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34" r:id="rId3"/>
    <p:sldId id="283" r:id="rId4"/>
    <p:sldId id="284" r:id="rId5"/>
    <p:sldId id="332" r:id="rId6"/>
    <p:sldId id="289" r:id="rId7"/>
    <p:sldId id="333" r:id="rId8"/>
    <p:sldId id="336" r:id="rId9"/>
    <p:sldId id="330" r:id="rId10"/>
    <p:sldId id="337" r:id="rId11"/>
    <p:sldId id="347" r:id="rId12"/>
    <p:sldId id="341" r:id="rId13"/>
    <p:sldId id="351" r:id="rId14"/>
    <p:sldId id="317" r:id="rId15"/>
    <p:sldId id="292" r:id="rId16"/>
    <p:sldId id="291" r:id="rId17"/>
    <p:sldId id="335" r:id="rId18"/>
    <p:sldId id="297" r:id="rId19"/>
    <p:sldId id="298" r:id="rId20"/>
    <p:sldId id="299" r:id="rId21"/>
    <p:sldId id="300" r:id="rId22"/>
    <p:sldId id="302" r:id="rId23"/>
    <p:sldId id="348" r:id="rId24"/>
    <p:sldId id="328" r:id="rId25"/>
    <p:sldId id="346" r:id="rId26"/>
    <p:sldId id="358" r:id="rId27"/>
    <p:sldId id="359" r:id="rId28"/>
    <p:sldId id="360" r:id="rId29"/>
    <p:sldId id="361" r:id="rId30"/>
    <p:sldId id="362" r:id="rId31"/>
    <p:sldId id="364" r:id="rId32"/>
    <p:sldId id="352" r:id="rId33"/>
  </p:sldIdLst>
  <p:sldSz cx="9144000" cy="6858000" type="screen4x3"/>
  <p:notesSz cx="6858000" cy="9144000"/>
  <p:custDataLst>
    <p:tags r:id="rId3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2880" userDrawn="1">
          <p15:clr>
            <a:srgbClr val="A4A3A4"/>
          </p15:clr>
        </p15:guide>
        <p15:guide id="3" orient="horz" pos="1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0" autoAdjust="0"/>
  </p:normalViewPr>
  <p:slideViewPr>
    <p:cSldViewPr snapToGrid="0" showGuides="1">
      <p:cViewPr varScale="1">
        <p:scale>
          <a:sx n="104" d="100"/>
          <a:sy n="104" d="100"/>
        </p:scale>
        <p:origin x="1746" y="96"/>
      </p:cViewPr>
      <p:guideLst>
        <p:guide orient="horz" pos="2129"/>
        <p:guide pos="2880"/>
        <p:guide orient="horz" pos="10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7F686-1BDC-40DB-81BF-9AF5BE93067C}" type="datetimeFigureOut">
              <a:rPr lang="de-DE" smtClean="0"/>
              <a:t>17.08.2022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9D292-39A6-48B5-B58D-0997CB724BE2}" type="slidenum">
              <a:rPr lang="de-DE" smtClean="0"/>
              <a:t>‹Nr.›</a:t>
            </a:fld>
            <a:endParaRPr lang="de-DE"/>
          </a:p>
        </p:txBody>
      </p:sp>
    </p:spTree>
    <p:extLst>
      <p:ext uri="{BB962C8B-B14F-4D97-AF65-F5344CB8AC3E}">
        <p14:creationId xmlns:p14="http://schemas.microsoft.com/office/powerpoint/2010/main" val="223080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9ECF-E237-2A41-949B-8B1968C6B22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188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Widersprüchliche</a:t>
            </a:r>
            <a:r>
              <a:rPr lang="de-DE" baseline="0" dirty="0"/>
              <a:t> Erwartungen und unklare Zielsetzungen bei der Einführung von Agilem Arbeiten führen zu massiven Belastungen für Mitarbeitende und Führungskräfte.</a:t>
            </a:r>
          </a:p>
          <a:p>
            <a:pPr marL="171450" indent="-171450">
              <a:buFont typeface="Arial" panose="020B0604020202020204" pitchFamily="34" charset="0"/>
              <a:buChar char="•"/>
            </a:pPr>
            <a:r>
              <a:rPr lang="de-DE" baseline="0" dirty="0"/>
              <a:t>Hier ist klare Orientierung durch das Führungspersonal im Vorfeld wie unterwegs gefragt: Sicherheit in turbulenten Zeiten entsteht durch transparente Vorgehensweise und eindeutige Leitplanken – alle wissen, woher der Wind weht und wohin die Reise gehen soll.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160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Transparenz</a:t>
            </a:r>
            <a:r>
              <a:rPr lang="de-DE" baseline="0" dirty="0"/>
              <a:t> klingt gut – und ist Voraussetzung für das Sichtbarmachen: Wo stehen wir, woran arbeite ich gerade, was steht als Nächstes an… dazu gehören Praktiken wie das Daily Meeting.</a:t>
            </a:r>
          </a:p>
          <a:p>
            <a:pPr marL="171450" indent="-171450">
              <a:buFont typeface="Arial" panose="020B0604020202020204" pitchFamily="34" charset="0"/>
              <a:buChar char="•"/>
            </a:pPr>
            <a:r>
              <a:rPr lang="de-DE" baseline="0" dirty="0"/>
              <a:t>Die kleine Geschichte aus der Praxis eines Unternehmens zeigt, dass die Forderung nach (womöglich grenzenloser) Transparenz auch als belastend, als Zeichen von Misstrauen, als Druckmittel erlebt werden kann.</a:t>
            </a:r>
          </a:p>
          <a:p>
            <a:pPr marL="171450" indent="-171450">
              <a:buFont typeface="Arial" panose="020B0604020202020204" pitchFamily="34" charset="0"/>
              <a:buChar char="•"/>
            </a:pPr>
            <a:r>
              <a:rPr lang="de-DE" baseline="0" dirty="0"/>
              <a:t>Sinn und Zweck, aber auch Grenzen von Transparenz müssen für alle Beteiligten erkennbar sein. </a:t>
            </a:r>
          </a:p>
          <a:p>
            <a:pPr marL="171450" indent="-171450">
              <a:buFont typeface="Arial" panose="020B0604020202020204" pitchFamily="34" charset="0"/>
              <a:buChar char="•"/>
            </a:pPr>
            <a:r>
              <a:rPr lang="de-DE" baseline="0" dirty="0"/>
              <a:t>Führungsaufgabe: deutlich machen, dass die Transparenz als Basis für ggs. Unterstützung und gemeinsames Lernen benötigt und genutzt wird – nicht aber zur Kontrolle von Leistung und Verhalten.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81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Voraussetzung für Spaß und Erfolgserlebnisse im agilen Team sind: </a:t>
            </a:r>
            <a:r>
              <a:rPr lang="de-DE" dirty="0"/>
              <a:t>Klare Prioritäten</a:t>
            </a:r>
            <a:r>
              <a:rPr lang="de-DE" baseline="0" dirty="0"/>
              <a:t> und ein fokussiertes Abarbeiten der priorisierten Aufgaben.</a:t>
            </a:r>
          </a:p>
          <a:p>
            <a:pPr marL="171450" indent="-171450">
              <a:buFont typeface="Arial" panose="020B0604020202020204" pitchFamily="34" charset="0"/>
              <a:buChar char="•"/>
            </a:pPr>
            <a:r>
              <a:rPr lang="de-DE" baseline="0" dirty="0"/>
              <a:t>Widersprüche mit Linienaufgaben oder dringliche Sonderaufgaben gehören dennoch zum agilen Alltag.</a:t>
            </a:r>
          </a:p>
          <a:p>
            <a:pPr marL="171450" indent="-171450">
              <a:buFont typeface="Arial" panose="020B0604020202020204" pitchFamily="34" charset="0"/>
              <a:buChar char="•"/>
            </a:pPr>
            <a:r>
              <a:rPr lang="de-DE" baseline="0" dirty="0"/>
              <a:t>Erst ein transparenter, nachvollziehbarer Umgang mit diesen Widersprüchen reduziert oder vermeidet Belastungen beim Einzelnen und im Team.</a:t>
            </a:r>
          </a:p>
          <a:p>
            <a:pPr marL="171450" indent="-171450">
              <a:buFont typeface="Arial" panose="020B0604020202020204" pitchFamily="34" charset="0"/>
              <a:buChar char="•"/>
            </a:pPr>
            <a:r>
              <a:rPr lang="de-DE" baseline="0" dirty="0"/>
              <a:t>Regeln sind verbindlich und werden (auch vom Führungspersonal) eingehalten. Notwendige Ausnahmen sind nachvollziehbar – Widersprüche werden konstruktiv ‚gemanagt‘.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77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Warum gerade diese beiden?</a:t>
            </a:r>
            <a:r>
              <a:rPr lang="de-DE" baseline="0" dirty="0"/>
              <a:t> </a:t>
            </a:r>
          </a:p>
          <a:p>
            <a:pPr marL="171450" indent="-171450">
              <a:buFont typeface="Arial" panose="020B0604020202020204" pitchFamily="34" charset="0"/>
              <a:buChar char="•"/>
            </a:pPr>
            <a:r>
              <a:rPr lang="de-DE" baseline="0" dirty="0" err="1"/>
              <a:t>Scrum</a:t>
            </a:r>
            <a:r>
              <a:rPr lang="de-DE" baseline="0" dirty="0"/>
              <a:t> steht beispielhaft für ein agiles Rahmenwerk, das sich in der Innovationsarbeit bewährt und durchgesetzt hat. </a:t>
            </a:r>
          </a:p>
          <a:p>
            <a:pPr marL="171450" indent="-171450">
              <a:buFont typeface="Arial" panose="020B0604020202020204" pitchFamily="34" charset="0"/>
              <a:buChar char="•"/>
            </a:pPr>
            <a:r>
              <a:rPr lang="de-DE" baseline="0" dirty="0"/>
              <a:t>Agiles Kanban ermöglicht – auch jenseits von Projekten und Produktentwicklung – einen weniger voraussetzungsvollen Einstieg in die Arbeit mit agilen Prinzipien (z. B. Transparenz, Prioritäten, Menge der parallelen Aktivitäten begrenzen)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27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Times New Roman" pitchFamily="18" charset="0"/>
              </a:defRPr>
            </a:lvl1pPr>
            <a:lvl2pPr marL="742950" indent="-285750" algn="l" defTabSz="946150" eaLnBrk="0" hangingPunct="0">
              <a:spcBef>
                <a:spcPct val="30000"/>
              </a:spcBef>
              <a:defRPr sz="1200">
                <a:solidFill>
                  <a:schemeClr val="tx1"/>
                </a:solidFill>
                <a:latin typeface="Times New Roman" pitchFamily="18" charset="0"/>
              </a:defRPr>
            </a:lvl2pPr>
            <a:lvl3pPr marL="1143000" indent="-228600" algn="l" defTabSz="946150" eaLnBrk="0" hangingPunct="0">
              <a:spcBef>
                <a:spcPct val="30000"/>
              </a:spcBef>
              <a:defRPr sz="1200">
                <a:solidFill>
                  <a:schemeClr val="tx1"/>
                </a:solidFill>
                <a:latin typeface="Times New Roman" pitchFamily="18" charset="0"/>
              </a:defRPr>
            </a:lvl3pPr>
            <a:lvl4pPr marL="1600200" indent="-228600" algn="l" defTabSz="946150" eaLnBrk="0" hangingPunct="0">
              <a:spcBef>
                <a:spcPct val="30000"/>
              </a:spcBef>
              <a:defRPr sz="1200">
                <a:solidFill>
                  <a:schemeClr val="tx1"/>
                </a:solidFill>
                <a:latin typeface="Times New Roman" pitchFamily="18" charset="0"/>
              </a:defRPr>
            </a:lvl4pPr>
            <a:lvl5pPr marL="2057400" indent="-228600" algn="l" defTabSz="946150" eaLnBrk="0"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6150" rtl="0" eaLnBrk="1" fontAlgn="auto" latinLnBrk="0" hangingPunct="1">
              <a:lnSpc>
                <a:spcPct val="100000"/>
              </a:lnSpc>
              <a:spcBef>
                <a:spcPct val="0"/>
              </a:spcBef>
              <a:spcAft>
                <a:spcPts val="0"/>
              </a:spcAft>
              <a:buClrTx/>
              <a:buSzTx/>
              <a:buFontTx/>
              <a:buNone/>
              <a:tabLst/>
              <a:defRPr/>
            </a:pPr>
            <a:fld id="{5D9970D6-C554-478C-BED0-B95B1C7A4BA5}" type="slidenum">
              <a:rPr kumimoji="0" lang="de-DE"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46150" rtl="0" eaLnBrk="1" fontAlgn="auto" latinLnBrk="0" hangingPunct="1">
                <a:lnSpc>
                  <a:spcPct val="100000"/>
                </a:lnSpc>
                <a:spcBef>
                  <a:spcPct val="0"/>
                </a:spcBef>
                <a:spcAft>
                  <a:spcPts val="0"/>
                </a:spcAft>
                <a:buClrTx/>
                <a:buSzTx/>
                <a:buFontTx/>
                <a:buNone/>
                <a:tabLst/>
                <a:defRPr/>
              </a:pPr>
              <a:t>14</a:t>
            </a:fld>
            <a:endParaRPr kumimoji="0" lang="de-DE" alt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919163" y="746125"/>
            <a:ext cx="4960937" cy="3721100"/>
          </a:xfrm>
          <a:solidFill>
            <a:srgbClr val="FFFFFF"/>
          </a:solidFill>
          <a:ln/>
        </p:spPr>
      </p:sp>
      <p:sp>
        <p:nvSpPr>
          <p:cNvPr id="27652" name="Rectangle 3"/>
          <p:cNvSpPr>
            <a:spLocks noGrp="1" noChangeArrowheads="1"/>
          </p:cNvSpPr>
          <p:nvPr>
            <p:ph type="body" idx="1"/>
          </p:nvPr>
        </p:nvSpPr>
        <p:spPr>
          <a:xfrm>
            <a:off x="906463" y="4714875"/>
            <a:ext cx="4984750" cy="4467225"/>
          </a:xfrm>
          <a:solidFill>
            <a:srgbClr val="FFFFFF"/>
          </a:solidFill>
          <a:ln>
            <a:solidFill>
              <a:srgbClr val="000000"/>
            </a:solidFill>
            <a:miter lim="800000"/>
            <a:headEnd/>
            <a:tailEnd/>
          </a:ln>
        </p:spPr>
        <p:txBody>
          <a:bodyPr lIns="91431" tIns="45715" rIns="91431" bIns="45715"/>
          <a:lstStyle/>
          <a:p>
            <a:r>
              <a:rPr lang="de-DE" altLang="de-DE" dirty="0"/>
              <a:t>- Kurze Erläuterung, wo der Begriff </a:t>
            </a:r>
            <a:r>
              <a:rPr lang="de-DE" altLang="de-DE" dirty="0" err="1"/>
              <a:t>Scrum</a:t>
            </a:r>
            <a:r>
              <a:rPr lang="de-DE" altLang="de-DE" dirty="0"/>
              <a:t> herkommt und was das mit agilem Arbeiten zu tun hat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Times New Roman" pitchFamily="18" charset="0"/>
              </a:defRPr>
            </a:lvl1pPr>
            <a:lvl2pPr marL="742950" indent="-285750" algn="l" defTabSz="946150" eaLnBrk="0" hangingPunct="0">
              <a:spcBef>
                <a:spcPct val="30000"/>
              </a:spcBef>
              <a:defRPr sz="1200">
                <a:solidFill>
                  <a:schemeClr val="tx1"/>
                </a:solidFill>
                <a:latin typeface="Times New Roman" pitchFamily="18" charset="0"/>
              </a:defRPr>
            </a:lvl2pPr>
            <a:lvl3pPr marL="1143000" indent="-228600" algn="l" defTabSz="946150" eaLnBrk="0" hangingPunct="0">
              <a:spcBef>
                <a:spcPct val="30000"/>
              </a:spcBef>
              <a:defRPr sz="1200">
                <a:solidFill>
                  <a:schemeClr val="tx1"/>
                </a:solidFill>
                <a:latin typeface="Times New Roman" pitchFamily="18" charset="0"/>
              </a:defRPr>
            </a:lvl3pPr>
            <a:lvl4pPr marL="1600200" indent="-228600" algn="l" defTabSz="946150" eaLnBrk="0" hangingPunct="0">
              <a:spcBef>
                <a:spcPct val="30000"/>
              </a:spcBef>
              <a:defRPr sz="1200">
                <a:solidFill>
                  <a:schemeClr val="tx1"/>
                </a:solidFill>
                <a:latin typeface="Times New Roman" pitchFamily="18" charset="0"/>
              </a:defRPr>
            </a:lvl4pPr>
            <a:lvl5pPr marL="2057400" indent="-228600" algn="l" defTabSz="946150" eaLnBrk="0" hangingPunct="0">
              <a:spcBef>
                <a:spcPct val="30000"/>
              </a:spcBef>
              <a:defRPr sz="1200">
                <a:solidFill>
                  <a:schemeClr val="tx1"/>
                </a:solidFill>
                <a:latin typeface="Times New Roman" pitchFamily="18" charset="0"/>
              </a:defRPr>
            </a:lvl5pPr>
            <a:lvl6pPr marL="2514600" indent="-228600" defTabSz="946150" eaLnBrk="0" fontAlgn="base" hangingPunct="0">
              <a:spcBef>
                <a:spcPct val="30000"/>
              </a:spcBef>
              <a:spcAft>
                <a:spcPct val="0"/>
              </a:spcAft>
              <a:defRPr sz="1200">
                <a:solidFill>
                  <a:schemeClr val="tx1"/>
                </a:solidFill>
                <a:latin typeface="Times New Roman" pitchFamily="18" charset="0"/>
              </a:defRPr>
            </a:lvl6pPr>
            <a:lvl7pPr marL="2971800" indent="-228600" defTabSz="946150" eaLnBrk="0" fontAlgn="base" hangingPunct="0">
              <a:spcBef>
                <a:spcPct val="30000"/>
              </a:spcBef>
              <a:spcAft>
                <a:spcPct val="0"/>
              </a:spcAft>
              <a:defRPr sz="1200">
                <a:solidFill>
                  <a:schemeClr val="tx1"/>
                </a:solidFill>
                <a:latin typeface="Times New Roman" pitchFamily="18" charset="0"/>
              </a:defRPr>
            </a:lvl7pPr>
            <a:lvl8pPr marL="3429000" indent="-228600" defTabSz="946150" eaLnBrk="0" fontAlgn="base" hangingPunct="0">
              <a:spcBef>
                <a:spcPct val="30000"/>
              </a:spcBef>
              <a:spcAft>
                <a:spcPct val="0"/>
              </a:spcAft>
              <a:defRPr sz="1200">
                <a:solidFill>
                  <a:schemeClr val="tx1"/>
                </a:solidFill>
                <a:latin typeface="Times New Roman" pitchFamily="18" charset="0"/>
              </a:defRPr>
            </a:lvl8pPr>
            <a:lvl9pPr marL="3886200" indent="-228600" defTabSz="94615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6150" rtl="0" eaLnBrk="1" fontAlgn="auto" latinLnBrk="0" hangingPunct="1">
              <a:lnSpc>
                <a:spcPct val="100000"/>
              </a:lnSpc>
              <a:spcBef>
                <a:spcPct val="0"/>
              </a:spcBef>
              <a:spcAft>
                <a:spcPts val="0"/>
              </a:spcAft>
              <a:buClrTx/>
              <a:buSzTx/>
              <a:buFontTx/>
              <a:buNone/>
              <a:tabLst/>
              <a:defRPr/>
            </a:pPr>
            <a:fld id="{1EB55144-E0D7-4D85-9424-64406B735F5A}" type="slidenum">
              <a:rPr kumimoji="0" lang="de-DE"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46150" rtl="0" eaLnBrk="1" fontAlgn="auto" latinLnBrk="0" hangingPunct="1">
                <a:lnSpc>
                  <a:spcPct val="100000"/>
                </a:lnSpc>
                <a:spcBef>
                  <a:spcPct val="0"/>
                </a:spcBef>
                <a:spcAft>
                  <a:spcPts val="0"/>
                </a:spcAft>
                <a:buClrTx/>
                <a:buSzTx/>
                <a:buFontTx/>
                <a:buNone/>
                <a:tabLst/>
                <a:defRPr/>
              </a:pPr>
              <a:t>15</a:t>
            </a:fld>
            <a:endParaRPr kumimoji="0" lang="de-DE" alt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de-DE" altLang="de-DE" dirty="0"/>
              <a:t>Die Botschaft lautet: Spaß muss (darf) sein – auch beim Agilen Arbeiten. Und Freude an der Arbeit fördert die Gesundheit.</a:t>
            </a:r>
          </a:p>
          <a:p>
            <a:pPr marL="171450" indent="-171450">
              <a:buFont typeface="Arial" panose="020B0604020202020204" pitchFamily="34" charset="0"/>
              <a:buChar char="•"/>
            </a:pPr>
            <a:r>
              <a:rPr lang="de-DE" altLang="de-DE" dirty="0"/>
              <a:t>Dieses Zitat von Ken </a:t>
            </a:r>
            <a:r>
              <a:rPr lang="de-DE" altLang="de-DE" dirty="0" err="1"/>
              <a:t>Schwaber</a:t>
            </a:r>
            <a:r>
              <a:rPr lang="de-DE" altLang="de-DE" dirty="0"/>
              <a:t>, einem der Protagonisten und Mitautoren des Agilen Manifests, machte bereits vor 20 Jahren den Zusammenhang deutlich: Agiles Arbeiten (z. B. mit </a:t>
            </a:r>
            <a:r>
              <a:rPr lang="de-DE" altLang="de-DE" dirty="0" err="1"/>
              <a:t>Scrum</a:t>
            </a:r>
            <a:r>
              <a:rPr lang="de-DE" altLang="de-DE" dirty="0"/>
              <a:t>) kann und muss so umgesetzt werden, dass Freude am produktiven Arbeiten, Spaß und Kreativität zu einer gesunden Form der Teamarbeit beitragen.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Passt</a:t>
            </a:r>
            <a:r>
              <a:rPr lang="de-DE" baseline="0" dirty="0"/>
              <a:t> mit etwas gutem Willen auch auf einen Bierdeckel – oder eine Serviette.</a:t>
            </a:r>
          </a:p>
          <a:p>
            <a:pPr marL="171450" indent="-171450">
              <a:buFontTx/>
              <a:buChar char="-"/>
            </a:pPr>
            <a:r>
              <a:rPr lang="de-DE" baseline="0" dirty="0"/>
              <a:t>Dreh- und Angelpunkt ist der Sprint als große Etappe oder Iteration, angedockt daran das Daily </a:t>
            </a:r>
            <a:r>
              <a:rPr lang="de-DE" baseline="0" dirty="0" err="1"/>
              <a:t>Standup</a:t>
            </a:r>
            <a:r>
              <a:rPr lang="de-DE" baseline="0" dirty="0"/>
              <a:t> als kleines, tägliches Ritual</a:t>
            </a:r>
          </a:p>
          <a:p>
            <a:pPr marL="171450" indent="-171450">
              <a:buFontTx/>
              <a:buChar char="-"/>
            </a:pPr>
            <a:r>
              <a:rPr lang="de-DE" baseline="0" dirty="0"/>
              <a:t>Danach erst stellen sich die beiden Fragen: </a:t>
            </a:r>
          </a:p>
          <a:p>
            <a:pPr marL="628650" lvl="1" indent="-171450">
              <a:buFontTx/>
              <a:buChar char="-"/>
            </a:pPr>
            <a:r>
              <a:rPr lang="de-DE" baseline="0" dirty="0"/>
              <a:t>was geht in einen Sprint hinein und wie kommt es dazu?</a:t>
            </a:r>
          </a:p>
          <a:p>
            <a:pPr marL="628650" lvl="1" indent="-171450">
              <a:buFontTx/>
              <a:buChar char="-"/>
            </a:pPr>
            <a:r>
              <a:rPr lang="de-DE" baseline="0" dirty="0"/>
              <a:t>Was kommt heraus und wie wird es behandelt, ausgewertet – und was folgt auf den Sprint x….</a:t>
            </a:r>
          </a:p>
          <a:p>
            <a:pPr marL="171450" lvl="0" indent="-171450">
              <a:buFontTx/>
              <a:buChar char="-"/>
            </a:pPr>
            <a:r>
              <a:rPr lang="de-DE" baseline="0" dirty="0"/>
              <a:t>Übersichtlich (3 Rollen, 4 Meetings…) und schnell erklärt – aber nicht ganz so leicht umzusetzen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36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Folien</a:t>
            </a:r>
            <a:r>
              <a:rPr lang="de-DE" baseline="0" dirty="0"/>
              <a:t> 19-23 dienen als Backup und Hintergrundinformationen, sollten Fragen zur Übersicht auf Folie 18 auftreten.</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31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Folien</a:t>
            </a:r>
            <a:r>
              <a:rPr lang="de-DE" baseline="0" dirty="0"/>
              <a:t> 19-23 dienen als Backup und Hintergrundinformationen, sollten Fragen zur Übersicht auf Folie 18 auftreten.</a:t>
            </a:r>
            <a:endParaRPr lang="de-DE" dirty="0"/>
          </a:p>
          <a:p>
            <a:endParaRPr lang="de-DE" dirty="0"/>
          </a:p>
        </p:txBody>
      </p:sp>
      <p:sp>
        <p:nvSpPr>
          <p:cNvPr id="4" name="Datumsplatzhalt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738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Folien</a:t>
            </a:r>
            <a:r>
              <a:rPr lang="de-DE" baseline="0" dirty="0"/>
              <a:t> 19-23 dienen als Backup und Hintergrundinformationen, sollten Fragen zur Übersicht auf Folie 18 auftreten.</a:t>
            </a:r>
            <a:endParaRPr lang="de-DE" dirty="0"/>
          </a:p>
          <a:p>
            <a:endParaRPr lang="de-DE" dirty="0"/>
          </a:p>
        </p:txBody>
      </p:sp>
      <p:sp>
        <p:nvSpPr>
          <p:cNvPr id="4" name="Datumsplatzhalt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4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33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Folien</a:t>
            </a:r>
            <a:r>
              <a:rPr lang="de-DE" baseline="0" dirty="0"/>
              <a:t> 19-23 dienen als Backup und Hintergrundinformationen, sollten Fragen zur Übersicht auf Folie 18 auftreten.</a:t>
            </a:r>
            <a:endParaRPr lang="de-DE" dirty="0"/>
          </a:p>
          <a:p>
            <a:endParaRPr lang="de-DE" dirty="0"/>
          </a:p>
        </p:txBody>
      </p:sp>
      <p:sp>
        <p:nvSpPr>
          <p:cNvPr id="4" name="Datumsplatzhalt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4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A285EE-2EE1-44F3-B840-46C5024D7676}" type="slidenum">
              <a:rPr kumimoji="0" lang="de-DE"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Folien</a:t>
            </a:r>
            <a:r>
              <a:rPr lang="de-DE" baseline="0" dirty="0"/>
              <a:t> 19-23 dienen als Backup und Hintergrundinformationen, sollten Fragen zur Übersicht auf Folie 18 auftreten.</a:t>
            </a:r>
            <a:endParaRPr lang="de-DE" dirty="0"/>
          </a:p>
          <a:p>
            <a:pPr eaLnBrk="1" hangingPunct="1"/>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Ohne</a:t>
            </a:r>
            <a:r>
              <a:rPr lang="de-DE" baseline="0" dirty="0"/>
              <a:t> Worte….</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477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Das</a:t>
            </a:r>
            <a:r>
              <a:rPr lang="de-DE" baseline="0" dirty="0"/>
              <a:t> Board (Brett, Tafel) gehört dem agilen Team und ermöglicht jederzeit den Überblick, woran gearbeitet wird, was noch ansteht und was schon fertig ist. </a:t>
            </a:r>
          </a:p>
          <a:p>
            <a:pPr marL="171450" indent="-171450">
              <a:buFont typeface="Arial" panose="020B0604020202020204" pitchFamily="34" charset="0"/>
              <a:buChar char="•"/>
            </a:pPr>
            <a:r>
              <a:rPr lang="de-DE" baseline="0" dirty="0"/>
              <a:t>Aus der Praxis: Gerade zum Einstieg empfiehlt es sich, mit einem haptisch </a:t>
            </a:r>
            <a:r>
              <a:rPr lang="de-DE" baseline="0" dirty="0" err="1"/>
              <a:t>anfassbaren</a:t>
            </a:r>
            <a:r>
              <a:rPr lang="de-DE" baseline="0" dirty="0"/>
              <a:t> Board zu arbeiten, vor dem sich das Team im Halbkreis versammeln kann und an dem jede*r eine Karte bzw. einen Klebezettel anfassen und verschieben kann.</a:t>
            </a:r>
          </a:p>
          <a:p>
            <a:pPr marL="171450" indent="-171450">
              <a:buFont typeface="Arial" panose="020B0604020202020204" pitchFamily="34" charset="0"/>
              <a:buChar char="•"/>
            </a:pPr>
            <a:r>
              <a:rPr lang="de-DE" baseline="0" dirty="0"/>
              <a:t>Jedes Online-Tool macht dagegen zumindest am Anfang einen Unterschied auf: Eine*r kennt und bedient es, die anderen schauen interessiert zu….</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37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einfache</a:t>
            </a:r>
            <a:r>
              <a:rPr lang="de-DE" baseline="0" dirty="0"/>
              <a:t> Besonderheit eines Kanban-Boards liegt darin, dass die maximale Anzahl der gleichzeitig ‚in Arbeit‘ befindlichen Aufgaben (auch: </a:t>
            </a:r>
            <a:r>
              <a:rPr lang="de-DE" baseline="0" dirty="0" err="1"/>
              <a:t>WiP</a:t>
            </a:r>
            <a:r>
              <a:rPr lang="de-DE" baseline="0" dirty="0"/>
              <a:t> für Work in Progress), Tasks oder User Stories festgelegt und über der mittleren Spalte visualisiert wird.</a:t>
            </a:r>
          </a:p>
          <a:p>
            <a:pPr marL="171450" indent="-171450">
              <a:buFont typeface="Arial" panose="020B0604020202020204" pitchFamily="34" charset="0"/>
              <a:buChar char="•"/>
            </a:pPr>
            <a:r>
              <a:rPr lang="de-DE" baseline="0" dirty="0"/>
              <a:t>Einfache Regel: Wenn dort kein Platz frei ist, darf nichts Neues begonnen werden, bevor etwas anderes abgeschlossen ist.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975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0" dirty="0"/>
              <a:t>Diese</a:t>
            </a:r>
            <a:r>
              <a:rPr lang="de-DE" b="0" baseline="0" dirty="0"/>
              <a:t> 4 Ebenen gilt es in einem gesunden Einführungsprozess zu berücksichtigen – Näheres auf den Folgeseiten…</a:t>
            </a:r>
          </a:p>
          <a:p>
            <a:pPr marL="171450" indent="-171450">
              <a:buFont typeface="Arial" panose="020B0604020202020204" pitchFamily="34" charset="0"/>
              <a:buChar char="•"/>
            </a:pPr>
            <a:endParaRPr lang="de-DE"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Hier kann nach</a:t>
            </a:r>
            <a:r>
              <a:rPr lang="de-DE" baseline="0" dirty="0"/>
              <a:t> Bedarf und Interesse aus dem Faktenblatt vorgelesen werden: https://www.certo-portal.de/fileadmin/media/bilder/Landingpage-mitdenken-4.0/mock-ups-flyer/Factsheet_Agil-Arbeiten.pdf</a:t>
            </a:r>
            <a:endParaRPr lang="de-DE" dirty="0"/>
          </a:p>
          <a:p>
            <a:pPr marL="0" indent="0">
              <a:buFont typeface="Arial" panose="020B0604020202020204" pitchFamily="34" charset="0"/>
              <a:buNone/>
            </a:pPr>
            <a:endParaRPr lang="de-DE" b="0"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05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Was verändert sich für die Beschäftigten? </a:t>
            </a:r>
          </a:p>
          <a:p>
            <a:pPr marL="628650" lvl="1" indent="-171450">
              <a:buFont typeface="Arial" panose="020B0604020202020204" pitchFamily="34" charset="0"/>
              <a:buChar char="•"/>
            </a:pPr>
            <a:r>
              <a:rPr lang="de-DE" dirty="0"/>
              <a:t>Jedes einzelne Teammitglied wird in die Lage versetzt, die Aufgaben im Team und die eigene Arbeit mitzugestalten. Das ermöglicht ihnen, sich an </a:t>
            </a:r>
            <a:r>
              <a:rPr lang="de-DE" b="1" dirty="0"/>
              <a:t>Entscheidungen</a:t>
            </a:r>
            <a:r>
              <a:rPr lang="de-DE" dirty="0"/>
              <a:t> zu beteiligen.</a:t>
            </a:r>
          </a:p>
          <a:p>
            <a:pPr marL="628650" lvl="1" indent="-171450">
              <a:buFont typeface="Arial" panose="020B0604020202020204" pitchFamily="34" charset="0"/>
              <a:buChar char="•"/>
            </a:pPr>
            <a:r>
              <a:rPr lang="de-DE" dirty="0"/>
              <a:t>Durch den täglichen Austausch der Teammitglieder und die gemeinsame Reflexion des vorangegangenen Arbeitsprozesses in Retrospektiven erhalten die Teammitglieder vermehrt </a:t>
            </a:r>
            <a:r>
              <a:rPr lang="de-DE" b="1" dirty="0"/>
              <a:t>Feedback</a:t>
            </a:r>
            <a:r>
              <a:rPr lang="de-DE" dirty="0"/>
              <a:t> über die Qualität ihrer eigenen Arbeit.</a:t>
            </a:r>
          </a:p>
          <a:p>
            <a:pPr marL="628650" lvl="1"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Was braucht es, damit sich diese Effekte zeigen können?</a:t>
            </a:r>
          </a:p>
          <a:p>
            <a:pPr marL="628650" lvl="1" indent="-171450">
              <a:buFont typeface="Arial" panose="020B0604020202020204" pitchFamily="34" charset="0"/>
              <a:buChar char="•"/>
            </a:pPr>
            <a:r>
              <a:rPr lang="de-DE" dirty="0"/>
              <a:t>Mit der neu gewonnen Freiheit umgehen können, ist voraussetzungsvoll: Es braucht </a:t>
            </a:r>
            <a:r>
              <a:rPr lang="de-DE" b="1" i="0" dirty="0"/>
              <a:t>klare Rahmenbedingungen</a:t>
            </a:r>
            <a:r>
              <a:rPr lang="de-DE" b="0" i="0" dirty="0"/>
              <a:t>, wie Beschäftigte mit der erweiterten Verantwortung sicher umgehen können – und wo der Spielraum für eigene Entscheidungen auch endet. </a:t>
            </a:r>
          </a:p>
          <a:p>
            <a:pPr marL="628650" lvl="1" indent="-171450">
              <a:buFont typeface="Arial" panose="020B0604020202020204" pitchFamily="34" charset="0"/>
              <a:buChar char="•"/>
            </a:pPr>
            <a:r>
              <a:rPr lang="de-DE" b="0" i="0" dirty="0"/>
              <a:t>Ebenso sollten die Beschäftigten mit der Definition von </a:t>
            </a:r>
            <a:r>
              <a:rPr lang="de-DE" b="1" i="0" dirty="0"/>
              <a:t>Arbeitsabläufen und –</a:t>
            </a:r>
            <a:r>
              <a:rPr lang="de-DE" b="1" i="0" dirty="0" err="1"/>
              <a:t>praktiken</a:t>
            </a:r>
            <a:r>
              <a:rPr lang="de-DE" b="1" i="0" dirty="0"/>
              <a:t> </a:t>
            </a:r>
            <a:r>
              <a:rPr lang="de-DE" b="0" i="0" dirty="0"/>
              <a:t>vertraut sein, was beispielsweise im agilen Framework </a:t>
            </a:r>
            <a:r>
              <a:rPr lang="de-DE" b="0" i="0" dirty="0" err="1"/>
              <a:t>Scrum</a:t>
            </a:r>
            <a:r>
              <a:rPr lang="de-DE" b="0" i="0" dirty="0"/>
              <a:t> ohnehin methodisch vorgesehen ist.</a:t>
            </a:r>
          </a:p>
          <a:p>
            <a:pPr marL="628650" lvl="1" indent="-171450">
              <a:buFont typeface="Arial" panose="020B0604020202020204" pitchFamily="34" charset="0"/>
              <a:buChar char="•"/>
            </a:pPr>
            <a:r>
              <a:rPr lang="de-DE" b="0" i="0" dirty="0"/>
              <a:t>Damit sich jede/r einzelne/r angesichts der veränderten Anforderungen und Möglichkeiten sicher fühlt, braucht es </a:t>
            </a:r>
            <a:r>
              <a:rPr lang="de-DE" b="1" i="0" dirty="0"/>
              <a:t>Qualifizierung</a:t>
            </a:r>
            <a:r>
              <a:rPr lang="de-DE" b="0" i="0" dirty="0"/>
              <a:t> – gerade, wenn die Mitarbeitenden vor der Einführung agiler Methoden ausschließlich Arbeitsaufträge empfangen haben.</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719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Was ändert sich für Teams, wenn agiles Arbeiten eingeführt wurde?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Teams verfügen über weitreichende Freiheitsgrade und können sich </a:t>
            </a:r>
            <a:r>
              <a:rPr lang="de-DE" b="1" dirty="0"/>
              <a:t>selbst organisieren</a:t>
            </a:r>
            <a:r>
              <a:rPr lang="de-DE" b="0" dirty="0"/>
              <a:t>: zum Beispiel legt das Team den Umfang der zu erledigenden Aufgaben selbst fest („Agiles Schätzen“).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Wenn das Team insbesondere am Anfang Unterstützung und Qualifizierung erhält, um Erfahrungen mit der selbstorganisierten Arbeitsweise auszuwerten, lässt sich dadurch das beim agilen Arbeiten angestrebte </a:t>
            </a:r>
            <a:r>
              <a:rPr lang="de-DE" b="1" dirty="0"/>
              <a:t>nachhaltige Arbeitstempo </a:t>
            </a:r>
            <a:r>
              <a:rPr lang="de-DE" b="0" dirty="0"/>
              <a:t>erreichen.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Durch die Transparenz im Team, unterstützt durch die Visualisierung von Aufgaben, Entwicklungsschritten und deren Bearbeitungsstand erhalten die Teammitglieder einen </a:t>
            </a:r>
            <a:r>
              <a:rPr lang="de-DE" b="1" dirty="0"/>
              <a:t>Überblick über die Gesamtaufgabe</a:t>
            </a:r>
            <a:r>
              <a:rPr lang="de-DE" b="0" dirty="0"/>
              <a:t>. Viele erleben das positiv, und der soziale Zusammenhalt wird gestärkt.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gemeinsame Planung im Team macht Möglichkeiten sichtbar, </a:t>
            </a:r>
            <a:r>
              <a:rPr lang="de-DE" b="1" dirty="0"/>
              <a:t>sich gegenseitig zu unterstützen.</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Das alles entsteht jedoch nicht von selbst: Neben der angesprochenen Unterstützung, z.B. durch Agile Coaches, braucht 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Gelegenheiten, unterschiedliche Sichtweisen </a:t>
            </a:r>
            <a:r>
              <a:rPr lang="de-DE" b="1" dirty="0"/>
              <a:t>auszutauschen</a:t>
            </a:r>
            <a:r>
              <a:rPr lang="de-DE" dirty="0"/>
              <a:t> und die Zusammenarbeit zu </a:t>
            </a:r>
            <a:r>
              <a:rPr lang="de-DE" b="1" dirty="0"/>
              <a:t>reflektieren</a:t>
            </a:r>
            <a:r>
              <a:rPr lang="de-DE" dirty="0"/>
              <a:t> – nur dann kann aus Fehlern gelernt werden;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Chance, dass sich ein Team findet. Unterstützt werden kann das durch </a:t>
            </a:r>
            <a:r>
              <a:rPr lang="de-DE" b="1" dirty="0"/>
              <a:t>Teamentwicklungsmaßnahmen</a:t>
            </a:r>
            <a:r>
              <a:rPr lang="de-DE" dirty="0"/>
              <a:t>, z.B. in Seminaren.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593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Für die Führungskräfte hat die Umstellung auf agiles Arbeiten zur Folge, dass Entscheidungen und die Erledigung von konkreten Aufgaben an das Team abgegeben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Es entsteht deshalb ein stärkerer Fokus auf Führungsaufgaben, die das Team bei seiner Arbeit </a:t>
            </a:r>
            <a:r>
              <a:rPr lang="de-DE" b="1" dirty="0"/>
              <a:t>unterstützen</a:t>
            </a:r>
            <a:r>
              <a:rPr lang="de-DE" dirty="0"/>
              <a:t> und dessen Weiterentwicklung fördern.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Gleichzeitig entsteht für Führungskräfte und Management mehr Freiraum, sich auf </a:t>
            </a:r>
            <a:r>
              <a:rPr lang="de-DE" b="1" dirty="0"/>
              <a:t>strategische Fragen </a:t>
            </a:r>
            <a:r>
              <a:rPr lang="de-DE" dirty="0"/>
              <a:t>und übergeordnete Unternehmensziele zu fokussieren.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Voraussetzungen sind: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Einmal festgelegte Rollen und Funktionen </a:t>
            </a:r>
            <a:r>
              <a:rPr lang="de-DE" sz="1800" b="1" i="0" u="none" strike="noStrike" baseline="0" dirty="0">
                <a:solidFill>
                  <a:srgbClr val="000000"/>
                </a:solidFill>
                <a:latin typeface="DGUV Meta-Bold"/>
              </a:rPr>
              <a:t>mit den dazugehörigen Aufgaben und Kompetenzen sollten von allen respektiert werden</a:t>
            </a:r>
            <a:r>
              <a:rPr lang="de-DE" sz="1800" b="0" i="0" u="none" strike="noStrike" baseline="0" dirty="0">
                <a:solidFill>
                  <a:srgbClr val="000000"/>
                </a:solidFill>
                <a:latin typeface="DGUV Meta-Normal"/>
              </a:rPr>
              <a:t>. So soll es in einem agilen Arbeitsumfeld beispielsweise grundsätzlich vorgesehen und vereinbart sein, dass Führungskräfte und Management Teamentscheidungen akzeptieren.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i="0" u="none" strike="noStrike" baseline="0" dirty="0">
                <a:solidFill>
                  <a:srgbClr val="000000"/>
                </a:solidFill>
                <a:latin typeface="DGUV Meta-Normal"/>
              </a:rPr>
              <a:t>Teams sollten ebenso von Führung und Management von </a:t>
            </a:r>
            <a:r>
              <a:rPr lang="de-DE" sz="1800" b="1" i="0" u="none" strike="noStrike" baseline="0" dirty="0">
                <a:solidFill>
                  <a:srgbClr val="000000"/>
                </a:solidFill>
                <a:latin typeface="DGUV Meta-Normal"/>
              </a:rPr>
              <a:t>Zusatzaufgaben </a:t>
            </a:r>
            <a:r>
              <a:rPr lang="de-DE" sz="1800" b="0" i="0" u="none" strike="noStrike" baseline="0" dirty="0">
                <a:solidFill>
                  <a:srgbClr val="000000"/>
                </a:solidFill>
                <a:latin typeface="DGUV Meta-Normal"/>
              </a:rPr>
              <a:t>ferngehalten werden, die zu einer Erhöhung ihres selbst festgelegten Arbeitspensums führen würden.</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3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Besonderheit des agilen Arbeitens ist die </a:t>
            </a:r>
            <a:r>
              <a:rPr lang="de-DE" b="1" dirty="0"/>
              <a:t>enge Beziehung zu Kundinnen und Kunden</a:t>
            </a:r>
            <a:r>
              <a:rPr lang="de-DE" dirty="0"/>
              <a:t>. Sie sind beim agilen Arbeiten üblicherweise stärker als in anderen Arbeitsformen in den Entwicklungsprozess eines Produkts oder einer Dienstleistung </a:t>
            </a:r>
            <a:r>
              <a:rPr lang="de-DE" b="1" dirty="0"/>
              <a:t>einbezogen</a:t>
            </a:r>
            <a:r>
              <a:rPr lang="de-DE" dirty="0"/>
              <a:t>. Das ermöglicht es, das Produkt besser auf die Bedürfnisse des Kunden abzustimmen. Zugleich können zwischenzeitliche Veränderungen flexibel berücksichtigt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Damit das funktioniert, braucht es regelmäßige </a:t>
            </a:r>
            <a:r>
              <a:rPr lang="de-DE" b="1" dirty="0"/>
              <a:t>Feedbackschleifen</a:t>
            </a:r>
            <a:r>
              <a:rPr lang="de-DE" dirty="0"/>
              <a:t> im Laufe des Prozesses: Der Kunde / die Kundin weiß, was er/sie bekommt, und das Team bekommt schrittweise mehr Sicherheit, dass es auf dem richtigen Weg 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Dafür müssen die Kundinnen und Kunden wissen, nach welchen „Regeln“ der Entwicklungsprozess funktioniert. Sie müssen dafür </a:t>
            </a:r>
            <a:r>
              <a:rPr lang="de-DE" b="1" dirty="0"/>
              <a:t>bereit sein</a:t>
            </a:r>
            <a:r>
              <a:rPr lang="de-DE" dirty="0"/>
              <a:t>, sich auf diese Arbeitsform einzulassen.</a:t>
            </a:r>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4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1ACC64-D281-4743-9920-DCB21319F469}" type="slidenum">
              <a:rPr kumimoji="0" lang="de-DE" sz="12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1" i="0" u="none" strike="noStrike" kern="1200" cap="none" spc="0" normalizeH="0" baseline="0" noProof="0">
              <a:ln>
                <a:noFill/>
              </a:ln>
              <a:solidFill>
                <a:prstClr val="black"/>
              </a:solidFill>
              <a:effectLst/>
              <a:uLnTx/>
              <a:uFillTx/>
              <a:latin typeface="Arial" charset="0"/>
              <a:ea typeface="+mn-ea"/>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de-DE" dirty="0"/>
              <a:t>Wo kommen agile Vorgehensweisen her?</a:t>
            </a:r>
            <a:r>
              <a:rPr lang="de-DE" baseline="0" dirty="0"/>
              <a:t> Die Wurzeln in den 1990er Jahren: Große, komplexe, mehrjährige Software-Entwicklungsprojekte scheitern immer häufiger grandios </a:t>
            </a:r>
            <a:r>
              <a:rPr lang="de-DE" baseline="0" dirty="0">
                <a:sym typeface="Wingdings" panose="05000000000000000000" pitchFamily="2" charset="2"/>
              </a:rPr>
              <a:t> Wasserfall-Planung und -Steuerung sieht nicht vor und erlaubt nicht, unterwegs auf neue bzw. veränderte Anforderungen, Ideen, Erkenntnisse zu reagieren, die Inhalte, Prioritäten und Vorgehensweise entsprechend anzupassen</a:t>
            </a:r>
          </a:p>
          <a:p>
            <a:pPr marL="171450" indent="-171450" eaLnBrk="1" hangingPunct="1">
              <a:buFont typeface="Arial" panose="020B0604020202020204" pitchFamily="34" charset="0"/>
              <a:buChar char="•"/>
            </a:pPr>
            <a:r>
              <a:rPr lang="de-DE" baseline="0" dirty="0">
                <a:sym typeface="Wingdings" panose="05000000000000000000" pitchFamily="2" charset="2"/>
              </a:rPr>
              <a:t>Der Wasserfall steht symbolisch für ein streng sequenzielles und im Detail vorausgeplantes Vorgehen. Rücksprünge, Überprüfungsschleifen und Anpassungen sind nicht vorgesehen, denn das Wasser fließt schließlich stets den Berg hinab.</a:t>
            </a:r>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9ECF-E237-2A41-949B-8B1968C6B22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121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Für weiterführende</a:t>
            </a:r>
            <a:r>
              <a:rPr lang="de-DE" baseline="0" dirty="0"/>
              <a:t> Informationen: </a:t>
            </a:r>
            <a:r>
              <a:rPr lang="de-DE" baseline="0" dirty="0">
                <a:sym typeface="Wingdings" panose="05000000000000000000" pitchFamily="2" charset="2"/>
              </a:rPr>
              <a:t> S. 203-210 in</a:t>
            </a:r>
            <a:endParaRPr lang="de-DE" dirty="0"/>
          </a:p>
          <a:p>
            <a:pPr marL="628650" lvl="1" indent="-171450">
              <a:buFont typeface="Arial" panose="020B0604020202020204" pitchFamily="34" charset="0"/>
              <a:buChar char="•"/>
            </a:pPr>
            <a:r>
              <a:rPr lang="de-DE" baseline="0" dirty="0" err="1"/>
              <a:t>Bahlow</a:t>
            </a:r>
            <a:r>
              <a:rPr lang="de-DE" baseline="0" dirty="0"/>
              <a:t>, J.; Kullmann, G. (2021): Agile Teams: Neue Herausforderungen fokussiert meistern. 3. Auflage. Göttingen: </a:t>
            </a:r>
            <a:r>
              <a:rPr lang="de-DE" baseline="0" dirty="0" err="1"/>
              <a:t>BusinessVillage</a:t>
            </a:r>
            <a:r>
              <a:rPr lang="de-DE" baseline="0" dirty="0"/>
              <a:t>.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87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Im Unterschied</a:t>
            </a:r>
            <a:r>
              <a:rPr lang="de-DE" baseline="0" dirty="0"/>
              <a:t> zum klassischen Wasserfall-Vorgehen erlaubt das iterative Vorgehen mit kurzen Etappen und regelmäßiger Überprüfung der Richtung die notwendigen Kurskorrekturen bzw. Anpassungen.</a:t>
            </a:r>
          </a:p>
          <a:p>
            <a:pPr marL="171450" indent="-171450">
              <a:buFont typeface="Arial" panose="020B0604020202020204" pitchFamily="34" charset="0"/>
              <a:buChar char="•"/>
            </a:pPr>
            <a:r>
              <a:rPr lang="de-DE" baseline="0" dirty="0" err="1"/>
              <a:t>Inbesondere</a:t>
            </a:r>
            <a:r>
              <a:rPr lang="de-DE" baseline="0" dirty="0"/>
              <a:t> in Zeiten von VUCA (u. l. im Bild) ist die Unschärfe über das tatsächliche benötigte Projektergebnis zu Beginn noch hoch – lässt sich aber durch das agile Vorgehen schrittweise reduzieren.</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13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Im</a:t>
            </a:r>
            <a:r>
              <a:rPr lang="de-DE" baseline="0" dirty="0"/>
              <a:t> Original: Funktionierende Software </a:t>
            </a:r>
            <a:r>
              <a:rPr lang="de-DE" baseline="0" dirty="0">
                <a:sym typeface="Wingdings" panose="05000000000000000000" pitchFamily="2" charset="2"/>
              </a:rPr>
              <a:t> heute und weit hinaus über Software und IT: Produkte bzw. überprüfbare Teilprodukte, Modelle davon, Prototypen, etwas zum Anschauen und/oder Anfassen…. </a:t>
            </a:r>
            <a:endParaRPr lang="de-DE" dirty="0"/>
          </a:p>
          <a:p>
            <a:pPr marL="171450" indent="-171450">
              <a:buFont typeface="Arial" panose="020B0604020202020204" pitchFamily="34" charset="0"/>
              <a:buChar char="•"/>
            </a:pPr>
            <a:r>
              <a:rPr lang="de-DE" dirty="0"/>
              <a:t>Manifest</a:t>
            </a:r>
            <a:r>
              <a:rPr lang="de-DE" baseline="0" dirty="0"/>
              <a:t> schon über 20 Jahre alt, damals formuliert von namhaften Protagonisten der Software-Entwicklung in den USA. Motto: So kann es nicht weitergehen, wir müssen einiges ganz anders machen. </a:t>
            </a:r>
          </a:p>
          <a:p>
            <a:pPr marL="171450" indent="-171450">
              <a:buFont typeface="Arial" panose="020B0604020202020204" pitchFamily="34" charset="0"/>
              <a:buChar char="•"/>
            </a:pPr>
            <a:r>
              <a:rPr lang="de-DE" baseline="0" dirty="0"/>
              <a:t>Bis heute eine zentraler Bezugspunkt für Management-Diskussion, Wissenschaft und agile Praxis. Über die 4 Kernaussagen hinaus enthält das Manifest 12 Prinzipien, die u. a. klare Botschaften zu Motivation, Selbstorganisation und gesundem Pensum senden.</a:t>
            </a:r>
          </a:p>
          <a:p>
            <a:pPr marL="171450" indent="-171450">
              <a:buFont typeface="Arial" panose="020B0604020202020204" pitchFamily="34" charset="0"/>
              <a:buChar cha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t>Weil das Manifest eine Reaktion auf </a:t>
            </a:r>
            <a:r>
              <a:rPr lang="de-DE" sz="1200" baseline="0" dirty="0"/>
              <a:t>„ungesunde Bedingungen“(unflexible Prozesse, fehlende Beteiligungsorientierung und mangelndes Vertrauen in die Eigenverantwortung der MA) war, steckt hier bereits vieles von dem drin, was als „Gesundheitspotential“ benannt werden kann.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aseline="0" dirty="0"/>
              <a:t>Klar kamen da Verbesserungen raus. (Autonomie, reibungsfreiere Prozesse, Gute Feedbackschleifen. „</a:t>
            </a:r>
            <a:r>
              <a:rPr lang="de-DE" sz="1200" baseline="0" dirty="0" err="1"/>
              <a:t>Inspect</a:t>
            </a:r>
            <a:r>
              <a:rPr lang="de-DE" sz="1200" baseline="0" dirty="0"/>
              <a:t> and </a:t>
            </a:r>
            <a:r>
              <a:rPr lang="de-DE" sz="1200" baseline="0" dirty="0" err="1"/>
              <a:t>adapt</a:t>
            </a:r>
            <a:r>
              <a:rPr lang="de-DE" sz="1200" baseline="0" dirty="0"/>
              <a:t>“ und „Fail fast“ als erfolgreiche Prinzipien; ABER: Agiles Arbeiten ist nicht an und für sich gesund.</a:t>
            </a:r>
          </a:p>
          <a:p>
            <a:pPr marL="0" indent="0">
              <a:buFont typeface="Arial" panose="020B0604020202020204" pitchFamily="34" charset="0"/>
              <a:buNone/>
            </a:pP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94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Agil ist</a:t>
            </a:r>
            <a:r>
              <a:rPr lang="de-DE" baseline="0" dirty="0"/>
              <a:t> ein Begriff aus der Umgangssprache. Und es scheint Licht und Schatten zu geben in der agilen Welt.</a:t>
            </a:r>
          </a:p>
          <a:p>
            <a:pPr marL="171450" indent="-171450">
              <a:buFont typeface="Arial" panose="020B0604020202020204" pitchFamily="34" charset="0"/>
              <a:buChar char="•"/>
            </a:pPr>
            <a:r>
              <a:rPr lang="de-DE" baseline="0" dirty="0"/>
              <a:t>Jede*r macht (und darf machen) daraus, was ihr gefällt </a:t>
            </a:r>
            <a:r>
              <a:rPr lang="de-DE" baseline="0" dirty="0">
                <a:sym typeface="Wingdings" panose="05000000000000000000" pitchFamily="2" charset="2"/>
              </a:rPr>
              <a:t> viele Missverständnisse, manche verdrehen die Augen, andere tun es als Modewelle ab, die schon vorübergehen wird, berichten über schlechte Erfahrungen.</a:t>
            </a:r>
          </a:p>
          <a:p>
            <a:pPr marL="171450" indent="-171450">
              <a:buFont typeface="Arial" panose="020B0604020202020204" pitchFamily="34" charset="0"/>
              <a:buChar char="•"/>
            </a:pPr>
            <a:r>
              <a:rPr lang="de-DE" baseline="0" dirty="0">
                <a:sym typeface="Wingdings" panose="05000000000000000000" pitchFamily="2" charset="2"/>
              </a:rPr>
              <a:t>Für andere, die seit Jahren agil arbeiten, ist es gar nicht mehr wegzudenken – insbesondere aus der Innovationsarbeit (Entwicklungsarbeit, Projektarbeit).  </a:t>
            </a:r>
          </a:p>
          <a:p>
            <a:pPr marL="171450" indent="-171450">
              <a:buFont typeface="Arial" panose="020B0604020202020204" pitchFamily="34" charset="0"/>
              <a:buChar char="•"/>
            </a:pPr>
            <a:r>
              <a:rPr lang="de-DE" baseline="0" dirty="0">
                <a:sym typeface="Wingdings" panose="05000000000000000000" pitchFamily="2" charset="2"/>
              </a:rPr>
              <a:t>Wir sprechen im Kontext dieses Projekts und dem Zusammenhang mit Gesundheit daher nicht von Agilität als Eigenschaft, sondern von Agilem Arbeiten als einer besonderen Vorgehensweise.</a:t>
            </a:r>
          </a:p>
          <a:p>
            <a:pPr marL="171450" indent="-171450">
              <a:buFont typeface="Arial" panose="020B0604020202020204" pitchFamily="34" charset="0"/>
              <a:buChar char="•"/>
            </a:pP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84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Kern</a:t>
            </a:r>
            <a:r>
              <a:rPr lang="de-DE" baseline="0" dirty="0"/>
              <a:t> (oder Grundgedanke) jeder agilen Vorgehensweise </a:t>
            </a:r>
            <a:r>
              <a:rPr lang="de-DE" baseline="0" dirty="0">
                <a:sym typeface="Wingdings" panose="05000000000000000000" pitchFamily="2" charset="2"/>
              </a:rPr>
              <a:t> </a:t>
            </a:r>
            <a:r>
              <a:rPr lang="de-DE" baseline="0" dirty="0"/>
              <a:t>Prinzip der ‚empirischen Steuerung‘: sichtbar machen </a:t>
            </a:r>
            <a:r>
              <a:rPr lang="de-DE" baseline="0" dirty="0">
                <a:sym typeface="Wingdings" panose="05000000000000000000" pitchFamily="2" charset="2"/>
              </a:rPr>
              <a:t> überprüfen  anpassen (und in Kürze wieder von vorne…)</a:t>
            </a:r>
          </a:p>
          <a:p>
            <a:pPr marL="171450" indent="-171450">
              <a:buFont typeface="Arial" panose="020B0604020202020204" pitchFamily="34" charset="0"/>
              <a:buChar char="•"/>
            </a:pPr>
            <a:r>
              <a:rPr lang="de-DE" baseline="0" dirty="0">
                <a:sym typeface="Wingdings" panose="05000000000000000000" pitchFamily="2" charset="2"/>
              </a:rPr>
              <a:t>Das ist keineswegs eine neue Erfindung aus der agilen Welt, sondern findet sich etwa als iteratives Vorgehen mit Rückkopplungsschleifen bereits in guten Beschreibungen des klassischen Projektmanagements</a:t>
            </a:r>
          </a:p>
          <a:p>
            <a:pPr marL="171450" indent="-171450">
              <a:buFont typeface="Arial" panose="020B0604020202020204" pitchFamily="34" charset="0"/>
              <a:buChar char="•"/>
            </a:pPr>
            <a:r>
              <a:rPr lang="de-DE" baseline="0" dirty="0">
                <a:sym typeface="Wingdings" panose="05000000000000000000" pitchFamily="2" charset="2"/>
              </a:rPr>
              <a:t>Aber die Konsequenz, Stringenz und Fundierung als systematischer Lern- und Erfahrungsprozess für Team und Organisation: das kennzeichnet Agiles Arbeiten.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61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Trotz</a:t>
            </a:r>
            <a:r>
              <a:rPr lang="de-DE" baseline="0" dirty="0"/>
              <a:t> aller bunten Vielfalt in der Welt agiler Begriffe </a:t>
            </a:r>
            <a:r>
              <a:rPr lang="de-DE" baseline="0" dirty="0">
                <a:sym typeface="Wingdings" panose="05000000000000000000" pitchFamily="2" charset="2"/>
              </a:rPr>
              <a:t></a:t>
            </a:r>
            <a:r>
              <a:rPr lang="de-DE" baseline="0" dirty="0"/>
              <a:t> einige Stichworte helfen bei der Abgrenzung und Verständigung darüber, wovon hier in diesem Workshop die Rede ist</a:t>
            </a:r>
          </a:p>
          <a:p>
            <a:pPr marL="171450" indent="-171450">
              <a:buFont typeface="Arial" panose="020B0604020202020204" pitchFamily="34" charset="0"/>
              <a:buChar char="•"/>
            </a:pPr>
            <a:r>
              <a:rPr lang="de-DE" baseline="0" dirty="0"/>
              <a:t>Agiles Arbeiten – so verstanden – bietet große Potenziale für gesundes Arbeiten: dazu gleich mehr…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21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Gesundes und erfolgreiches agiles Arbeiten kann man sich als einen Apfelbaum vorstellen, der langsam wächst, und mit der Zeit Blüten und Früchte trägt:</a:t>
            </a:r>
          </a:p>
          <a:p>
            <a:pPr marL="171450" indent="-171450">
              <a:buFont typeface="Arial" panose="020B0604020202020204" pitchFamily="34" charset="0"/>
              <a:buChar char="•"/>
            </a:pPr>
            <a:endParaRPr lang="de-DE" dirty="0"/>
          </a:p>
          <a:p>
            <a:pPr marL="228600" indent="-228600">
              <a:buFont typeface="+mj-lt"/>
              <a:buAutoNum type="arabicPeriod"/>
            </a:pPr>
            <a:r>
              <a:rPr lang="de-DE" dirty="0"/>
              <a:t>Damit agiles Arbeiten gut gedeihen kann, muss es auf einem nährstoffreichen Boden stehen. Die Wurzeln werden dann gebildet von einem Mindset, das von einem positiven Menschenbild, Prinzipien und Agilen Werten geprägt ist.</a:t>
            </a:r>
          </a:p>
          <a:p>
            <a:pPr marL="228600" indent="-228600">
              <a:buFont typeface="+mj-lt"/>
              <a:buAutoNum type="arabicPeriod"/>
            </a:pPr>
            <a:r>
              <a:rPr lang="de-DE" dirty="0"/>
              <a:t>Von diesen Wurzeln breitet sich der Pflanzensaft in die Äste aus. Ausgehend vom Stamm, den agilen Rollen, wachsen Praktiken, z.B. Retrospektiven, Daily Meetings, die Einbeziehung von Nutzern durch User Storys; Artefakte, z.B. Kanban-Boards</a:t>
            </a:r>
          </a:p>
          <a:p>
            <a:pPr marL="228600" indent="-228600">
              <a:buFont typeface="+mj-lt"/>
              <a:buAutoNum type="arabicPeriod"/>
            </a:pPr>
            <a:r>
              <a:rPr lang="de-DE" dirty="0"/>
              <a:t>Damit der Baum beginnt zu blühen, braucht es einen übergeordneten Purpose: Warum machen wir das alles? Wo wollen wir als Organisation damit hin?</a:t>
            </a:r>
          </a:p>
          <a:p>
            <a:pPr marL="228600" indent="-228600">
              <a:buFont typeface="+mj-lt"/>
              <a:buAutoNum type="arabicPeriod"/>
            </a:pPr>
            <a:r>
              <a:rPr lang="de-DE" dirty="0"/>
              <a:t>Der Baum trägt Früchte, wenn in der Organisation genügend Bereitschaft da ist, das agile Arbeiten weiterzuentwickeln und dort anzupassen, wo nötig.</a:t>
            </a:r>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008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AA859-98D8-4014-AB3A-6605AB324B37}"/>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65475D53-7527-4DA7-B4DB-4C5A369229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D7B4F771-58E5-4D82-839B-13D87B471557}"/>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5" name="Fußzeilenplatzhalter 4">
            <a:extLst>
              <a:ext uri="{FF2B5EF4-FFF2-40B4-BE49-F238E27FC236}">
                <a16:creationId xmlns:a16="http://schemas.microsoft.com/office/drawing/2014/main" id="{499390D9-2A24-415D-A253-D5B5DD98D1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76000E-DD89-48EF-9019-F3D35AED7138}"/>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348442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E98CF-AAAA-4F99-AA0F-F3502FB5A52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002D449-F565-447B-BFE2-CC111CA3DEB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4712B2-E90D-4F0A-A8D8-BDF240E9B20F}"/>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5" name="Fußzeilenplatzhalter 4">
            <a:extLst>
              <a:ext uri="{FF2B5EF4-FFF2-40B4-BE49-F238E27FC236}">
                <a16:creationId xmlns:a16="http://schemas.microsoft.com/office/drawing/2014/main" id="{AE8A63F3-BDDA-4563-8B44-7F003B9585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913D05-841A-45DD-9986-BA995A14F452}"/>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42889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D45AF01-0C68-4963-8864-83C7824EAE6A}"/>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E637D26-A3C1-4DC9-B263-0BFC8BCB53FD}"/>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4C4375-FD85-4EEF-95B3-0FD7097591DB}"/>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5" name="Fußzeilenplatzhalter 4">
            <a:extLst>
              <a:ext uri="{FF2B5EF4-FFF2-40B4-BE49-F238E27FC236}">
                <a16:creationId xmlns:a16="http://schemas.microsoft.com/office/drawing/2014/main" id="{551C4FFC-7F21-408D-8E26-30333B3EB3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C14474-BD38-43D1-9A33-F24283D7F2E1}"/>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280219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rkw titelfolie">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144463" y="1052513"/>
            <a:ext cx="8855075" cy="4752975"/>
          </a:xfrm>
        </p:spPr>
        <p:txBody>
          <a:bodyPr>
            <a:normAutofit/>
          </a:bodyPr>
          <a:lstStyle>
            <a:lvl1pPr>
              <a:defRPr sz="1600"/>
            </a:lvl1pPr>
          </a:lstStyle>
          <a:p>
            <a:endParaRPr lang="de-DE"/>
          </a:p>
        </p:txBody>
      </p:sp>
      <p:sp>
        <p:nvSpPr>
          <p:cNvPr id="2" name="Titel 1"/>
          <p:cNvSpPr>
            <a:spLocks noGrp="1"/>
          </p:cNvSpPr>
          <p:nvPr>
            <p:ph type="title"/>
          </p:nvPr>
        </p:nvSpPr>
        <p:spPr>
          <a:xfrm>
            <a:off x="988851" y="1808776"/>
            <a:ext cx="7166298" cy="3240448"/>
          </a:xfrm>
        </p:spPr>
        <p:txBody>
          <a:bodyPr>
            <a:normAutofit/>
          </a:bodyPr>
          <a:lstStyle>
            <a:lvl1pPr>
              <a:defRPr lang="de-DE" sz="3600" b="1" kern="1200" dirty="0">
                <a:solidFill>
                  <a:srgbClr val="575656"/>
                </a:solidFill>
                <a:latin typeface="+mj-lt"/>
                <a:ea typeface="+mj-ea"/>
                <a:cs typeface="+mj-cs"/>
              </a:defRPr>
            </a:lvl1pPr>
          </a:lstStyle>
          <a:p>
            <a:endParaRPr lang="de-DE" dirty="0"/>
          </a:p>
        </p:txBody>
      </p:sp>
      <p:sp>
        <p:nvSpPr>
          <p:cNvPr id="4" name="Rechteck 3"/>
          <p:cNvSpPr/>
          <p:nvPr/>
        </p:nvSpPr>
        <p:spPr>
          <a:xfrm>
            <a:off x="8100392" y="0"/>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Rechteck 4"/>
          <p:cNvSpPr/>
          <p:nvPr userDrawn="1"/>
        </p:nvSpPr>
        <p:spPr>
          <a:xfrm>
            <a:off x="6228184" y="144022"/>
            <a:ext cx="2771816"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4" name="Bildplatzhalter 13"/>
          <p:cNvSpPr>
            <a:spLocks noGrp="1"/>
          </p:cNvSpPr>
          <p:nvPr>
            <p:ph type="pic" sz="quarter" idx="11"/>
          </p:nvPr>
        </p:nvSpPr>
        <p:spPr>
          <a:xfrm>
            <a:off x="6635750" y="376238"/>
            <a:ext cx="1957388" cy="434975"/>
          </a:xfrm>
        </p:spPr>
        <p:txBody>
          <a:bodyPr>
            <a:normAutofit/>
          </a:bodyPr>
          <a:lstStyle>
            <a:lvl1pPr>
              <a:defRPr sz="1600"/>
            </a:lvl1pPr>
          </a:lstStyle>
          <a:p>
            <a:endParaRPr lang="de-DE" dirty="0"/>
          </a:p>
        </p:txBody>
      </p:sp>
      <p:sp>
        <p:nvSpPr>
          <p:cNvPr id="17" name="Rechteck 16"/>
          <p:cNvSpPr/>
          <p:nvPr userDrawn="1"/>
        </p:nvSpPr>
        <p:spPr>
          <a:xfrm>
            <a:off x="8100392" y="5805264"/>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Rechteck 17"/>
          <p:cNvSpPr/>
          <p:nvPr userDrawn="1"/>
        </p:nvSpPr>
        <p:spPr>
          <a:xfrm>
            <a:off x="0" y="5805264"/>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9" name="Rechteck 18"/>
          <p:cNvSpPr/>
          <p:nvPr userDrawn="1"/>
        </p:nvSpPr>
        <p:spPr>
          <a:xfrm>
            <a:off x="157616" y="5805264"/>
            <a:ext cx="8842383"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3" name="Rechteck 12"/>
          <p:cNvSpPr/>
          <p:nvPr userDrawn="1"/>
        </p:nvSpPr>
        <p:spPr>
          <a:xfrm>
            <a:off x="0" y="0"/>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userDrawn="1"/>
        </p:nvSpPr>
        <p:spPr>
          <a:xfrm>
            <a:off x="144000" y="144022"/>
            <a:ext cx="6228200"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51683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kw layout 1">
    <p:spTree>
      <p:nvGrpSpPr>
        <p:cNvPr id="1" name=""/>
        <p:cNvGrpSpPr/>
        <p:nvPr/>
      </p:nvGrpSpPr>
      <p:grpSpPr>
        <a:xfrm>
          <a:off x="0" y="0"/>
          <a:ext cx="0" cy="0"/>
          <a:chOff x="0" y="0"/>
          <a:chExt cx="0" cy="0"/>
        </a:xfrm>
      </p:grpSpPr>
      <p:sp>
        <p:nvSpPr>
          <p:cNvPr id="2" name="Titel 1"/>
          <p:cNvSpPr>
            <a:spLocks noGrp="1"/>
          </p:cNvSpPr>
          <p:nvPr>
            <p:ph type="title"/>
          </p:nvPr>
        </p:nvSpPr>
        <p:spPr>
          <a:xfrm>
            <a:off x="917594" y="260768"/>
            <a:ext cx="7308812" cy="1080000"/>
          </a:xfrm>
        </p:spPr>
        <p:txBody>
          <a:bodyPr anchor="t"/>
          <a:lstStyle/>
          <a:p>
            <a:r>
              <a:rPr lang="de-DE" dirty="0"/>
              <a:t>Titelmasterformat durch Klicken bearbeiten</a:t>
            </a:r>
          </a:p>
        </p:txBody>
      </p:sp>
      <p:sp>
        <p:nvSpPr>
          <p:cNvPr id="3" name="Inhaltsplatzhalter 2"/>
          <p:cNvSpPr>
            <a:spLocks noGrp="1"/>
          </p:cNvSpPr>
          <p:nvPr>
            <p:ph idx="1"/>
          </p:nvPr>
        </p:nvSpPr>
        <p:spPr/>
        <p:txBody>
          <a:bodyPr>
            <a:normAutofit/>
          </a:bodyPr>
          <a:lstStyle>
            <a:lvl1pPr>
              <a:defRPr sz="2400"/>
            </a:lvl1pPr>
            <a:lvl2pPr>
              <a:defRPr sz="2400"/>
            </a:lvl2pPr>
            <a:lvl3pPr>
              <a:defRPr sz="2400"/>
            </a:lvl3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743150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41250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88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kw 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144000" y="144000"/>
            <a:ext cx="8856000" cy="6588000"/>
          </a:xfrm>
          <a:prstGeom prst="corner">
            <a:avLst>
              <a:gd name="adj1" fmla="val 86253"/>
              <a:gd name="adj2" fmla="val 92261"/>
            </a:avLst>
          </a:prstGeom>
          <a:ln w="139700">
            <a:noFill/>
            <a:miter lim="800000"/>
          </a:ln>
        </p:spPr>
        <p:txBody>
          <a:bodyPr/>
          <a:lstStyle/>
          <a:p>
            <a:r>
              <a:rPr lang="de-DE"/>
              <a:t>Bild durch Klicken auf Symbol hinzufügen</a:t>
            </a:r>
            <a:endParaRPr lang="de-DE" dirty="0"/>
          </a:p>
        </p:txBody>
      </p:sp>
      <p:sp>
        <p:nvSpPr>
          <p:cNvPr id="2" name="Titel 1"/>
          <p:cNvSpPr>
            <a:spLocks noGrp="1"/>
          </p:cNvSpPr>
          <p:nvPr>
            <p:ph type="title" hasCustomPrompt="1"/>
          </p:nvPr>
        </p:nvSpPr>
        <p:spPr>
          <a:xfrm>
            <a:off x="251520" y="1268760"/>
            <a:ext cx="8640960" cy="4320480"/>
          </a:xfrm>
        </p:spPr>
        <p:txBody>
          <a:bodyPr/>
          <a:lstStyle>
            <a:lvl1pPr>
              <a:defRPr>
                <a:solidFill>
                  <a:schemeClr val="tx1"/>
                </a:solidFill>
              </a:defRPr>
            </a:lvl1pPr>
          </a:lstStyle>
          <a:p>
            <a:r>
              <a:rPr lang="de-DE" dirty="0"/>
              <a:t>Titel der Präsentation</a:t>
            </a:r>
          </a:p>
        </p:txBody>
      </p:sp>
      <p:sp>
        <p:nvSpPr>
          <p:cNvPr id="7" name="Rechteck 6"/>
          <p:cNvSpPr/>
          <p:nvPr userDrawn="1"/>
        </p:nvSpPr>
        <p:spPr>
          <a:xfrm>
            <a:off x="6228184" y="134912"/>
            <a:ext cx="2771816"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userDrawn="1"/>
        </p:nvSpPr>
        <p:spPr>
          <a:xfrm>
            <a:off x="0" y="0"/>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 name="Rechteck 11"/>
          <p:cNvSpPr/>
          <p:nvPr userDrawn="1"/>
        </p:nvSpPr>
        <p:spPr>
          <a:xfrm>
            <a:off x="144000" y="153044"/>
            <a:ext cx="2771816"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267036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49674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5" name="Foliennummernplatzhalter 5"/>
          <p:cNvSpPr txBox="1">
            <a:spLocks/>
          </p:cNvSpPr>
          <p:nvPr userDrawn="1"/>
        </p:nvSpPr>
        <p:spPr bwMode="auto">
          <a:xfrm>
            <a:off x="6705600" y="6591300"/>
            <a:ext cx="1905000" cy="228600"/>
          </a:xfrm>
          <a:prstGeom prst="rect">
            <a:avLst/>
          </a:prstGeom>
          <a:noFill/>
          <a:ln w="9525">
            <a:noFill/>
            <a:miter lim="800000"/>
            <a:headEnd/>
            <a:tailEnd/>
          </a:ln>
          <a:effectLst/>
        </p:spPr>
        <p:txBody>
          <a:bodyPr/>
          <a:lstStyle>
            <a:defPPr>
              <a:defRPr lang="de-DE"/>
            </a:defPPr>
            <a:lvl1pPr algn="r" rtl="0" fontAlgn="base">
              <a:spcBef>
                <a:spcPct val="0"/>
              </a:spcBef>
              <a:spcAft>
                <a:spcPct val="0"/>
              </a:spcAft>
              <a:defRPr sz="1000" kern="1200">
                <a:solidFill>
                  <a:schemeClr val="bg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r>
              <a:rPr lang="de-DE" dirty="0"/>
              <a:t>Seite </a:t>
            </a:r>
            <a:fld id="{EDF563D1-6EC9-4B8C-86EB-A13E8B026FAF}" type="slidenum">
              <a:rPr lang="de-DE" smtClean="0"/>
              <a:pPr>
                <a:defRPr/>
              </a:pPr>
              <a:t>‹Nr.›</a:t>
            </a:fld>
            <a:endParaRPr lang="de-DE" dirty="0"/>
          </a:p>
        </p:txBody>
      </p:sp>
      <p:sp>
        <p:nvSpPr>
          <p:cNvPr id="7" name="Title 1"/>
          <p:cNvSpPr>
            <a:spLocks noGrp="1"/>
          </p:cNvSpPr>
          <p:nvPr>
            <p:ph type="title" hasCustomPrompt="1"/>
          </p:nvPr>
        </p:nvSpPr>
        <p:spPr>
          <a:xfrm>
            <a:off x="863600" y="1154089"/>
            <a:ext cx="7416800" cy="727100"/>
          </a:xfrm>
        </p:spPr>
        <p:txBody>
          <a:bodyPr lIns="0" tIns="0" rIns="0" bIns="0" anchor="t" anchorCtr="0">
            <a:noAutofit/>
          </a:bodyPr>
          <a:lstStyle>
            <a:lvl1pPr>
              <a:defRPr sz="2800" b="1" i="0" baseline="0">
                <a:solidFill>
                  <a:srgbClr val="004994"/>
                </a:solidFill>
                <a:latin typeface="Arial" panose="020B0604020202020204" pitchFamily="34" charset="0"/>
              </a:defRPr>
            </a:lvl1pPr>
          </a:lstStyle>
          <a:p>
            <a:r>
              <a:rPr lang="de-DE" dirty="0"/>
              <a:t>Hier steht eine Überschrift</a:t>
            </a:r>
            <a:endParaRPr lang="en-US" dirty="0"/>
          </a:p>
        </p:txBody>
      </p:sp>
      <p:sp>
        <p:nvSpPr>
          <p:cNvPr id="8" name="Content Placeholder 2"/>
          <p:cNvSpPr>
            <a:spLocks noGrp="1"/>
          </p:cNvSpPr>
          <p:nvPr>
            <p:ph idx="1" hasCustomPrompt="1"/>
          </p:nvPr>
        </p:nvSpPr>
        <p:spPr>
          <a:xfrm>
            <a:off x="863599" y="1881188"/>
            <a:ext cx="7416801" cy="4068762"/>
          </a:xfrm>
        </p:spPr>
        <p:txBody>
          <a:bodyPr>
            <a:noAutofit/>
          </a:bodyPr>
          <a:lstStyle>
            <a:lvl1pPr>
              <a:defRPr sz="2000" baseline="0">
                <a:latin typeface="Arial" panose="020B0604020202020204" pitchFamily="34" charset="0"/>
              </a:defRPr>
            </a:lvl1pPr>
            <a:lvl2pPr>
              <a:defRPr/>
            </a:lvl2pPr>
            <a:lvl3pPr>
              <a:defRPr/>
            </a:lvl3pPr>
            <a:lvl4pPr marL="691200" indent="-220663">
              <a:tabLst/>
              <a:defRPr sz="2000" baseline="0"/>
            </a:lvl4pPr>
            <a:lvl5pPr marL="921600" indent="-219600">
              <a:tabLst/>
              <a:defRPr sz="2000" baseline="0"/>
            </a:lvl5pPr>
          </a:lstStyle>
          <a:p>
            <a:pPr lvl="0"/>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cxnSp>
        <p:nvCxnSpPr>
          <p:cNvPr id="14" name="Gerade Verbindung 13">
            <a:extLst>
              <a:ext uri="{FF2B5EF4-FFF2-40B4-BE49-F238E27FC236}">
                <a16:creationId xmlns:a16="http://schemas.microsoft.com/office/drawing/2014/main" id="{49B0DD30-CD25-B547-B4DD-FF2A773E613F}"/>
              </a:ext>
            </a:extLst>
          </p:cNvPr>
          <p:cNvCxnSpPr>
            <a:cxnSpLocks/>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38CF9F4F-7E91-354F-9D9B-4758DB1703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Rechteck 5">
            <a:extLst>
              <a:ext uri="{FF2B5EF4-FFF2-40B4-BE49-F238E27FC236}">
                <a16:creationId xmlns:a16="http://schemas.microsoft.com/office/drawing/2014/main" id="{5A0A81CD-D96F-7E4F-8E8B-A84E44F455F9}"/>
              </a:ext>
            </a:extLst>
          </p:cNvPr>
          <p:cNvSpPr/>
          <p:nvPr userDrawn="1"/>
        </p:nvSpPr>
        <p:spPr>
          <a:xfrm>
            <a:off x="0" y="6308725"/>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2" name="Footer Placeholder 4"/>
          <p:cNvSpPr>
            <a:spLocks noGrp="1"/>
          </p:cNvSpPr>
          <p:nvPr>
            <p:ph type="ftr" sz="quarter" idx="11"/>
          </p:nvPr>
        </p:nvSpPr>
        <p:spPr>
          <a:xfrm>
            <a:off x="863599" y="6356351"/>
            <a:ext cx="4608513" cy="365125"/>
          </a:xfrm>
          <a:prstGeom prst="rect">
            <a:avLst/>
          </a:prstGeom>
        </p:spPr>
        <p:txBody>
          <a:bodyPr lIns="0"/>
          <a:lstStyle>
            <a:lvl1pPr>
              <a:defRPr sz="1100">
                <a:solidFill>
                  <a:srgbClr val="FFFF00"/>
                </a:solidFill>
              </a:defRPr>
            </a:lvl1pPr>
          </a:lstStyle>
          <a:p>
            <a:endParaRPr lang="de-DE" dirty="0"/>
          </a:p>
        </p:txBody>
      </p:sp>
      <p:sp>
        <p:nvSpPr>
          <p:cNvPr id="13" name="Slide Number Placeholder 5"/>
          <p:cNvSpPr>
            <a:spLocks noGrp="1"/>
          </p:cNvSpPr>
          <p:nvPr>
            <p:ph type="sldNum" sz="quarter" idx="12"/>
          </p:nvPr>
        </p:nvSpPr>
        <p:spPr>
          <a:xfrm>
            <a:off x="7056438" y="6356351"/>
            <a:ext cx="1223962" cy="365125"/>
          </a:xfrm>
          <a:prstGeom prst="rect">
            <a:avLst/>
          </a:prstGeom>
        </p:spPr>
        <p:txBody>
          <a:bodyPr rIns="0"/>
          <a:lstStyle>
            <a:lvl1pPr algn="r">
              <a:defRPr sz="1400">
                <a:solidFill>
                  <a:srgbClr val="FFFF00"/>
                </a:solidFill>
              </a:defRPr>
            </a:lvl1pPr>
          </a:lstStyle>
          <a:p>
            <a:fld id="{AC2A1D8C-56D4-824E-918A-A8B905137C22}" type="slidenum">
              <a:rPr lang="de-DE" smtClean="0"/>
              <a:pPr/>
              <a:t>‹Nr.›</a:t>
            </a:fld>
            <a:endParaRPr lang="de-DE" dirty="0"/>
          </a:p>
        </p:txBody>
      </p:sp>
    </p:spTree>
    <p:extLst>
      <p:ext uri="{BB962C8B-B14F-4D97-AF65-F5344CB8AC3E}">
        <p14:creationId xmlns:p14="http://schemas.microsoft.com/office/powerpoint/2010/main" val="342165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291EBDD-381A-9B41-A0BB-9638D893AFCB}"/>
              </a:ext>
            </a:extLst>
          </p:cNvPr>
          <p:cNvSpPr/>
          <p:nvPr userDrawn="1"/>
        </p:nvSpPr>
        <p:spPr>
          <a:xfrm>
            <a:off x="0" y="1160463"/>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hasCustomPrompt="1"/>
          </p:nvPr>
        </p:nvSpPr>
        <p:spPr>
          <a:xfrm>
            <a:off x="863599" y="1881188"/>
            <a:ext cx="4608514" cy="1727200"/>
          </a:xfrm>
        </p:spPr>
        <p:txBody>
          <a:bodyPr wrap="none" lIns="0" tIns="0" rIns="0" bIns="0" anchor="t" anchorCtr="0">
            <a:noAutofit/>
          </a:bodyPr>
          <a:lstStyle>
            <a:lvl1pPr algn="l">
              <a:defRPr sz="3200" b="1" i="0" baseline="0">
                <a:solidFill>
                  <a:schemeClr val="bg1"/>
                </a:solidFill>
                <a:latin typeface="Arial" panose="020B0604020202020204" pitchFamily="34" charset="0"/>
              </a:defRPr>
            </a:lvl1pPr>
          </a:lstStyle>
          <a:p>
            <a:r>
              <a:rPr lang="de-DE" dirty="0"/>
              <a:t>Hier steht ein Titel</a:t>
            </a:r>
            <a:endParaRPr lang="en-US" dirty="0"/>
          </a:p>
        </p:txBody>
      </p:sp>
      <p:sp>
        <p:nvSpPr>
          <p:cNvPr id="3" name="Subtitle 2"/>
          <p:cNvSpPr>
            <a:spLocks noGrp="1"/>
          </p:cNvSpPr>
          <p:nvPr>
            <p:ph type="subTitle" idx="1" hasCustomPrompt="1"/>
          </p:nvPr>
        </p:nvSpPr>
        <p:spPr>
          <a:xfrm>
            <a:off x="863600" y="3625178"/>
            <a:ext cx="4608513" cy="925835"/>
          </a:xfrm>
        </p:spPr>
        <p:txBody>
          <a:bodyPr lIns="0" tIns="0" rIns="0" bIns="0">
            <a:noAutofit/>
          </a:bodyPr>
          <a:lstStyle>
            <a:lvl1pPr marL="0" indent="0" algn="l">
              <a:buNone/>
              <a:defRPr sz="28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4" name="Text Placeholder 2">
            <a:extLst>
              <a:ext uri="{FF2B5EF4-FFF2-40B4-BE49-F238E27FC236}">
                <a16:creationId xmlns:a16="http://schemas.microsoft.com/office/drawing/2014/main" id="{EDF5AA36-68FC-5747-96D8-73F21A673E48}"/>
              </a:ext>
            </a:extLst>
          </p:cNvPr>
          <p:cNvSpPr>
            <a:spLocks noGrp="1"/>
          </p:cNvSpPr>
          <p:nvPr>
            <p:ph type="body" idx="10" hasCustomPrompt="1"/>
          </p:nvPr>
        </p:nvSpPr>
        <p:spPr>
          <a:xfrm>
            <a:off x="883047" y="5292550"/>
            <a:ext cx="4589065" cy="823912"/>
          </a:xfrm>
        </p:spPr>
        <p:txBody>
          <a:bodyPr lIns="0" tIns="0" rIns="90000" bIns="46800" anchor="t" anchorCtr="0">
            <a:noAutofit/>
          </a:bodyPr>
          <a:lstStyle>
            <a:lvl1pPr marL="0" indent="0">
              <a:lnSpc>
                <a:spcPct val="90000"/>
              </a:lnSpc>
              <a:buNone/>
              <a:defRPr sz="2000" b="0" i="0" baseline="0">
                <a:solidFill>
                  <a:schemeClr val="bg1"/>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Veranstaltung</a:t>
            </a:r>
          </a:p>
          <a:p>
            <a:pPr lvl="0"/>
            <a:r>
              <a:rPr lang="de-DE" dirty="0"/>
              <a:t>Autor, Datum</a:t>
            </a:r>
            <a:endParaRPr lang="en-US" dirty="0"/>
          </a:p>
        </p:txBody>
      </p:sp>
      <p:pic>
        <p:nvPicPr>
          <p:cNvPr id="74" name="Grafik 73">
            <a:extLst>
              <a:ext uri="{FF2B5EF4-FFF2-40B4-BE49-F238E27FC236}">
                <a16:creationId xmlns:a16="http://schemas.microsoft.com/office/drawing/2014/main" id="{DEE761CF-101D-1545-A502-E563B33670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828" y="229885"/>
            <a:ext cx="3108960" cy="605825"/>
          </a:xfrm>
          <a:prstGeom prst="rect">
            <a:avLst/>
          </a:prstGeom>
        </p:spPr>
      </p:pic>
    </p:spTree>
    <p:extLst>
      <p:ext uri="{BB962C8B-B14F-4D97-AF65-F5344CB8AC3E}">
        <p14:creationId xmlns:p14="http://schemas.microsoft.com/office/powerpoint/2010/main" val="119931000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E7956-25E7-44F5-AE72-7132430CAE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F74344-A4B6-46E9-8431-C6C2B02F2F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A4EEE0-58C7-4227-ABD4-3E508052FE6F}"/>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5" name="Fußzeilenplatzhalter 4">
            <a:extLst>
              <a:ext uri="{FF2B5EF4-FFF2-40B4-BE49-F238E27FC236}">
                <a16:creationId xmlns:a16="http://schemas.microsoft.com/office/drawing/2014/main" id="{B527DB20-3757-42E2-81E6-76ADEFAEF6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36554F-242A-4488-99FE-A0BACA404EC1}"/>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3968815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inspaltiger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A0A81CD-D96F-7E4F-8E8B-A84E44F455F9}"/>
              </a:ext>
            </a:extLst>
          </p:cNvPr>
          <p:cNvSpPr/>
          <p:nvPr userDrawn="1"/>
        </p:nvSpPr>
        <p:spPr>
          <a:xfrm>
            <a:off x="0" y="6308725"/>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863600" y="1154089"/>
            <a:ext cx="7416800" cy="727100"/>
          </a:xfrm>
        </p:spPr>
        <p:txBody>
          <a:bodyPr lIns="0" tIns="0" rIns="0" bIns="0" anchor="t" anchorCtr="0">
            <a:noAutofit/>
          </a:bodyPr>
          <a:lstStyle>
            <a:lvl1pPr>
              <a:defRPr sz="2800" b="1" i="0" baseline="0">
                <a:solidFill>
                  <a:srgbClr val="004994"/>
                </a:solidFill>
                <a:latin typeface="Arial" panose="020B0604020202020204" pitchFamily="34" charset="0"/>
              </a:defRPr>
            </a:lvl1pPr>
          </a:lstStyle>
          <a:p>
            <a:r>
              <a:rPr lang="de-DE" dirty="0"/>
              <a:t>Hier steht eine Überschrift</a:t>
            </a:r>
            <a:endParaRPr lang="en-US" dirty="0"/>
          </a:p>
        </p:txBody>
      </p:sp>
      <p:sp>
        <p:nvSpPr>
          <p:cNvPr id="3" name="Content Placeholder 2"/>
          <p:cNvSpPr>
            <a:spLocks noGrp="1"/>
          </p:cNvSpPr>
          <p:nvPr>
            <p:ph idx="1" hasCustomPrompt="1"/>
          </p:nvPr>
        </p:nvSpPr>
        <p:spPr>
          <a:xfrm>
            <a:off x="863599" y="1881188"/>
            <a:ext cx="7416801" cy="4068762"/>
          </a:xfrm>
        </p:spPr>
        <p:txBody>
          <a:bodyPr>
            <a:noAutofit/>
          </a:bodyPr>
          <a:lstStyle>
            <a:lvl1pPr>
              <a:defRPr sz="2000" baseline="0">
                <a:latin typeface="Arial" panose="020B0604020202020204" pitchFamily="34" charset="0"/>
              </a:defRPr>
            </a:lvl1pPr>
            <a:lvl2pPr>
              <a:defRPr/>
            </a:lvl2pPr>
            <a:lvl3pPr>
              <a:defRPr/>
            </a:lvl3pPr>
            <a:lvl4pPr marL="691200" indent="-220663">
              <a:tabLst/>
              <a:defRPr sz="2000" baseline="0"/>
            </a:lvl4pPr>
            <a:lvl5pPr marL="921600" indent="-219600">
              <a:tabLst/>
              <a:defRPr sz="2000" baseline="0"/>
            </a:lvl5pPr>
          </a:lstStyle>
          <a:p>
            <a:pPr lvl="0"/>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4" name="Date Placeholder 3"/>
          <p:cNvSpPr>
            <a:spLocks noGrp="1"/>
          </p:cNvSpPr>
          <p:nvPr>
            <p:ph type="dt" sz="half" idx="10"/>
          </p:nvPr>
        </p:nvSpPr>
        <p:spPr>
          <a:xfrm>
            <a:off x="5832474" y="6356351"/>
            <a:ext cx="1223963" cy="365125"/>
          </a:xfrm>
          <a:prstGeom prst="rect">
            <a:avLst/>
          </a:prstGeom>
        </p:spPr>
        <p:txBody>
          <a:bodyPr tIns="46800" rIns="0"/>
          <a:lstStyle/>
          <a:p>
            <a:endParaRPr lang="de-DE" dirty="0"/>
          </a:p>
        </p:txBody>
      </p:sp>
      <p:sp>
        <p:nvSpPr>
          <p:cNvPr id="5" name="Footer Placeholder 4"/>
          <p:cNvSpPr>
            <a:spLocks noGrp="1"/>
          </p:cNvSpPr>
          <p:nvPr>
            <p:ph type="ftr" sz="quarter" idx="11"/>
          </p:nvPr>
        </p:nvSpPr>
        <p:spPr>
          <a:xfrm>
            <a:off x="863599" y="6356351"/>
            <a:ext cx="4608513" cy="365125"/>
          </a:xfrm>
          <a:prstGeom prst="rect">
            <a:avLst/>
          </a:prstGeom>
        </p:spPr>
        <p:txBody>
          <a:bodyPr lIns="0"/>
          <a:lstStyle/>
          <a:p>
            <a:endParaRPr lang="de-DE" dirty="0"/>
          </a:p>
        </p:txBody>
      </p:sp>
      <p:sp>
        <p:nvSpPr>
          <p:cNvPr id="6" name="Slide Number Placeholder 5"/>
          <p:cNvSpPr>
            <a:spLocks noGrp="1"/>
          </p:cNvSpPr>
          <p:nvPr>
            <p:ph type="sldNum" sz="quarter" idx="12"/>
          </p:nvPr>
        </p:nvSpPr>
        <p:spPr>
          <a:xfrm>
            <a:off x="7056438" y="6356351"/>
            <a:ext cx="1223962" cy="365125"/>
          </a:xfrm>
          <a:prstGeom prst="rect">
            <a:avLst/>
          </a:prstGeom>
        </p:spPr>
        <p:txBody>
          <a:bodyPr rIns="0"/>
          <a:lstStyle/>
          <a:p>
            <a:fld id="{AC2A1D8C-56D4-824E-918A-A8B905137C22}" type="slidenum">
              <a:rPr lang="de-DE" smtClean="0"/>
              <a:t>‹Nr.›</a:t>
            </a:fld>
            <a:endParaRPr lang="de-DE" dirty="0"/>
          </a:p>
        </p:txBody>
      </p:sp>
      <p:cxnSp>
        <p:nvCxnSpPr>
          <p:cNvPr id="8" name="Gerade Verbindung 7">
            <a:extLst>
              <a:ext uri="{FF2B5EF4-FFF2-40B4-BE49-F238E27FC236}">
                <a16:creationId xmlns:a16="http://schemas.microsoft.com/office/drawing/2014/main" id="{49B0DD30-CD25-B547-B4DD-FF2A773E613F}"/>
              </a:ext>
            </a:extLst>
          </p:cNvPr>
          <p:cNvCxnSpPr>
            <a:cxnSpLocks/>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36231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1E9A6-893B-4249-B9E6-21732E72D84B}"/>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F56B9B83-DE7C-4A2E-8DCE-ED8634091DC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31D28C6-FD40-415D-82B4-348F81F3569B}"/>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5" name="Fußzeilenplatzhalter 4">
            <a:extLst>
              <a:ext uri="{FF2B5EF4-FFF2-40B4-BE49-F238E27FC236}">
                <a16:creationId xmlns:a16="http://schemas.microsoft.com/office/drawing/2014/main" id="{F438AF1D-19B2-4A88-9897-4E4C109E14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5FB208-3BFA-469F-A766-D20CE1A25EFB}"/>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205278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AE2E-F911-4EDD-8710-284AFE2539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7260E79-C4F2-4B97-8DEF-076B96F3121F}"/>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607E2F3-EBB1-418B-B4B9-C7C2015DBCB5}"/>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DBC04AA-0B92-45F9-8A62-EAD318956756}"/>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6" name="Fußzeilenplatzhalter 5">
            <a:extLst>
              <a:ext uri="{FF2B5EF4-FFF2-40B4-BE49-F238E27FC236}">
                <a16:creationId xmlns:a16="http://schemas.microsoft.com/office/drawing/2014/main" id="{675DC1FD-2B7D-4EF4-B9B8-3FB7F37FBE8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D831537-CAA2-4F9F-8761-B0BDECDC850C}"/>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9573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4C703-FC8A-4226-A94A-3343295D420B}"/>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BCDF6F5-A58F-4501-920C-C992B8957E7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B782166F-E021-4138-B45B-6E0FD4BCBA72}"/>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3C59341-8466-4805-A4AA-32352C980D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012AFFB6-D3C6-4E21-BFFD-FA506FBED3AE}"/>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3F68943-96BA-4C66-8497-02BC3E3D8D23}"/>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8" name="Fußzeilenplatzhalter 7">
            <a:extLst>
              <a:ext uri="{FF2B5EF4-FFF2-40B4-BE49-F238E27FC236}">
                <a16:creationId xmlns:a16="http://schemas.microsoft.com/office/drawing/2014/main" id="{011FE379-CF5D-48FA-A572-C9D2A76478B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7A027F6-3AEC-480C-A0BA-5AC8407FCCD9}"/>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968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85D82-F493-403C-A986-473657BC344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DDDF1DD-4F01-4980-B517-6982782A52BA}"/>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4" name="Fußzeilenplatzhalter 3">
            <a:extLst>
              <a:ext uri="{FF2B5EF4-FFF2-40B4-BE49-F238E27FC236}">
                <a16:creationId xmlns:a16="http://schemas.microsoft.com/office/drawing/2014/main" id="{A070CBF2-BBAF-478F-94CF-8D7B8CF65C9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CBF0636-2F7A-490B-83B4-5E8C0986B485}"/>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205326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E804D5-E17C-425B-9F74-07C0A44BA2BB}"/>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3" name="Fußzeilenplatzhalter 2">
            <a:extLst>
              <a:ext uri="{FF2B5EF4-FFF2-40B4-BE49-F238E27FC236}">
                <a16:creationId xmlns:a16="http://schemas.microsoft.com/office/drawing/2014/main" id="{C381742A-EA05-411B-8404-9391BAABD5A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2578C9D-0873-49C2-9DCB-070E9EA6B8DD}"/>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31283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BAA5B-ED87-4300-80E4-8F705C619DC1}"/>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1B95350F-632C-4CF4-8867-DE4179BFAB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E30AC9-075C-414E-B4A8-06FDBD7127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DC2FAE0C-3B9F-4F0E-A140-8A8AB55DA0DF}"/>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6" name="Fußzeilenplatzhalter 5">
            <a:extLst>
              <a:ext uri="{FF2B5EF4-FFF2-40B4-BE49-F238E27FC236}">
                <a16:creationId xmlns:a16="http://schemas.microsoft.com/office/drawing/2014/main" id="{678CAAC9-CC6F-4300-9415-79B4F1620D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47FF68-8260-467B-818E-AEDE3B5B5031}"/>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289486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C8063-5E51-491E-B39F-93BD8ABBE9C3}"/>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DB0CC75E-84DD-4AF2-B50D-D66BF32F5E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E47C1351-FA38-4BC9-9110-68EFEAD000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2F6AAA96-5E2F-4EF0-AE41-50CD9C654389}"/>
              </a:ext>
            </a:extLst>
          </p:cNvPr>
          <p:cNvSpPr>
            <a:spLocks noGrp="1"/>
          </p:cNvSpPr>
          <p:nvPr>
            <p:ph type="dt" sz="half" idx="10"/>
          </p:nvPr>
        </p:nvSpPr>
        <p:spPr/>
        <p:txBody>
          <a:bodyPr/>
          <a:lstStyle/>
          <a:p>
            <a:fld id="{C7FD896B-C833-4652-B621-D24213E3AD7A}" type="datetimeFigureOut">
              <a:rPr lang="de-DE" smtClean="0"/>
              <a:t>17.08.2022</a:t>
            </a:fld>
            <a:endParaRPr lang="de-DE"/>
          </a:p>
        </p:txBody>
      </p:sp>
      <p:sp>
        <p:nvSpPr>
          <p:cNvPr id="6" name="Fußzeilenplatzhalter 5">
            <a:extLst>
              <a:ext uri="{FF2B5EF4-FFF2-40B4-BE49-F238E27FC236}">
                <a16:creationId xmlns:a16="http://schemas.microsoft.com/office/drawing/2014/main" id="{84F918AD-EC20-4C69-B185-D6A9A2908AB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B60462-1388-4FA6-A90F-EAA516A92FAA}"/>
              </a:ext>
            </a:extLst>
          </p:cNvPr>
          <p:cNvSpPr>
            <a:spLocks noGrp="1"/>
          </p:cNvSpPr>
          <p:nvPr>
            <p:ph type="sldNum" sz="quarter" idx="12"/>
          </p:nvPr>
        </p:nvSpPr>
        <p:spPr/>
        <p:txBody>
          <a:bodyPr/>
          <a:lstStyle/>
          <a:p>
            <a:fld id="{E9FD6CA2-43B5-4509-B1BE-907E35E4DAA4}" type="slidenum">
              <a:rPr lang="de-DE" smtClean="0"/>
              <a:t>‹Nr.›</a:t>
            </a:fld>
            <a:endParaRPr lang="de-DE"/>
          </a:p>
        </p:txBody>
      </p:sp>
    </p:spTree>
    <p:extLst>
      <p:ext uri="{BB962C8B-B14F-4D97-AF65-F5344CB8AC3E}">
        <p14:creationId xmlns:p14="http://schemas.microsoft.com/office/powerpoint/2010/main" val="272616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0FB37F9-A307-43D2-B0EF-73B0FEC0C5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4567F6C-F181-4184-BFAF-820449285E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4DC217-3087-4C74-9BC3-1C243B35F38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FD896B-C833-4652-B621-D24213E3AD7A}" type="datetimeFigureOut">
              <a:rPr lang="de-DE" smtClean="0"/>
              <a:t>17.08.2022</a:t>
            </a:fld>
            <a:endParaRPr lang="de-DE"/>
          </a:p>
        </p:txBody>
      </p:sp>
      <p:sp>
        <p:nvSpPr>
          <p:cNvPr id="5" name="Fußzeilenplatzhalter 4">
            <a:extLst>
              <a:ext uri="{FF2B5EF4-FFF2-40B4-BE49-F238E27FC236}">
                <a16:creationId xmlns:a16="http://schemas.microsoft.com/office/drawing/2014/main" id="{9F1BEB59-E7B9-4E9B-B5C5-E7E27C6291F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172791A-C4FC-4223-93EC-F0E5D7D955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FD6CA2-43B5-4509-B1BE-907E35E4DAA4}" type="slidenum">
              <a:rPr lang="de-DE" smtClean="0"/>
              <a:t>‹Nr.›</a:t>
            </a:fld>
            <a:endParaRPr lang="de-DE"/>
          </a:p>
        </p:txBody>
      </p:sp>
    </p:spTree>
    <p:extLst>
      <p:ext uri="{BB962C8B-B14F-4D97-AF65-F5344CB8AC3E}">
        <p14:creationId xmlns:p14="http://schemas.microsoft.com/office/powerpoint/2010/main" val="242519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7594" y="116632"/>
            <a:ext cx="7308812" cy="1080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252000" y="1412776"/>
            <a:ext cx="8640000" cy="4527224"/>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8" name="Foliennummernplatzhalter 4"/>
          <p:cNvSpPr txBox="1">
            <a:spLocks/>
          </p:cNvSpPr>
          <p:nvPr userDrawn="1"/>
        </p:nvSpPr>
        <p:spPr>
          <a:xfrm>
            <a:off x="4788024" y="6372000"/>
            <a:ext cx="4104456" cy="252000"/>
          </a:xfrm>
          <a:prstGeom prst="rect">
            <a:avLst/>
          </a:prstGeom>
        </p:spPr>
        <p:txBody>
          <a:bodyPr lIns="0" tIns="0" rIns="0" bIns="0"/>
          <a:lstStyle>
            <a:defPPr>
              <a:defRPr lang="de-DE"/>
            </a:defPPr>
            <a:lvl1pPr marL="0" algn="l" defTabSz="914400" rtl="0" eaLnBrk="1" latinLnBrk="0" hangingPunct="1">
              <a:defRPr sz="900" kern="1200">
                <a:solidFill>
                  <a:srgbClr val="BCBDB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FBB13-F145-44C1-97D6-EDBE841E27D1}" type="slidenum">
              <a:rPr kumimoji="0" lang="de-DE" sz="900" b="0" i="0" u="none" strike="noStrike" kern="1200" cap="none" spc="0" normalizeH="0" baseline="0" noProof="0" smtClean="0">
                <a:ln>
                  <a:noFill/>
                </a:ln>
                <a:solidFill>
                  <a:srgbClr val="BCBDB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dirty="0">
              <a:ln>
                <a:noFill/>
              </a:ln>
              <a:solidFill>
                <a:srgbClr val="BCBDB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 name="Gerade Verbindung 8"/>
          <p:cNvCxnSpPr/>
          <p:nvPr/>
        </p:nvCxnSpPr>
        <p:spPr>
          <a:xfrm>
            <a:off x="252000" y="6300000"/>
            <a:ext cx="8640000" cy="0"/>
          </a:xfrm>
          <a:prstGeom prst="line">
            <a:avLst/>
          </a:prstGeom>
          <a:noFill/>
          <a:ln w="12700" cap="flat" cmpd="sng" algn="ctr">
            <a:solidFill>
              <a:srgbClr val="0075AA"/>
            </a:solidFill>
            <a:prstDash val="solid"/>
          </a:ln>
          <a:effectLst/>
        </p:spPr>
      </p:cxnSp>
      <p:sp>
        <p:nvSpPr>
          <p:cNvPr id="10" name="Foliennummernplatzhalter 4"/>
          <p:cNvSpPr txBox="1">
            <a:spLocks/>
          </p:cNvSpPr>
          <p:nvPr/>
        </p:nvSpPr>
        <p:spPr>
          <a:xfrm>
            <a:off x="252000" y="6372000"/>
            <a:ext cx="3528392" cy="252000"/>
          </a:xfrm>
          <a:prstGeom prst="rect">
            <a:avLst/>
          </a:prstGeom>
        </p:spPr>
        <p:txBody>
          <a:bodyPr lIns="0" tIns="0" rIns="0" bIns="0"/>
          <a:lstStyle>
            <a:defPPr>
              <a:defRPr lang="de-DE"/>
            </a:defPPr>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BCBDBE"/>
                </a:solidFill>
                <a:effectLst/>
                <a:uLnTx/>
                <a:uFillTx/>
                <a:latin typeface="Verdana" panose="020B0604030504040204" pitchFamily="34" charset="0"/>
                <a:ea typeface="Verdana" panose="020B0604030504040204" pitchFamily="34" charset="0"/>
                <a:cs typeface="Verdana" panose="020B0604030504040204" pitchFamily="34" charset="0"/>
              </a:rPr>
              <a:t>Projekt „Agiles Arbeiten erfolgreich und gesund gestalten“</a:t>
            </a:r>
          </a:p>
        </p:txBody>
      </p:sp>
    </p:spTree>
    <p:extLst>
      <p:ext uri="{BB962C8B-B14F-4D97-AF65-F5344CB8AC3E}">
        <p14:creationId xmlns:p14="http://schemas.microsoft.com/office/powerpoint/2010/main" val="1125987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914400" rtl="0" eaLnBrk="1" latinLnBrk="0" hangingPunct="1">
        <a:spcBef>
          <a:spcPct val="0"/>
        </a:spcBef>
        <a:buNone/>
        <a:defRPr sz="3600" kern="1200">
          <a:solidFill>
            <a:srgbClr val="575656"/>
          </a:solidFill>
          <a:latin typeface="+mj-lt"/>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8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1.emf"/><Relationship Id="rId5" Type="http://schemas.openxmlformats.org/officeDocument/2006/relationships/image" Target="../media/image25.png"/><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A34AF2-2442-D84A-A9E9-D37C4D8F8070}"/>
              </a:ext>
            </a:extLst>
          </p:cNvPr>
          <p:cNvSpPr>
            <a:spLocks noGrp="1"/>
          </p:cNvSpPr>
          <p:nvPr>
            <p:ph type="ctrTitle"/>
          </p:nvPr>
        </p:nvSpPr>
        <p:spPr>
          <a:xfrm>
            <a:off x="395536" y="1196752"/>
            <a:ext cx="5878286" cy="2474244"/>
          </a:xfrm>
        </p:spPr>
        <p:txBody>
          <a:bodyPr/>
          <a:lstStyle/>
          <a:p>
            <a:pPr>
              <a:lnSpc>
                <a:spcPct val="100000"/>
              </a:lnSpc>
            </a:pPr>
            <a:r>
              <a:rPr lang="de-DE" sz="1400" b="0" i="1" dirty="0"/>
              <a:t>Präventionsprogramm</a:t>
            </a:r>
            <a:br>
              <a:rPr lang="de-DE" sz="1800" dirty="0"/>
            </a:br>
            <a:r>
              <a:rPr lang="de-DE" sz="1800" dirty="0"/>
              <a:t>Agiles Arbeiten</a:t>
            </a:r>
            <a:br>
              <a:rPr lang="de-DE" sz="1800" dirty="0"/>
            </a:br>
            <a:r>
              <a:rPr lang="de-DE" sz="1800" dirty="0"/>
              <a:t>erfolgreich und </a:t>
            </a:r>
            <a:br>
              <a:rPr lang="de-DE" sz="1800" dirty="0"/>
            </a:br>
            <a:r>
              <a:rPr lang="de-DE" sz="1800" dirty="0"/>
              <a:t>gesund gestalten </a:t>
            </a:r>
            <a:endParaRPr lang="de-DE" sz="16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6821">
            <a:off x="5976293" y="1630947"/>
            <a:ext cx="2398501" cy="4867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401997" y="2708920"/>
            <a:ext cx="5250123" cy="3600400"/>
          </a:xfrm>
          <a:prstGeom prst="rect">
            <a:avLst/>
          </a:prstGeom>
        </p:spPr>
        <p:txBody>
          <a:bodyPr vert="horz" wrap="none" lIns="0" tIns="0" rIns="0" bIns="0" rtlCol="0" anchor="t" anchorCtr="0">
            <a:noAutofit/>
          </a:bodyPr>
          <a:lstStyle>
            <a:lvl1pPr algn="l" defTabSz="914400" rtl="0" eaLnBrk="1" latinLnBrk="0" hangingPunct="1">
              <a:lnSpc>
                <a:spcPct val="90000"/>
              </a:lnSpc>
              <a:spcBef>
                <a:spcPct val="0"/>
              </a:spcBef>
              <a:buNone/>
              <a:defRPr sz="3200" b="1" i="0" kern="1200" baseline="0">
                <a:solidFill>
                  <a:schemeClr val="bg1"/>
                </a:solidFill>
                <a:latin typeface="Arial" panose="020B0604020202020204" pitchFamily="34" charset="0"/>
                <a:ea typeface="+mj-ea"/>
                <a:cs typeface="+mj-cs"/>
              </a:defRPr>
            </a:lvl1p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Agiles Arbeiten: </a:t>
            </a: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Was steckt dahinter </a:t>
            </a: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und was hat das mit ‚gesund‘ zu tun?</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Agiles Handwerkszeug: </a:t>
            </a: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2100" b="1" i="0" u="none" strike="noStrike" kern="1200" cap="none" spc="0" normalizeH="0" baseline="0" noProof="0" dirty="0" err="1">
                <a:ln>
                  <a:noFill/>
                </a:ln>
                <a:solidFill>
                  <a:srgbClr val="FFFF00"/>
                </a:solidFill>
                <a:effectLst/>
                <a:uLnTx/>
                <a:uFillTx/>
                <a:latin typeface="Arial" panose="020B0604020202020204" pitchFamily="34" charset="0"/>
                <a:ea typeface="+mj-ea"/>
                <a:cs typeface="+mj-cs"/>
              </a:rPr>
              <a:t>Scrum</a:t>
            </a: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 und Kanban </a:t>
            </a: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im Überblick </a:t>
            </a:r>
            <a:br>
              <a:rPr kumimoji="0" lang="de-DE" sz="18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endParaRPr kumimoji="0" lang="de-DE" sz="18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Impulsbeiträge zu den Workshops aus Modul 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„Standortbestimmung und Zielklärung“</a:t>
            </a:r>
            <a:b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„Gesunder Einführungsprozess“</a:t>
            </a:r>
            <a:br>
              <a:rPr kumimoji="0" lang="de-DE" sz="1600" b="0"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br>
              <a:rPr kumimoji="0" lang="de-DE" sz="18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1200" b="0"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Name(n) der ReferentInnen</a:t>
            </a:r>
          </a:p>
        </p:txBody>
      </p:sp>
    </p:spTree>
    <p:extLst>
      <p:ext uri="{BB962C8B-B14F-4D97-AF65-F5344CB8AC3E}">
        <p14:creationId xmlns:p14="http://schemas.microsoft.com/office/powerpoint/2010/main" val="328612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142971" y="1462365"/>
            <a:ext cx="4786336" cy="2470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0" y="895032"/>
            <a:ext cx="9144000" cy="727100"/>
          </a:xfrm>
        </p:spPr>
        <p:txBody>
          <a:bodyPr/>
          <a:lstStyle/>
          <a:p>
            <a:r>
              <a:rPr lang="de-DE" sz="2000" dirty="0"/>
              <a:t>Mindset und Purpose: ein Praxisbeispiel zu gesundheitlichen Belastungen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8" name="Textfeld 7"/>
          <p:cNvSpPr txBox="1"/>
          <p:nvPr/>
        </p:nvSpPr>
        <p:spPr>
          <a:xfrm>
            <a:off x="323528" y="4205987"/>
            <a:ext cx="820891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Kürzlich wurde mit großem Aufwand die „Agile Transformation“ des ganzen Unternehmens ausgerufen.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Aus dem Management ist zu hören: Projekte werden künftig in etwa der halben Zeit fertig. Und wenn die Auslastung mal unterschiedlich ist, schieben wir einfach Leute von einem Team ins andere: „die sind ja alle so agil“.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Vom betrieblichen Gesundheitsmanagement und in Teilen des Betriebsrats wird erwartet, dass sich Überlastungen, Demotivation und Ausfälle beim Projektpersonal durch bessere Arbeitsbedingungen reduzieren lassen.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sym typeface="Wingdings" panose="05000000000000000000" pitchFamily="2" charset="2"/>
              </a:rPr>
              <a:t> </a:t>
            </a: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Wo geht die Reise hin??</a:t>
            </a:r>
          </a:p>
        </p:txBody>
      </p:sp>
      <p:sp>
        <p:nvSpPr>
          <p:cNvPr id="3" name="Fußzeilenplatzhalter 2">
            <a:extLst>
              <a:ext uri="{FF2B5EF4-FFF2-40B4-BE49-F238E27FC236}">
                <a16:creationId xmlns:a16="http://schemas.microsoft.com/office/drawing/2014/main" id="{CF906790-F0E8-4CA0-B780-4BDE430B73E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grpSp>
        <p:nvGrpSpPr>
          <p:cNvPr id="4" name="Gruppieren 3">
            <a:extLst>
              <a:ext uri="{FF2B5EF4-FFF2-40B4-BE49-F238E27FC236}">
                <a16:creationId xmlns:a16="http://schemas.microsoft.com/office/drawing/2014/main" id="{C1E27CCA-2A8B-4DB1-A333-CF04AE22A6A4}"/>
              </a:ext>
            </a:extLst>
          </p:cNvPr>
          <p:cNvGrpSpPr/>
          <p:nvPr/>
        </p:nvGrpSpPr>
        <p:grpSpPr>
          <a:xfrm>
            <a:off x="217713" y="2067741"/>
            <a:ext cx="3687538" cy="1361259"/>
            <a:chOff x="217712" y="2067741"/>
            <a:chExt cx="4582823" cy="1659864"/>
          </a:xfrm>
        </p:grpSpPr>
        <p:sp>
          <p:nvSpPr>
            <p:cNvPr id="9" name="Freihandform 2">
              <a:extLst>
                <a:ext uri="{FF2B5EF4-FFF2-40B4-BE49-F238E27FC236}">
                  <a16:creationId xmlns:a16="http://schemas.microsoft.com/office/drawing/2014/main" id="{5F1BAAD2-42A6-41B2-BB9C-0F362EFE8C92}"/>
                </a:ext>
              </a:extLst>
            </p:cNvPr>
            <p:cNvSpPr/>
            <p:nvPr/>
          </p:nvSpPr>
          <p:spPr>
            <a:xfrm>
              <a:off x="845691" y="3660525"/>
              <a:ext cx="3897754" cy="67080"/>
            </a:xfrm>
            <a:custGeom>
              <a:avLst/>
              <a:gdLst/>
              <a:ahLst/>
              <a:cxnLst/>
              <a:rect l="0" t="0" r="0" b="0"/>
              <a:pathLst>
                <a:path w="4335319" h="74897">
                  <a:moveTo>
                    <a:pt x="0" y="23092"/>
                  </a:moveTo>
                  <a:lnTo>
                    <a:pt x="9342" y="23594"/>
                  </a:lnTo>
                  <a:lnTo>
                    <a:pt x="19018" y="24826"/>
                  </a:lnTo>
                  <a:lnTo>
                    <a:pt x="28454" y="25148"/>
                  </a:lnTo>
                  <a:lnTo>
                    <a:pt x="38002" y="24661"/>
                  </a:lnTo>
                  <a:lnTo>
                    <a:pt x="48151" y="24068"/>
                  </a:lnTo>
                  <a:lnTo>
                    <a:pt x="57193" y="23669"/>
                  </a:lnTo>
                  <a:lnTo>
                    <a:pt x="65051" y="23441"/>
                  </a:lnTo>
                  <a:lnTo>
                    <a:pt x="72487" y="23310"/>
                  </a:lnTo>
                  <a:lnTo>
                    <a:pt x="79856" y="23231"/>
                  </a:lnTo>
                  <a:lnTo>
                    <a:pt x="87427" y="23118"/>
                  </a:lnTo>
                  <a:lnTo>
                    <a:pt x="96581" y="22375"/>
                  </a:lnTo>
                  <a:lnTo>
                    <a:pt x="106919" y="20931"/>
                  </a:lnTo>
                  <a:lnTo>
                    <a:pt x="116428" y="19658"/>
                  </a:lnTo>
                  <a:lnTo>
                    <a:pt x="125108" y="18831"/>
                  </a:lnTo>
                  <a:lnTo>
                    <a:pt x="133436" y="18305"/>
                  </a:lnTo>
                  <a:lnTo>
                    <a:pt x="141553" y="17967"/>
                  </a:lnTo>
                  <a:lnTo>
                    <a:pt x="149529" y="17747"/>
                  </a:lnTo>
                  <a:lnTo>
                    <a:pt x="157413" y="17602"/>
                  </a:lnTo>
                  <a:lnTo>
                    <a:pt x="165235" y="17507"/>
                  </a:lnTo>
                  <a:lnTo>
                    <a:pt x="173039" y="17443"/>
                  </a:lnTo>
                  <a:lnTo>
                    <a:pt x="181065" y="17401"/>
                  </a:lnTo>
                  <a:lnTo>
                    <a:pt x="189454" y="17373"/>
                  </a:lnTo>
                  <a:lnTo>
                    <a:pt x="198138" y="17354"/>
                  </a:lnTo>
                  <a:lnTo>
                    <a:pt x="206592" y="17342"/>
                  </a:lnTo>
                  <a:lnTo>
                    <a:pt x="214478" y="17334"/>
                  </a:lnTo>
                  <a:lnTo>
                    <a:pt x="221792" y="17328"/>
                  </a:lnTo>
                  <a:lnTo>
                    <a:pt x="228870" y="17324"/>
                  </a:lnTo>
                  <a:lnTo>
                    <a:pt x="237616" y="17322"/>
                  </a:lnTo>
                  <a:lnTo>
                    <a:pt x="246161" y="17320"/>
                  </a:lnTo>
                  <a:lnTo>
                    <a:pt x="253815" y="17319"/>
                  </a:lnTo>
                  <a:lnTo>
                    <a:pt x="261137" y="17318"/>
                  </a:lnTo>
                  <a:lnTo>
                    <a:pt x="268188" y="17318"/>
                  </a:lnTo>
                  <a:lnTo>
                    <a:pt x="275151" y="17294"/>
                  </a:lnTo>
                  <a:lnTo>
                    <a:pt x="284040" y="16970"/>
                  </a:lnTo>
                  <a:lnTo>
                    <a:pt x="294461" y="15837"/>
                  </a:lnTo>
                  <a:lnTo>
                    <a:pt x="303685" y="14572"/>
                  </a:lnTo>
                  <a:lnTo>
                    <a:pt x="311566" y="13616"/>
                  </a:lnTo>
                  <a:lnTo>
                    <a:pt x="318967" y="12921"/>
                  </a:lnTo>
                  <a:lnTo>
                    <a:pt x="326291" y="12188"/>
                  </a:lnTo>
                  <a:lnTo>
                    <a:pt x="333669" y="11222"/>
                  </a:lnTo>
                  <a:lnTo>
                    <a:pt x="341125" y="10027"/>
                  </a:lnTo>
                  <a:lnTo>
                    <a:pt x="348651" y="8873"/>
                  </a:lnTo>
                  <a:lnTo>
                    <a:pt x="356230" y="7946"/>
                  </a:lnTo>
                  <a:lnTo>
                    <a:pt x="363846" y="7263"/>
                  </a:lnTo>
                  <a:lnTo>
                    <a:pt x="371488" y="6783"/>
                  </a:lnTo>
                  <a:lnTo>
                    <a:pt x="379149" y="6453"/>
                  </a:lnTo>
                  <a:lnTo>
                    <a:pt x="386821" y="6228"/>
                  </a:lnTo>
                  <a:lnTo>
                    <a:pt x="394502" y="6077"/>
                  </a:lnTo>
                  <a:lnTo>
                    <a:pt x="402188" y="5976"/>
                  </a:lnTo>
                  <a:lnTo>
                    <a:pt x="409878" y="5909"/>
                  </a:lnTo>
                  <a:lnTo>
                    <a:pt x="417570" y="5863"/>
                  </a:lnTo>
                  <a:lnTo>
                    <a:pt x="425263" y="5833"/>
                  </a:lnTo>
                  <a:lnTo>
                    <a:pt x="432982" y="5812"/>
                  </a:lnTo>
                  <a:lnTo>
                    <a:pt x="440951" y="5799"/>
                  </a:lnTo>
                  <a:lnTo>
                    <a:pt x="449303" y="5790"/>
                  </a:lnTo>
                  <a:lnTo>
                    <a:pt x="457985" y="5784"/>
                  </a:lnTo>
                  <a:lnTo>
                    <a:pt x="466696" y="5780"/>
                  </a:lnTo>
                  <a:lnTo>
                    <a:pt x="475226" y="5778"/>
                  </a:lnTo>
                  <a:lnTo>
                    <a:pt x="483567" y="5776"/>
                  </a:lnTo>
                  <a:lnTo>
                    <a:pt x="491976" y="5775"/>
                  </a:lnTo>
                  <a:lnTo>
                    <a:pt x="500631" y="5774"/>
                  </a:lnTo>
                  <a:lnTo>
                    <a:pt x="509520" y="5797"/>
                  </a:lnTo>
                  <a:lnTo>
                    <a:pt x="518369" y="6070"/>
                  </a:lnTo>
                  <a:lnTo>
                    <a:pt x="526993" y="6726"/>
                  </a:lnTo>
                  <a:lnTo>
                    <a:pt x="535396" y="7688"/>
                  </a:lnTo>
                  <a:lnTo>
                    <a:pt x="543847" y="8428"/>
                  </a:lnTo>
                  <a:lnTo>
                    <a:pt x="552530" y="8606"/>
                  </a:lnTo>
                  <a:lnTo>
                    <a:pt x="561461" y="8240"/>
                  </a:lnTo>
                  <a:lnTo>
                    <a:pt x="570596" y="7665"/>
                  </a:lnTo>
                  <a:lnTo>
                    <a:pt x="579884" y="7134"/>
                  </a:lnTo>
                  <a:lnTo>
                    <a:pt x="589255" y="6720"/>
                  </a:lnTo>
                  <a:lnTo>
                    <a:pt x="598450" y="6419"/>
                  </a:lnTo>
                  <a:lnTo>
                    <a:pt x="607313" y="6210"/>
                  </a:lnTo>
                  <a:lnTo>
                    <a:pt x="615880" y="6066"/>
                  </a:lnTo>
                  <a:lnTo>
                    <a:pt x="624441" y="5969"/>
                  </a:lnTo>
                  <a:lnTo>
                    <a:pt x="633198" y="5904"/>
                  </a:lnTo>
                  <a:lnTo>
                    <a:pt x="642179" y="5860"/>
                  </a:lnTo>
                  <a:lnTo>
                    <a:pt x="651348" y="5831"/>
                  </a:lnTo>
                  <a:lnTo>
                    <a:pt x="660658" y="5811"/>
                  </a:lnTo>
                  <a:lnTo>
                    <a:pt x="670067" y="5798"/>
                  </a:lnTo>
                  <a:lnTo>
                    <a:pt x="679545" y="5790"/>
                  </a:lnTo>
                  <a:lnTo>
                    <a:pt x="689071" y="5784"/>
                  </a:lnTo>
                  <a:lnTo>
                    <a:pt x="698628" y="5780"/>
                  </a:lnTo>
                  <a:lnTo>
                    <a:pt x="708206" y="5778"/>
                  </a:lnTo>
                  <a:lnTo>
                    <a:pt x="717799" y="5776"/>
                  </a:lnTo>
                  <a:lnTo>
                    <a:pt x="727401" y="5775"/>
                  </a:lnTo>
                  <a:lnTo>
                    <a:pt x="737010" y="5774"/>
                  </a:lnTo>
                  <a:lnTo>
                    <a:pt x="746622" y="5774"/>
                  </a:lnTo>
                  <a:lnTo>
                    <a:pt x="756238" y="5773"/>
                  </a:lnTo>
                  <a:lnTo>
                    <a:pt x="765855" y="5773"/>
                  </a:lnTo>
                  <a:lnTo>
                    <a:pt x="775474" y="5772"/>
                  </a:lnTo>
                  <a:lnTo>
                    <a:pt x="785094" y="5772"/>
                  </a:lnTo>
                  <a:lnTo>
                    <a:pt x="794714" y="5772"/>
                  </a:lnTo>
                  <a:lnTo>
                    <a:pt x="804334" y="5772"/>
                  </a:lnTo>
                  <a:lnTo>
                    <a:pt x="813979" y="5796"/>
                  </a:lnTo>
                  <a:lnTo>
                    <a:pt x="823873" y="6069"/>
                  </a:lnTo>
                  <a:lnTo>
                    <a:pt x="834150" y="6725"/>
                  </a:lnTo>
                  <a:lnTo>
                    <a:pt x="844757" y="7711"/>
                  </a:lnTo>
                  <a:lnTo>
                    <a:pt x="855392" y="8725"/>
                  </a:lnTo>
                  <a:lnTo>
                    <a:pt x="865847" y="9559"/>
                  </a:lnTo>
                  <a:lnTo>
                    <a:pt x="876088" y="10179"/>
                  </a:lnTo>
                  <a:lnTo>
                    <a:pt x="886148" y="10618"/>
                  </a:lnTo>
                  <a:lnTo>
                    <a:pt x="896072" y="10921"/>
                  </a:lnTo>
                  <a:lnTo>
                    <a:pt x="905922" y="11126"/>
                  </a:lnTo>
                  <a:lnTo>
                    <a:pt x="915956" y="11264"/>
                  </a:lnTo>
                  <a:lnTo>
                    <a:pt x="926325" y="11358"/>
                  </a:lnTo>
                  <a:lnTo>
                    <a:pt x="936995" y="11420"/>
                  </a:lnTo>
                  <a:lnTo>
                    <a:pt x="947672" y="11462"/>
                  </a:lnTo>
                  <a:lnTo>
                    <a:pt x="958155" y="11489"/>
                  </a:lnTo>
                  <a:lnTo>
                    <a:pt x="968414" y="11508"/>
                  </a:lnTo>
                  <a:lnTo>
                    <a:pt x="978487" y="11520"/>
                  </a:lnTo>
                  <a:lnTo>
                    <a:pt x="988419" y="11529"/>
                  </a:lnTo>
                  <a:lnTo>
                    <a:pt x="998275" y="11558"/>
                  </a:lnTo>
                  <a:lnTo>
                    <a:pt x="1008312" y="11835"/>
                  </a:lnTo>
                  <a:lnTo>
                    <a:pt x="1018684" y="12493"/>
                  </a:lnTo>
                  <a:lnTo>
                    <a:pt x="1029355" y="13481"/>
                  </a:lnTo>
                  <a:lnTo>
                    <a:pt x="1040033" y="14496"/>
                  </a:lnTo>
                  <a:lnTo>
                    <a:pt x="1050516" y="15330"/>
                  </a:lnTo>
                  <a:lnTo>
                    <a:pt x="1060777" y="15951"/>
                  </a:lnTo>
                  <a:lnTo>
                    <a:pt x="1070850" y="16390"/>
                  </a:lnTo>
                  <a:lnTo>
                    <a:pt x="1080782" y="16692"/>
                  </a:lnTo>
                  <a:lnTo>
                    <a:pt x="1090638" y="16899"/>
                  </a:lnTo>
                  <a:lnTo>
                    <a:pt x="1100676" y="17037"/>
                  </a:lnTo>
                  <a:lnTo>
                    <a:pt x="1111047" y="17130"/>
                  </a:lnTo>
                  <a:lnTo>
                    <a:pt x="1121743" y="17216"/>
                  </a:lnTo>
                  <a:lnTo>
                    <a:pt x="1132694" y="17532"/>
                  </a:lnTo>
                  <a:lnTo>
                    <a:pt x="1143833" y="18215"/>
                  </a:lnTo>
                  <a:lnTo>
                    <a:pt x="1155080" y="19219"/>
                  </a:lnTo>
                  <a:lnTo>
                    <a:pt x="1166166" y="20246"/>
                  </a:lnTo>
                  <a:lnTo>
                    <a:pt x="1176932" y="21087"/>
                  </a:lnTo>
                  <a:lnTo>
                    <a:pt x="1187409" y="21713"/>
                  </a:lnTo>
                  <a:lnTo>
                    <a:pt x="1197885" y="22156"/>
                  </a:lnTo>
                  <a:lnTo>
                    <a:pt x="1208559" y="22461"/>
                  </a:lnTo>
                  <a:lnTo>
                    <a:pt x="1219436" y="22692"/>
                  </a:lnTo>
                  <a:lnTo>
                    <a:pt x="1230253" y="23106"/>
                  </a:lnTo>
                  <a:lnTo>
                    <a:pt x="1240829" y="23855"/>
                  </a:lnTo>
                  <a:lnTo>
                    <a:pt x="1251176" y="24903"/>
                  </a:lnTo>
                  <a:lnTo>
                    <a:pt x="1261564" y="25960"/>
                  </a:lnTo>
                  <a:lnTo>
                    <a:pt x="1272179" y="26822"/>
                  </a:lnTo>
                  <a:lnTo>
                    <a:pt x="1283016" y="27484"/>
                  </a:lnTo>
                  <a:lnTo>
                    <a:pt x="1293806" y="28208"/>
                  </a:lnTo>
                  <a:lnTo>
                    <a:pt x="1304365" y="29175"/>
                  </a:lnTo>
                  <a:lnTo>
                    <a:pt x="1314700" y="30372"/>
                  </a:lnTo>
                  <a:lnTo>
                    <a:pt x="1325080" y="31529"/>
                  </a:lnTo>
                  <a:lnTo>
                    <a:pt x="1335689" y="32457"/>
                  </a:lnTo>
                  <a:lnTo>
                    <a:pt x="1346523" y="33141"/>
                  </a:lnTo>
                  <a:lnTo>
                    <a:pt x="1357311" y="33623"/>
                  </a:lnTo>
                  <a:lnTo>
                    <a:pt x="1367868" y="33954"/>
                  </a:lnTo>
                  <a:lnTo>
                    <a:pt x="1378202" y="34202"/>
                  </a:lnTo>
                  <a:lnTo>
                    <a:pt x="1388581" y="34627"/>
                  </a:lnTo>
                  <a:lnTo>
                    <a:pt x="1399190" y="35384"/>
                  </a:lnTo>
                  <a:lnTo>
                    <a:pt x="1410024" y="36438"/>
                  </a:lnTo>
                  <a:lnTo>
                    <a:pt x="1420811" y="37498"/>
                  </a:lnTo>
                  <a:lnTo>
                    <a:pt x="1431368" y="38362"/>
                  </a:lnTo>
                  <a:lnTo>
                    <a:pt x="1441678" y="39025"/>
                  </a:lnTo>
                  <a:lnTo>
                    <a:pt x="1451783" y="39751"/>
                  </a:lnTo>
                  <a:lnTo>
                    <a:pt x="1461738" y="40718"/>
                  </a:lnTo>
                  <a:lnTo>
                    <a:pt x="1471609" y="41916"/>
                  </a:lnTo>
                  <a:lnTo>
                    <a:pt x="1481656" y="43073"/>
                  </a:lnTo>
                  <a:lnTo>
                    <a:pt x="1492034" y="44003"/>
                  </a:lnTo>
                  <a:lnTo>
                    <a:pt x="1502734" y="44687"/>
                  </a:lnTo>
                  <a:lnTo>
                    <a:pt x="1513689" y="45169"/>
                  </a:lnTo>
                  <a:lnTo>
                    <a:pt x="1524829" y="45500"/>
                  </a:lnTo>
                  <a:lnTo>
                    <a:pt x="1536077" y="45748"/>
                  </a:lnTo>
                  <a:lnTo>
                    <a:pt x="1547164" y="46173"/>
                  </a:lnTo>
                  <a:lnTo>
                    <a:pt x="1557931" y="46930"/>
                  </a:lnTo>
                  <a:lnTo>
                    <a:pt x="1568408" y="47984"/>
                  </a:lnTo>
                  <a:lnTo>
                    <a:pt x="1578884" y="49043"/>
                  </a:lnTo>
                  <a:lnTo>
                    <a:pt x="1589559" y="49907"/>
                  </a:lnTo>
                  <a:lnTo>
                    <a:pt x="1600436" y="50571"/>
                  </a:lnTo>
                  <a:lnTo>
                    <a:pt x="1611252" y="51297"/>
                  </a:lnTo>
                  <a:lnTo>
                    <a:pt x="1621829" y="52264"/>
                  </a:lnTo>
                  <a:lnTo>
                    <a:pt x="1632175" y="53461"/>
                  </a:lnTo>
                  <a:lnTo>
                    <a:pt x="1642563" y="54618"/>
                  </a:lnTo>
                  <a:lnTo>
                    <a:pt x="1653179" y="55548"/>
                  </a:lnTo>
                  <a:lnTo>
                    <a:pt x="1664016" y="56232"/>
                  </a:lnTo>
                  <a:lnTo>
                    <a:pt x="1674806" y="56714"/>
                  </a:lnTo>
                  <a:lnTo>
                    <a:pt x="1685365" y="57045"/>
                  </a:lnTo>
                  <a:lnTo>
                    <a:pt x="1695700" y="57270"/>
                  </a:lnTo>
                  <a:lnTo>
                    <a:pt x="1706080" y="57421"/>
                  </a:lnTo>
                  <a:lnTo>
                    <a:pt x="1716689" y="57522"/>
                  </a:lnTo>
                  <a:lnTo>
                    <a:pt x="1727547" y="57614"/>
                  </a:lnTo>
                  <a:lnTo>
                    <a:pt x="1738608" y="57933"/>
                  </a:lnTo>
                  <a:lnTo>
                    <a:pt x="1749821" y="58618"/>
                  </a:lnTo>
                  <a:lnTo>
                    <a:pt x="1761117" y="59625"/>
                  </a:lnTo>
                  <a:lnTo>
                    <a:pt x="1772236" y="60652"/>
                  </a:lnTo>
                  <a:lnTo>
                    <a:pt x="1783024" y="61495"/>
                  </a:lnTo>
                  <a:lnTo>
                    <a:pt x="1793515" y="62121"/>
                  </a:lnTo>
                  <a:lnTo>
                    <a:pt x="1804001" y="62564"/>
                  </a:lnTo>
                  <a:lnTo>
                    <a:pt x="1814682" y="62869"/>
                  </a:lnTo>
                  <a:lnTo>
                    <a:pt x="1825563" y="63077"/>
                  </a:lnTo>
                  <a:lnTo>
                    <a:pt x="1836383" y="63217"/>
                  </a:lnTo>
                  <a:lnTo>
                    <a:pt x="1846962" y="63310"/>
                  </a:lnTo>
                  <a:lnTo>
                    <a:pt x="1857309" y="63396"/>
                  </a:lnTo>
                  <a:lnTo>
                    <a:pt x="1867698" y="63713"/>
                  </a:lnTo>
                  <a:lnTo>
                    <a:pt x="1878314" y="64396"/>
                  </a:lnTo>
                  <a:lnTo>
                    <a:pt x="1889151" y="65401"/>
                  </a:lnTo>
                  <a:lnTo>
                    <a:pt x="1899942" y="66427"/>
                  </a:lnTo>
                  <a:lnTo>
                    <a:pt x="1910500" y="67270"/>
                  </a:lnTo>
                  <a:lnTo>
                    <a:pt x="1920835" y="67895"/>
                  </a:lnTo>
                  <a:lnTo>
                    <a:pt x="1931215" y="68338"/>
                  </a:lnTo>
                  <a:lnTo>
                    <a:pt x="1941826" y="68643"/>
                  </a:lnTo>
                  <a:lnTo>
                    <a:pt x="1952659" y="68850"/>
                  </a:lnTo>
                  <a:lnTo>
                    <a:pt x="1963447" y="68990"/>
                  </a:lnTo>
                  <a:lnTo>
                    <a:pt x="1974004" y="69083"/>
                  </a:lnTo>
                  <a:lnTo>
                    <a:pt x="1984337" y="69146"/>
                  </a:lnTo>
                  <a:lnTo>
                    <a:pt x="1994716" y="69188"/>
                  </a:lnTo>
                  <a:lnTo>
                    <a:pt x="2005326" y="69216"/>
                  </a:lnTo>
                  <a:lnTo>
                    <a:pt x="2016160" y="69259"/>
                  </a:lnTo>
                  <a:lnTo>
                    <a:pt x="2026947" y="69545"/>
                  </a:lnTo>
                  <a:lnTo>
                    <a:pt x="2037505" y="70208"/>
                  </a:lnTo>
                  <a:lnTo>
                    <a:pt x="2047837" y="71200"/>
                  </a:lnTo>
                  <a:lnTo>
                    <a:pt x="2058217" y="72218"/>
                  </a:lnTo>
                  <a:lnTo>
                    <a:pt x="2068826" y="73054"/>
                  </a:lnTo>
                  <a:lnTo>
                    <a:pt x="2079660" y="73676"/>
                  </a:lnTo>
                  <a:lnTo>
                    <a:pt x="2090447" y="74116"/>
                  </a:lnTo>
                  <a:lnTo>
                    <a:pt x="2101004" y="74419"/>
                  </a:lnTo>
                  <a:lnTo>
                    <a:pt x="2111338" y="74625"/>
                  </a:lnTo>
                  <a:lnTo>
                    <a:pt x="2121717" y="74764"/>
                  </a:lnTo>
                  <a:lnTo>
                    <a:pt x="2132326" y="74857"/>
                  </a:lnTo>
                  <a:lnTo>
                    <a:pt x="2143160" y="74896"/>
                  </a:lnTo>
                  <a:lnTo>
                    <a:pt x="2153947" y="74664"/>
                  </a:lnTo>
                  <a:lnTo>
                    <a:pt x="2164504" y="74037"/>
                  </a:lnTo>
                  <a:lnTo>
                    <a:pt x="2174837" y="73069"/>
                  </a:lnTo>
                  <a:lnTo>
                    <a:pt x="2185217" y="72067"/>
                  </a:lnTo>
                  <a:lnTo>
                    <a:pt x="2195826" y="71242"/>
                  </a:lnTo>
                  <a:lnTo>
                    <a:pt x="2206684" y="70627"/>
                  </a:lnTo>
                  <a:lnTo>
                    <a:pt x="2217744" y="70193"/>
                  </a:lnTo>
                  <a:lnTo>
                    <a:pt x="2228957" y="69892"/>
                  </a:lnTo>
                  <a:lnTo>
                    <a:pt x="2240253" y="69688"/>
                  </a:lnTo>
                  <a:lnTo>
                    <a:pt x="2251373" y="69550"/>
                  </a:lnTo>
                  <a:lnTo>
                    <a:pt x="2262160" y="69458"/>
                  </a:lnTo>
                  <a:lnTo>
                    <a:pt x="2272651" y="69372"/>
                  </a:lnTo>
                  <a:lnTo>
                    <a:pt x="2283137" y="69057"/>
                  </a:lnTo>
                  <a:lnTo>
                    <a:pt x="2293819" y="68374"/>
                  </a:lnTo>
                  <a:lnTo>
                    <a:pt x="2304700" y="67370"/>
                  </a:lnTo>
                  <a:lnTo>
                    <a:pt x="2315520" y="66344"/>
                  </a:lnTo>
                  <a:lnTo>
                    <a:pt x="2326098" y="65502"/>
                  </a:lnTo>
                  <a:lnTo>
                    <a:pt x="2336446" y="64877"/>
                  </a:lnTo>
                  <a:lnTo>
                    <a:pt x="2346834" y="64434"/>
                  </a:lnTo>
                  <a:lnTo>
                    <a:pt x="2357450" y="64129"/>
                  </a:lnTo>
                  <a:lnTo>
                    <a:pt x="2368288" y="63922"/>
                  </a:lnTo>
                  <a:lnTo>
                    <a:pt x="2379078" y="63782"/>
                  </a:lnTo>
                  <a:lnTo>
                    <a:pt x="2389637" y="63688"/>
                  </a:lnTo>
                  <a:lnTo>
                    <a:pt x="2399971" y="63626"/>
                  </a:lnTo>
                  <a:lnTo>
                    <a:pt x="2410351" y="63583"/>
                  </a:lnTo>
                  <a:lnTo>
                    <a:pt x="2420962" y="63555"/>
                  </a:lnTo>
                  <a:lnTo>
                    <a:pt x="2431796" y="63537"/>
                  </a:lnTo>
                  <a:lnTo>
                    <a:pt x="2442583" y="63524"/>
                  </a:lnTo>
                  <a:lnTo>
                    <a:pt x="2453140" y="63515"/>
                  </a:lnTo>
                  <a:lnTo>
                    <a:pt x="2463474" y="63510"/>
                  </a:lnTo>
                  <a:lnTo>
                    <a:pt x="2473852" y="63507"/>
                  </a:lnTo>
                  <a:lnTo>
                    <a:pt x="2484463" y="63504"/>
                  </a:lnTo>
                  <a:lnTo>
                    <a:pt x="2495297" y="63479"/>
                  </a:lnTo>
                  <a:lnTo>
                    <a:pt x="2506084" y="63204"/>
                  </a:lnTo>
                  <a:lnTo>
                    <a:pt x="2516641" y="62548"/>
                  </a:lnTo>
                  <a:lnTo>
                    <a:pt x="2526974" y="61561"/>
                  </a:lnTo>
                  <a:lnTo>
                    <a:pt x="2537353" y="60547"/>
                  </a:lnTo>
                  <a:lnTo>
                    <a:pt x="2547963" y="59713"/>
                  </a:lnTo>
                  <a:lnTo>
                    <a:pt x="2558797" y="59093"/>
                  </a:lnTo>
                  <a:lnTo>
                    <a:pt x="2569583" y="58654"/>
                  </a:lnTo>
                  <a:lnTo>
                    <a:pt x="2580141" y="58351"/>
                  </a:lnTo>
                  <a:lnTo>
                    <a:pt x="2590450" y="58146"/>
                  </a:lnTo>
                  <a:lnTo>
                    <a:pt x="2600555" y="58007"/>
                  </a:lnTo>
                  <a:lnTo>
                    <a:pt x="2610510" y="57914"/>
                  </a:lnTo>
                  <a:lnTo>
                    <a:pt x="2620381" y="57852"/>
                  </a:lnTo>
                  <a:lnTo>
                    <a:pt x="2630427" y="57810"/>
                  </a:lnTo>
                  <a:lnTo>
                    <a:pt x="2640807" y="57782"/>
                  </a:lnTo>
                  <a:lnTo>
                    <a:pt x="2651482" y="57764"/>
                  </a:lnTo>
                  <a:lnTo>
                    <a:pt x="2662163" y="57751"/>
                  </a:lnTo>
                  <a:lnTo>
                    <a:pt x="2672648" y="57743"/>
                  </a:lnTo>
                  <a:lnTo>
                    <a:pt x="2682934" y="57714"/>
                  </a:lnTo>
                  <a:lnTo>
                    <a:pt x="2693281" y="57437"/>
                  </a:lnTo>
                  <a:lnTo>
                    <a:pt x="2703869" y="56779"/>
                  </a:lnTo>
                  <a:lnTo>
                    <a:pt x="2714665" y="55791"/>
                  </a:lnTo>
                  <a:lnTo>
                    <a:pt x="2725169" y="54776"/>
                  </a:lnTo>
                  <a:lnTo>
                    <a:pt x="2735064" y="53941"/>
                  </a:lnTo>
                  <a:lnTo>
                    <a:pt x="2744383" y="53321"/>
                  </a:lnTo>
                  <a:lnTo>
                    <a:pt x="2753472" y="52882"/>
                  </a:lnTo>
                  <a:lnTo>
                    <a:pt x="2762591" y="52579"/>
                  </a:lnTo>
                  <a:lnTo>
                    <a:pt x="2771841" y="52374"/>
                  </a:lnTo>
                  <a:lnTo>
                    <a:pt x="2781448" y="52234"/>
                  </a:lnTo>
                  <a:lnTo>
                    <a:pt x="2791524" y="52141"/>
                  </a:lnTo>
                  <a:lnTo>
                    <a:pt x="2801993" y="52079"/>
                  </a:lnTo>
                  <a:lnTo>
                    <a:pt x="2812535" y="52037"/>
                  </a:lnTo>
                  <a:lnTo>
                    <a:pt x="2822927" y="52010"/>
                  </a:lnTo>
                  <a:lnTo>
                    <a:pt x="2833102" y="51967"/>
                  </a:lnTo>
                  <a:lnTo>
                    <a:pt x="2842860" y="51681"/>
                  </a:lnTo>
                  <a:lnTo>
                    <a:pt x="2852110" y="51017"/>
                  </a:lnTo>
                  <a:lnTo>
                    <a:pt x="2860962" y="50026"/>
                  </a:lnTo>
                  <a:lnTo>
                    <a:pt x="2869973" y="49009"/>
                  </a:lnTo>
                  <a:lnTo>
                    <a:pt x="2879503" y="48172"/>
                  </a:lnTo>
                  <a:lnTo>
                    <a:pt x="2889549" y="47551"/>
                  </a:lnTo>
                  <a:lnTo>
                    <a:pt x="2899785" y="47111"/>
                  </a:lnTo>
                  <a:lnTo>
                    <a:pt x="2909964" y="46808"/>
                  </a:lnTo>
                  <a:lnTo>
                    <a:pt x="2919993" y="46601"/>
                  </a:lnTo>
                  <a:lnTo>
                    <a:pt x="2929652" y="46462"/>
                  </a:lnTo>
                  <a:lnTo>
                    <a:pt x="2938835" y="46369"/>
                  </a:lnTo>
                  <a:lnTo>
                    <a:pt x="2947643" y="46307"/>
                  </a:lnTo>
                  <a:lnTo>
                    <a:pt x="2956624" y="46265"/>
                  </a:lnTo>
                  <a:lnTo>
                    <a:pt x="2966135" y="46237"/>
                  </a:lnTo>
                  <a:lnTo>
                    <a:pt x="2976144" y="46219"/>
                  </a:lnTo>
                  <a:lnTo>
                    <a:pt x="2986097" y="46206"/>
                  </a:lnTo>
                  <a:lnTo>
                    <a:pt x="2995614" y="46198"/>
                  </a:lnTo>
                  <a:lnTo>
                    <a:pt x="3004653" y="46168"/>
                  </a:lnTo>
                  <a:lnTo>
                    <a:pt x="3013296" y="45891"/>
                  </a:lnTo>
                  <a:lnTo>
                    <a:pt x="3021643" y="45233"/>
                  </a:lnTo>
                  <a:lnTo>
                    <a:pt x="3029806" y="44245"/>
                  </a:lnTo>
                  <a:lnTo>
                    <a:pt x="3038074" y="43231"/>
                  </a:lnTo>
                  <a:lnTo>
                    <a:pt x="3046626" y="42396"/>
                  </a:lnTo>
                  <a:lnTo>
                    <a:pt x="3055443" y="41775"/>
                  </a:lnTo>
                  <a:lnTo>
                    <a:pt x="3064243" y="41336"/>
                  </a:lnTo>
                  <a:lnTo>
                    <a:pt x="3072833" y="41033"/>
                  </a:lnTo>
                  <a:lnTo>
                    <a:pt x="3081213" y="40828"/>
                  </a:lnTo>
                  <a:lnTo>
                    <a:pt x="3089649" y="40689"/>
                  </a:lnTo>
                  <a:lnTo>
                    <a:pt x="3098322" y="40596"/>
                  </a:lnTo>
                  <a:lnTo>
                    <a:pt x="3107199" y="40534"/>
                  </a:lnTo>
                  <a:lnTo>
                    <a:pt x="3115782" y="40492"/>
                  </a:lnTo>
                  <a:lnTo>
                    <a:pt x="3123756" y="40465"/>
                  </a:lnTo>
                  <a:lnTo>
                    <a:pt x="3131271" y="40446"/>
                  </a:lnTo>
                  <a:lnTo>
                    <a:pt x="3139805" y="40434"/>
                  </a:lnTo>
                  <a:lnTo>
                    <a:pt x="3150277" y="40425"/>
                  </a:lnTo>
                  <a:lnTo>
                    <a:pt x="3162511" y="40420"/>
                  </a:lnTo>
                  <a:lnTo>
                    <a:pt x="3174991" y="40416"/>
                  </a:lnTo>
                  <a:lnTo>
                    <a:pt x="3186655" y="40413"/>
                  </a:lnTo>
                  <a:lnTo>
                    <a:pt x="3197315" y="40412"/>
                  </a:lnTo>
                  <a:lnTo>
                    <a:pt x="3207112" y="40411"/>
                  </a:lnTo>
                  <a:lnTo>
                    <a:pt x="3216259" y="40410"/>
                  </a:lnTo>
                  <a:lnTo>
                    <a:pt x="3224919" y="40410"/>
                  </a:lnTo>
                  <a:lnTo>
                    <a:pt x="3233008" y="40410"/>
                  </a:lnTo>
                  <a:lnTo>
                    <a:pt x="3240496" y="40410"/>
                  </a:lnTo>
                  <a:lnTo>
                    <a:pt x="3247505" y="40410"/>
                  </a:lnTo>
                  <a:lnTo>
                    <a:pt x="3254388" y="40410"/>
                  </a:lnTo>
                  <a:lnTo>
                    <a:pt x="3261384" y="40409"/>
                  </a:lnTo>
                  <a:lnTo>
                    <a:pt x="3268550" y="40409"/>
                  </a:lnTo>
                  <a:lnTo>
                    <a:pt x="3275868" y="40409"/>
                  </a:lnTo>
                  <a:lnTo>
                    <a:pt x="3283302" y="40409"/>
                  </a:lnTo>
                  <a:lnTo>
                    <a:pt x="3290796" y="40409"/>
                  </a:lnTo>
                  <a:lnTo>
                    <a:pt x="3298098" y="40409"/>
                  </a:lnTo>
                  <a:lnTo>
                    <a:pt x="3305309" y="40409"/>
                  </a:lnTo>
                  <a:lnTo>
                    <a:pt x="3314448" y="40409"/>
                  </a:lnTo>
                  <a:lnTo>
                    <a:pt x="3323488" y="40409"/>
                  </a:lnTo>
                  <a:lnTo>
                    <a:pt x="3331543" y="40409"/>
                  </a:lnTo>
                  <a:lnTo>
                    <a:pt x="3338935" y="40409"/>
                  </a:lnTo>
                  <a:lnTo>
                    <a:pt x="3346083" y="40409"/>
                  </a:lnTo>
                  <a:lnTo>
                    <a:pt x="3355110" y="40409"/>
                  </a:lnTo>
                  <a:lnTo>
                    <a:pt x="3364057" y="40409"/>
                  </a:lnTo>
                  <a:lnTo>
                    <a:pt x="3372054" y="40385"/>
                  </a:lnTo>
                  <a:lnTo>
                    <a:pt x="3379411" y="40111"/>
                  </a:lnTo>
                  <a:lnTo>
                    <a:pt x="3386287" y="39456"/>
                  </a:lnTo>
                  <a:lnTo>
                    <a:pt x="3392837" y="38469"/>
                  </a:lnTo>
                  <a:lnTo>
                    <a:pt x="3399395" y="37455"/>
                  </a:lnTo>
                  <a:lnTo>
                    <a:pt x="3406167" y="36622"/>
                  </a:lnTo>
                  <a:lnTo>
                    <a:pt x="3413156" y="36002"/>
                  </a:lnTo>
                  <a:lnTo>
                    <a:pt x="3420097" y="35563"/>
                  </a:lnTo>
                  <a:lnTo>
                    <a:pt x="3427031" y="35257"/>
                  </a:lnTo>
                  <a:lnTo>
                    <a:pt x="3435921" y="35023"/>
                  </a:lnTo>
                  <a:lnTo>
                    <a:pt x="3446544" y="34855"/>
                  </a:lnTo>
                  <a:lnTo>
                    <a:pt x="3457866" y="34752"/>
                  </a:lnTo>
                  <a:lnTo>
                    <a:pt x="3469434" y="34695"/>
                  </a:lnTo>
                  <a:lnTo>
                    <a:pt x="3479323" y="34666"/>
                  </a:lnTo>
                  <a:lnTo>
                    <a:pt x="3487610" y="34652"/>
                  </a:lnTo>
                  <a:lnTo>
                    <a:pt x="3495023" y="34645"/>
                  </a:lnTo>
                  <a:lnTo>
                    <a:pt x="3502106" y="34641"/>
                  </a:lnTo>
                  <a:lnTo>
                    <a:pt x="3511020" y="34639"/>
                  </a:lnTo>
                  <a:lnTo>
                    <a:pt x="3521630" y="34637"/>
                  </a:lnTo>
                  <a:lnTo>
                    <a:pt x="3532913" y="34637"/>
                  </a:lnTo>
                  <a:lnTo>
                    <a:pt x="3544410" y="34637"/>
                  </a:lnTo>
                  <a:lnTo>
                    <a:pt x="3555962" y="34636"/>
                  </a:lnTo>
                  <a:lnTo>
                    <a:pt x="3567520" y="34636"/>
                  </a:lnTo>
                  <a:lnTo>
                    <a:pt x="3579076" y="34636"/>
                  </a:lnTo>
                  <a:lnTo>
                    <a:pt x="3590628" y="34573"/>
                  </a:lnTo>
                  <a:lnTo>
                    <a:pt x="3602177" y="33865"/>
                  </a:lnTo>
                  <a:lnTo>
                    <a:pt x="3613724" y="32430"/>
                  </a:lnTo>
                  <a:lnTo>
                    <a:pt x="3625271" y="31024"/>
                  </a:lnTo>
                  <a:lnTo>
                    <a:pt x="3636816" y="30055"/>
                  </a:lnTo>
                  <a:lnTo>
                    <a:pt x="3648362" y="29485"/>
                  </a:lnTo>
                  <a:lnTo>
                    <a:pt x="3659907" y="29175"/>
                  </a:lnTo>
                  <a:lnTo>
                    <a:pt x="3671453" y="29016"/>
                  </a:lnTo>
                  <a:lnTo>
                    <a:pt x="3682998" y="28937"/>
                  </a:lnTo>
                  <a:lnTo>
                    <a:pt x="3694544" y="28834"/>
                  </a:lnTo>
                  <a:lnTo>
                    <a:pt x="3706089" y="28108"/>
                  </a:lnTo>
                  <a:lnTo>
                    <a:pt x="3717635" y="26665"/>
                  </a:lnTo>
                  <a:lnTo>
                    <a:pt x="3729014" y="25261"/>
                  </a:lnTo>
                  <a:lnTo>
                    <a:pt x="3738787" y="24357"/>
                  </a:lnTo>
                  <a:lnTo>
                    <a:pt x="3747386" y="23851"/>
                  </a:lnTo>
                  <a:lnTo>
                    <a:pt x="3755747" y="23563"/>
                  </a:lnTo>
                  <a:lnTo>
                    <a:pt x="3763792" y="23392"/>
                  </a:lnTo>
                  <a:lnTo>
                    <a:pt x="3771328" y="23286"/>
                  </a:lnTo>
                  <a:lnTo>
                    <a:pt x="3778606" y="23218"/>
                  </a:lnTo>
                  <a:lnTo>
                    <a:pt x="3787723" y="23169"/>
                  </a:lnTo>
                  <a:lnTo>
                    <a:pt x="3798495" y="23134"/>
                  </a:lnTo>
                  <a:lnTo>
                    <a:pt x="3809715" y="23114"/>
                  </a:lnTo>
                  <a:lnTo>
                    <a:pt x="3819486" y="23103"/>
                  </a:lnTo>
                  <a:lnTo>
                    <a:pt x="3828112" y="23097"/>
                  </a:lnTo>
                  <a:lnTo>
                    <a:pt x="3836498" y="23095"/>
                  </a:lnTo>
                  <a:lnTo>
                    <a:pt x="3844564" y="23093"/>
                  </a:lnTo>
                  <a:lnTo>
                    <a:pt x="3852115" y="23092"/>
                  </a:lnTo>
                  <a:lnTo>
                    <a:pt x="3859402" y="23091"/>
                  </a:lnTo>
                  <a:lnTo>
                    <a:pt x="3868527" y="23067"/>
                  </a:lnTo>
                  <a:lnTo>
                    <a:pt x="3879305" y="22743"/>
                  </a:lnTo>
                  <a:lnTo>
                    <a:pt x="3890529" y="21610"/>
                  </a:lnTo>
                  <a:lnTo>
                    <a:pt x="3900302" y="20345"/>
                  </a:lnTo>
                  <a:lnTo>
                    <a:pt x="3908928" y="19389"/>
                  </a:lnTo>
                  <a:lnTo>
                    <a:pt x="3917315" y="18717"/>
                  </a:lnTo>
                  <a:lnTo>
                    <a:pt x="3925381" y="18258"/>
                  </a:lnTo>
                  <a:lnTo>
                    <a:pt x="3932932" y="17947"/>
                  </a:lnTo>
                  <a:lnTo>
                    <a:pt x="3940017" y="17738"/>
                  </a:lnTo>
                  <a:lnTo>
                    <a:pt x="3946963" y="17599"/>
                  </a:lnTo>
                  <a:lnTo>
                    <a:pt x="3954007" y="17505"/>
                  </a:lnTo>
                  <a:lnTo>
                    <a:pt x="3961183" y="17442"/>
                  </a:lnTo>
                  <a:lnTo>
                    <a:pt x="3968250" y="17401"/>
                  </a:lnTo>
                  <a:lnTo>
                    <a:pt x="3975293" y="17373"/>
                  </a:lnTo>
                  <a:lnTo>
                    <a:pt x="3984302" y="17352"/>
                  </a:lnTo>
                  <a:lnTo>
                    <a:pt x="3993255" y="17338"/>
                  </a:lnTo>
                  <a:lnTo>
                    <a:pt x="4001284" y="17330"/>
                  </a:lnTo>
                  <a:lnTo>
                    <a:pt x="4008920" y="17325"/>
                  </a:lnTo>
                  <a:lnTo>
                    <a:pt x="4016456" y="17323"/>
                  </a:lnTo>
                  <a:lnTo>
                    <a:pt x="4023997" y="17297"/>
                  </a:lnTo>
                  <a:lnTo>
                    <a:pt x="4031571" y="17023"/>
                  </a:lnTo>
                  <a:lnTo>
                    <a:pt x="4039178" y="16366"/>
                  </a:lnTo>
                  <a:lnTo>
                    <a:pt x="4046812" y="15379"/>
                  </a:lnTo>
                  <a:lnTo>
                    <a:pt x="4054466" y="14365"/>
                  </a:lnTo>
                  <a:lnTo>
                    <a:pt x="4062133" y="13531"/>
                  </a:lnTo>
                  <a:lnTo>
                    <a:pt x="4069787" y="12912"/>
                  </a:lnTo>
                  <a:lnTo>
                    <a:pt x="4077197" y="12473"/>
                  </a:lnTo>
                  <a:lnTo>
                    <a:pt x="4084458" y="12143"/>
                  </a:lnTo>
                  <a:lnTo>
                    <a:pt x="4093599" y="11584"/>
                  </a:lnTo>
                  <a:lnTo>
                    <a:pt x="4104232" y="10284"/>
                  </a:lnTo>
                  <a:lnTo>
                    <a:pt x="4113840" y="8923"/>
                  </a:lnTo>
                  <a:lnTo>
                    <a:pt x="4122435" y="7915"/>
                  </a:lnTo>
                  <a:lnTo>
                    <a:pt x="4130831" y="7215"/>
                  </a:lnTo>
                  <a:lnTo>
                    <a:pt x="4138914" y="6740"/>
                  </a:lnTo>
                  <a:lnTo>
                    <a:pt x="4146482" y="6420"/>
                  </a:lnTo>
                  <a:lnTo>
                    <a:pt x="4153783" y="6203"/>
                  </a:lnTo>
                  <a:lnTo>
                    <a:pt x="4162918" y="6038"/>
                  </a:lnTo>
                  <a:lnTo>
                    <a:pt x="4173704" y="5922"/>
                  </a:lnTo>
                  <a:lnTo>
                    <a:pt x="4185099" y="5852"/>
                  </a:lnTo>
                  <a:lnTo>
                    <a:pt x="4196660" y="5813"/>
                  </a:lnTo>
                  <a:lnTo>
                    <a:pt x="4208246" y="5793"/>
                  </a:lnTo>
                  <a:lnTo>
                    <a:pt x="4219822" y="5782"/>
                  </a:lnTo>
                  <a:lnTo>
                    <a:pt x="4231387" y="5753"/>
                  </a:lnTo>
                  <a:lnTo>
                    <a:pt x="4242943" y="5427"/>
                  </a:lnTo>
                  <a:lnTo>
                    <a:pt x="4254304" y="4293"/>
                  </a:lnTo>
                  <a:lnTo>
                    <a:pt x="4263805" y="3028"/>
                  </a:lnTo>
                  <a:lnTo>
                    <a:pt x="4271750" y="2071"/>
                  </a:lnTo>
                  <a:lnTo>
                    <a:pt x="4279125" y="1399"/>
                  </a:lnTo>
                  <a:lnTo>
                    <a:pt x="4286156" y="940"/>
                  </a:lnTo>
                  <a:lnTo>
                    <a:pt x="4293083" y="627"/>
                  </a:lnTo>
                  <a:lnTo>
                    <a:pt x="4302369" y="386"/>
                  </a:lnTo>
                  <a:lnTo>
                    <a:pt x="4315661" y="176"/>
                  </a:lnTo>
                  <a:lnTo>
                    <a:pt x="4335318"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 name="Freihandform 3">
              <a:extLst>
                <a:ext uri="{FF2B5EF4-FFF2-40B4-BE49-F238E27FC236}">
                  <a16:creationId xmlns:a16="http://schemas.microsoft.com/office/drawing/2014/main" id="{7070F2F3-B74D-4D50-8E9F-6FBB77216ED2}"/>
                </a:ext>
              </a:extLst>
            </p:cNvPr>
            <p:cNvSpPr/>
            <p:nvPr/>
          </p:nvSpPr>
          <p:spPr>
            <a:xfrm>
              <a:off x="1877576" y="2140530"/>
              <a:ext cx="2922959" cy="57089"/>
            </a:xfrm>
            <a:custGeom>
              <a:avLst/>
              <a:gdLst/>
              <a:ahLst/>
              <a:cxnLst/>
              <a:rect l="0" t="0" r="0" b="0"/>
              <a:pathLst>
                <a:path w="3250856" h="63495">
                  <a:moveTo>
                    <a:pt x="0" y="34636"/>
                  </a:moveTo>
                  <a:lnTo>
                    <a:pt x="6326" y="34636"/>
                  </a:lnTo>
                  <a:lnTo>
                    <a:pt x="14784" y="34636"/>
                  </a:lnTo>
                  <a:lnTo>
                    <a:pt x="23337" y="34636"/>
                  </a:lnTo>
                  <a:lnTo>
                    <a:pt x="31759" y="34636"/>
                  </a:lnTo>
                  <a:lnTo>
                    <a:pt x="40002" y="34636"/>
                  </a:lnTo>
                  <a:lnTo>
                    <a:pt x="48088" y="34636"/>
                  </a:lnTo>
                  <a:lnTo>
                    <a:pt x="56055" y="34636"/>
                  </a:lnTo>
                  <a:lnTo>
                    <a:pt x="63911" y="34636"/>
                  </a:lnTo>
                  <a:lnTo>
                    <a:pt x="71458" y="34636"/>
                  </a:lnTo>
                  <a:lnTo>
                    <a:pt x="78583" y="34636"/>
                  </a:lnTo>
                  <a:lnTo>
                    <a:pt x="85349" y="34636"/>
                  </a:lnTo>
                  <a:lnTo>
                    <a:pt x="92069" y="34636"/>
                  </a:lnTo>
                  <a:lnTo>
                    <a:pt x="98957" y="34636"/>
                  </a:lnTo>
                  <a:lnTo>
                    <a:pt x="106051" y="34636"/>
                  </a:lnTo>
                  <a:lnTo>
                    <a:pt x="113320" y="34636"/>
                  </a:lnTo>
                  <a:lnTo>
                    <a:pt x="120722" y="34636"/>
                  </a:lnTo>
                  <a:lnTo>
                    <a:pt x="128195" y="34636"/>
                  </a:lnTo>
                  <a:lnTo>
                    <a:pt x="135482" y="34636"/>
                  </a:lnTo>
                  <a:lnTo>
                    <a:pt x="142684" y="34636"/>
                  </a:lnTo>
                  <a:lnTo>
                    <a:pt x="151816" y="34636"/>
                  </a:lnTo>
                  <a:lnTo>
                    <a:pt x="160850" y="34636"/>
                  </a:lnTo>
                  <a:lnTo>
                    <a:pt x="168902" y="34636"/>
                  </a:lnTo>
                  <a:lnTo>
                    <a:pt x="176293" y="34636"/>
                  </a:lnTo>
                  <a:lnTo>
                    <a:pt x="183440" y="34636"/>
                  </a:lnTo>
                  <a:lnTo>
                    <a:pt x="192467" y="34636"/>
                  </a:lnTo>
                  <a:lnTo>
                    <a:pt x="201414" y="34636"/>
                  </a:lnTo>
                  <a:lnTo>
                    <a:pt x="209410" y="34636"/>
                  </a:lnTo>
                  <a:lnTo>
                    <a:pt x="216766" y="34636"/>
                  </a:lnTo>
                  <a:lnTo>
                    <a:pt x="223891" y="34636"/>
                  </a:lnTo>
                  <a:lnTo>
                    <a:pt x="232902" y="34636"/>
                  </a:lnTo>
                  <a:lnTo>
                    <a:pt x="241838" y="34636"/>
                  </a:lnTo>
                  <a:lnTo>
                    <a:pt x="249829" y="34636"/>
                  </a:lnTo>
                  <a:lnTo>
                    <a:pt x="257182" y="34636"/>
                  </a:lnTo>
                  <a:lnTo>
                    <a:pt x="264304" y="34636"/>
                  </a:lnTo>
                  <a:lnTo>
                    <a:pt x="273313" y="34636"/>
                  </a:lnTo>
                  <a:lnTo>
                    <a:pt x="282249" y="34636"/>
                  </a:lnTo>
                  <a:lnTo>
                    <a:pt x="290239" y="34636"/>
                  </a:lnTo>
                  <a:lnTo>
                    <a:pt x="297591" y="34636"/>
                  </a:lnTo>
                  <a:lnTo>
                    <a:pt x="304713" y="34636"/>
                  </a:lnTo>
                  <a:lnTo>
                    <a:pt x="313723" y="34636"/>
                  </a:lnTo>
                  <a:lnTo>
                    <a:pt x="322658" y="34636"/>
                  </a:lnTo>
                  <a:lnTo>
                    <a:pt x="330648" y="34636"/>
                  </a:lnTo>
                  <a:lnTo>
                    <a:pt x="338001" y="34636"/>
                  </a:lnTo>
                  <a:lnTo>
                    <a:pt x="345075" y="34660"/>
                  </a:lnTo>
                  <a:lnTo>
                    <a:pt x="353705" y="34983"/>
                  </a:lnTo>
                  <a:lnTo>
                    <a:pt x="363199" y="36138"/>
                  </a:lnTo>
                  <a:lnTo>
                    <a:pt x="373044" y="37625"/>
                  </a:lnTo>
                  <a:lnTo>
                    <a:pt x="383441" y="38800"/>
                  </a:lnTo>
                  <a:lnTo>
                    <a:pt x="392631" y="39501"/>
                  </a:lnTo>
                  <a:lnTo>
                    <a:pt x="400591" y="39877"/>
                  </a:lnTo>
                  <a:lnTo>
                    <a:pt x="408344" y="40084"/>
                  </a:lnTo>
                  <a:lnTo>
                    <a:pt x="416393" y="40204"/>
                  </a:lnTo>
                  <a:lnTo>
                    <a:pt x="424811" y="40277"/>
                  </a:lnTo>
                  <a:lnTo>
                    <a:pt x="433320" y="40323"/>
                  </a:lnTo>
                  <a:lnTo>
                    <a:pt x="441707" y="40352"/>
                  </a:lnTo>
                  <a:lnTo>
                    <a:pt x="449947" y="40371"/>
                  </a:lnTo>
                  <a:lnTo>
                    <a:pt x="458289" y="40384"/>
                  </a:lnTo>
                  <a:lnTo>
                    <a:pt x="466897" y="40392"/>
                  </a:lnTo>
                  <a:lnTo>
                    <a:pt x="475779" y="40398"/>
                  </a:lnTo>
                  <a:lnTo>
                    <a:pt x="484881" y="40402"/>
                  </a:lnTo>
                  <a:lnTo>
                    <a:pt x="494146" y="40404"/>
                  </a:lnTo>
                  <a:lnTo>
                    <a:pt x="503527" y="40405"/>
                  </a:lnTo>
                  <a:lnTo>
                    <a:pt x="512986" y="40407"/>
                  </a:lnTo>
                  <a:lnTo>
                    <a:pt x="522498" y="40407"/>
                  </a:lnTo>
                  <a:lnTo>
                    <a:pt x="531998" y="40408"/>
                  </a:lnTo>
                  <a:lnTo>
                    <a:pt x="541024" y="40408"/>
                  </a:lnTo>
                  <a:lnTo>
                    <a:pt x="549302" y="40408"/>
                  </a:lnTo>
                  <a:lnTo>
                    <a:pt x="556881" y="40409"/>
                  </a:lnTo>
                  <a:lnTo>
                    <a:pt x="564139" y="40409"/>
                  </a:lnTo>
                  <a:lnTo>
                    <a:pt x="573044" y="40433"/>
                  </a:lnTo>
                  <a:lnTo>
                    <a:pt x="581952" y="40707"/>
                  </a:lnTo>
                  <a:lnTo>
                    <a:pt x="590313" y="41362"/>
                  </a:lnTo>
                  <a:lnTo>
                    <a:pt x="598675" y="42348"/>
                  </a:lnTo>
                  <a:lnTo>
                    <a:pt x="607033" y="43362"/>
                  </a:lnTo>
                  <a:lnTo>
                    <a:pt x="615272" y="44196"/>
                  </a:lnTo>
                  <a:lnTo>
                    <a:pt x="623397" y="44816"/>
                  </a:lnTo>
                  <a:lnTo>
                    <a:pt x="631653" y="45254"/>
                  </a:lnTo>
                  <a:lnTo>
                    <a:pt x="640202" y="45557"/>
                  </a:lnTo>
                  <a:lnTo>
                    <a:pt x="649020" y="45763"/>
                  </a:lnTo>
                  <a:lnTo>
                    <a:pt x="657821" y="45901"/>
                  </a:lnTo>
                  <a:lnTo>
                    <a:pt x="666413" y="45994"/>
                  </a:lnTo>
                  <a:lnTo>
                    <a:pt x="674794" y="46056"/>
                  </a:lnTo>
                  <a:lnTo>
                    <a:pt x="683231" y="46098"/>
                  </a:lnTo>
                  <a:lnTo>
                    <a:pt x="691903" y="46126"/>
                  </a:lnTo>
                  <a:lnTo>
                    <a:pt x="700828" y="46144"/>
                  </a:lnTo>
                  <a:lnTo>
                    <a:pt x="709960" y="46157"/>
                  </a:lnTo>
                  <a:lnTo>
                    <a:pt x="719244" y="46165"/>
                  </a:lnTo>
                  <a:lnTo>
                    <a:pt x="728590" y="46171"/>
                  </a:lnTo>
                  <a:lnTo>
                    <a:pt x="737510" y="46175"/>
                  </a:lnTo>
                  <a:lnTo>
                    <a:pt x="745717" y="46177"/>
                  </a:lnTo>
                  <a:lnTo>
                    <a:pt x="753297" y="46178"/>
                  </a:lnTo>
                  <a:lnTo>
                    <a:pt x="760843" y="46179"/>
                  </a:lnTo>
                  <a:lnTo>
                    <a:pt x="768767" y="46180"/>
                  </a:lnTo>
                  <a:lnTo>
                    <a:pt x="777056" y="46204"/>
                  </a:lnTo>
                  <a:lnTo>
                    <a:pt x="785162" y="46528"/>
                  </a:lnTo>
                  <a:lnTo>
                    <a:pt x="794196" y="47662"/>
                  </a:lnTo>
                  <a:lnTo>
                    <a:pt x="802784" y="48927"/>
                  </a:lnTo>
                  <a:lnTo>
                    <a:pt x="810766" y="49883"/>
                  </a:lnTo>
                  <a:lnTo>
                    <a:pt x="818784" y="50554"/>
                  </a:lnTo>
                  <a:lnTo>
                    <a:pt x="826629" y="51014"/>
                  </a:lnTo>
                  <a:lnTo>
                    <a:pt x="834043" y="51325"/>
                  </a:lnTo>
                  <a:lnTo>
                    <a:pt x="841064" y="51533"/>
                  </a:lnTo>
                  <a:lnTo>
                    <a:pt x="848227" y="51673"/>
                  </a:lnTo>
                  <a:lnTo>
                    <a:pt x="855889" y="51766"/>
                  </a:lnTo>
                  <a:lnTo>
                    <a:pt x="864073" y="51829"/>
                  </a:lnTo>
                  <a:lnTo>
                    <a:pt x="872686" y="51871"/>
                  </a:lnTo>
                  <a:lnTo>
                    <a:pt x="881614" y="51899"/>
                  </a:lnTo>
                  <a:lnTo>
                    <a:pt x="890789" y="51917"/>
                  </a:lnTo>
                  <a:lnTo>
                    <a:pt x="900367" y="51930"/>
                  </a:lnTo>
                  <a:lnTo>
                    <a:pt x="910431" y="51938"/>
                  </a:lnTo>
                  <a:lnTo>
                    <a:pt x="920896" y="51944"/>
                  </a:lnTo>
                  <a:lnTo>
                    <a:pt x="931437" y="51947"/>
                  </a:lnTo>
                  <a:lnTo>
                    <a:pt x="941828" y="51949"/>
                  </a:lnTo>
                  <a:lnTo>
                    <a:pt x="952027" y="51951"/>
                  </a:lnTo>
                  <a:lnTo>
                    <a:pt x="962059" y="51952"/>
                  </a:lnTo>
                  <a:lnTo>
                    <a:pt x="971964" y="51953"/>
                  </a:lnTo>
                  <a:lnTo>
                    <a:pt x="981731" y="51954"/>
                  </a:lnTo>
                  <a:lnTo>
                    <a:pt x="990935" y="51954"/>
                  </a:lnTo>
                  <a:lnTo>
                    <a:pt x="999333" y="51954"/>
                  </a:lnTo>
                  <a:lnTo>
                    <a:pt x="1006992" y="51954"/>
                  </a:lnTo>
                  <a:lnTo>
                    <a:pt x="1014305" y="51954"/>
                  </a:lnTo>
                  <a:lnTo>
                    <a:pt x="1023422" y="51954"/>
                  </a:lnTo>
                  <a:lnTo>
                    <a:pt x="1034186" y="51954"/>
                  </a:lnTo>
                  <a:lnTo>
                    <a:pt x="1045566" y="51954"/>
                  </a:lnTo>
                  <a:lnTo>
                    <a:pt x="1056951" y="51954"/>
                  </a:lnTo>
                  <a:lnTo>
                    <a:pt x="1066753" y="51954"/>
                  </a:lnTo>
                  <a:lnTo>
                    <a:pt x="1075375" y="51954"/>
                  </a:lnTo>
                  <a:lnTo>
                    <a:pt x="1083752" y="51954"/>
                  </a:lnTo>
                  <a:lnTo>
                    <a:pt x="1091807" y="51954"/>
                  </a:lnTo>
                  <a:lnTo>
                    <a:pt x="1099351" y="51954"/>
                  </a:lnTo>
                  <a:lnTo>
                    <a:pt x="1106633" y="51954"/>
                  </a:lnTo>
                  <a:lnTo>
                    <a:pt x="1115754" y="51954"/>
                  </a:lnTo>
                  <a:lnTo>
                    <a:pt x="1126529" y="51954"/>
                  </a:lnTo>
                  <a:lnTo>
                    <a:pt x="1137750" y="51978"/>
                  </a:lnTo>
                  <a:lnTo>
                    <a:pt x="1147522" y="52252"/>
                  </a:lnTo>
                  <a:lnTo>
                    <a:pt x="1156148" y="52907"/>
                  </a:lnTo>
                  <a:lnTo>
                    <a:pt x="1164535" y="53893"/>
                  </a:lnTo>
                  <a:lnTo>
                    <a:pt x="1172600" y="54907"/>
                  </a:lnTo>
                  <a:lnTo>
                    <a:pt x="1180151" y="55741"/>
                  </a:lnTo>
                  <a:lnTo>
                    <a:pt x="1187439" y="56367"/>
                  </a:lnTo>
                  <a:lnTo>
                    <a:pt x="1196565" y="56872"/>
                  </a:lnTo>
                  <a:lnTo>
                    <a:pt x="1207343" y="57240"/>
                  </a:lnTo>
                  <a:lnTo>
                    <a:pt x="1218567" y="57467"/>
                  </a:lnTo>
                  <a:lnTo>
                    <a:pt x="1228340" y="57588"/>
                  </a:lnTo>
                  <a:lnTo>
                    <a:pt x="1236966" y="57649"/>
                  </a:lnTo>
                  <a:lnTo>
                    <a:pt x="1245353" y="57681"/>
                  </a:lnTo>
                  <a:lnTo>
                    <a:pt x="1253418" y="57699"/>
                  </a:lnTo>
                  <a:lnTo>
                    <a:pt x="1260969" y="57709"/>
                  </a:lnTo>
                  <a:lnTo>
                    <a:pt x="1268102" y="57716"/>
                  </a:lnTo>
                  <a:lnTo>
                    <a:pt x="1275595" y="57719"/>
                  </a:lnTo>
                  <a:lnTo>
                    <a:pt x="1283950" y="57722"/>
                  </a:lnTo>
                  <a:lnTo>
                    <a:pt x="1293098" y="57723"/>
                  </a:lnTo>
                  <a:lnTo>
                    <a:pt x="1302192" y="57725"/>
                  </a:lnTo>
                  <a:lnTo>
                    <a:pt x="1310655" y="57725"/>
                  </a:lnTo>
                  <a:lnTo>
                    <a:pt x="1318585" y="57789"/>
                  </a:lnTo>
                  <a:lnTo>
                    <a:pt x="1327579" y="58497"/>
                  </a:lnTo>
                  <a:lnTo>
                    <a:pt x="1337347" y="59932"/>
                  </a:lnTo>
                  <a:lnTo>
                    <a:pt x="1347594" y="61339"/>
                  </a:lnTo>
                  <a:lnTo>
                    <a:pt x="1358331" y="62307"/>
                  </a:lnTo>
                  <a:lnTo>
                    <a:pt x="1369422" y="62878"/>
                  </a:lnTo>
                  <a:lnTo>
                    <a:pt x="1380727" y="63187"/>
                  </a:lnTo>
                  <a:lnTo>
                    <a:pt x="1392199" y="63347"/>
                  </a:lnTo>
                  <a:lnTo>
                    <a:pt x="1404017" y="63426"/>
                  </a:lnTo>
                  <a:lnTo>
                    <a:pt x="1414526" y="63463"/>
                  </a:lnTo>
                  <a:lnTo>
                    <a:pt x="1423773" y="63480"/>
                  </a:lnTo>
                  <a:lnTo>
                    <a:pt x="1432183" y="63489"/>
                  </a:lnTo>
                  <a:lnTo>
                    <a:pt x="1439864" y="63494"/>
                  </a:lnTo>
                  <a:lnTo>
                    <a:pt x="1447198" y="63432"/>
                  </a:lnTo>
                  <a:lnTo>
                    <a:pt x="1456361" y="62727"/>
                  </a:lnTo>
                  <a:lnTo>
                    <a:pt x="1467199" y="61308"/>
                  </a:lnTo>
                  <a:lnTo>
                    <a:pt x="1476899" y="60050"/>
                  </a:lnTo>
                  <a:lnTo>
                    <a:pt x="1485207" y="59230"/>
                  </a:lnTo>
                  <a:lnTo>
                    <a:pt x="1493185" y="58708"/>
                  </a:lnTo>
                  <a:lnTo>
                    <a:pt x="1501381" y="58373"/>
                  </a:lnTo>
                  <a:lnTo>
                    <a:pt x="1509871" y="58154"/>
                  </a:lnTo>
                  <a:lnTo>
                    <a:pt x="1518170" y="58010"/>
                  </a:lnTo>
                  <a:lnTo>
                    <a:pt x="1525943" y="57915"/>
                  </a:lnTo>
                  <a:lnTo>
                    <a:pt x="1533178" y="57852"/>
                  </a:lnTo>
                  <a:lnTo>
                    <a:pt x="1540200" y="57810"/>
                  </a:lnTo>
                  <a:lnTo>
                    <a:pt x="1549098" y="57778"/>
                  </a:lnTo>
                  <a:lnTo>
                    <a:pt x="1559707" y="57756"/>
                  </a:lnTo>
                  <a:lnTo>
                    <a:pt x="1570992" y="57742"/>
                  </a:lnTo>
                  <a:lnTo>
                    <a:pt x="1582490" y="57734"/>
                  </a:lnTo>
                  <a:lnTo>
                    <a:pt x="1594043" y="57707"/>
                  </a:lnTo>
                  <a:lnTo>
                    <a:pt x="1605603" y="57381"/>
                  </a:lnTo>
                  <a:lnTo>
                    <a:pt x="1617159" y="56225"/>
                  </a:lnTo>
                  <a:lnTo>
                    <a:pt x="1628710" y="54738"/>
                  </a:lnTo>
                  <a:lnTo>
                    <a:pt x="1640259" y="53559"/>
                  </a:lnTo>
                  <a:lnTo>
                    <a:pt x="1651806" y="52751"/>
                  </a:lnTo>
                  <a:lnTo>
                    <a:pt x="1663353" y="51624"/>
                  </a:lnTo>
                  <a:lnTo>
                    <a:pt x="1674899" y="49968"/>
                  </a:lnTo>
                  <a:lnTo>
                    <a:pt x="1686444" y="48448"/>
                  </a:lnTo>
                  <a:lnTo>
                    <a:pt x="1697990" y="47424"/>
                  </a:lnTo>
                  <a:lnTo>
                    <a:pt x="1709536" y="46827"/>
                  </a:lnTo>
                  <a:lnTo>
                    <a:pt x="1721081" y="46442"/>
                  </a:lnTo>
                  <a:lnTo>
                    <a:pt x="1732627" y="45569"/>
                  </a:lnTo>
                  <a:lnTo>
                    <a:pt x="1744172" y="44052"/>
                  </a:lnTo>
                  <a:lnTo>
                    <a:pt x="1755575" y="42612"/>
                  </a:lnTo>
                  <a:lnTo>
                    <a:pt x="1765621" y="41691"/>
                  </a:lnTo>
                  <a:lnTo>
                    <a:pt x="1774876" y="41178"/>
                  </a:lnTo>
                  <a:lnTo>
                    <a:pt x="1784223" y="40862"/>
                  </a:lnTo>
                  <a:lnTo>
                    <a:pt x="1793282" y="40416"/>
                  </a:lnTo>
                  <a:lnTo>
                    <a:pt x="1801652" y="39653"/>
                  </a:lnTo>
                  <a:lnTo>
                    <a:pt x="1809346" y="38599"/>
                  </a:lnTo>
                  <a:lnTo>
                    <a:pt x="1816724" y="37541"/>
                  </a:lnTo>
                  <a:lnTo>
                    <a:pt x="1824065" y="36679"/>
                  </a:lnTo>
                  <a:lnTo>
                    <a:pt x="1831491" y="36039"/>
                  </a:lnTo>
                  <a:lnTo>
                    <a:pt x="1839241" y="35588"/>
                  </a:lnTo>
                  <a:lnTo>
                    <a:pt x="1847438" y="35277"/>
                  </a:lnTo>
                  <a:lnTo>
                    <a:pt x="1856015" y="35066"/>
                  </a:lnTo>
                  <a:lnTo>
                    <a:pt x="1864652" y="34923"/>
                  </a:lnTo>
                  <a:lnTo>
                    <a:pt x="1873134" y="34828"/>
                  </a:lnTo>
                  <a:lnTo>
                    <a:pt x="1881466" y="34764"/>
                  </a:lnTo>
                  <a:lnTo>
                    <a:pt x="1890127" y="34722"/>
                  </a:lnTo>
                  <a:lnTo>
                    <a:pt x="1899422" y="34693"/>
                  </a:lnTo>
                  <a:lnTo>
                    <a:pt x="1909264" y="34650"/>
                  </a:lnTo>
                  <a:lnTo>
                    <a:pt x="1918847" y="34364"/>
                  </a:lnTo>
                  <a:lnTo>
                    <a:pt x="1927645" y="33700"/>
                  </a:lnTo>
                  <a:lnTo>
                    <a:pt x="1935631" y="32708"/>
                  </a:lnTo>
                  <a:lnTo>
                    <a:pt x="1942958" y="31690"/>
                  </a:lnTo>
                  <a:lnTo>
                    <a:pt x="1950021" y="30844"/>
                  </a:lnTo>
                  <a:lnTo>
                    <a:pt x="1958940" y="30124"/>
                  </a:lnTo>
                  <a:lnTo>
                    <a:pt x="1969559" y="29584"/>
                  </a:lnTo>
                  <a:lnTo>
                    <a:pt x="1980873" y="29225"/>
                  </a:lnTo>
                  <a:lnTo>
                    <a:pt x="1992434" y="28763"/>
                  </a:lnTo>
                  <a:lnTo>
                    <a:pt x="2002319" y="28012"/>
                  </a:lnTo>
                  <a:lnTo>
                    <a:pt x="2010676" y="26980"/>
                  </a:lnTo>
                  <a:lnTo>
                    <a:pt x="2018909" y="25942"/>
                  </a:lnTo>
                  <a:lnTo>
                    <a:pt x="2027733" y="25096"/>
                  </a:lnTo>
                  <a:lnTo>
                    <a:pt x="2037258" y="24469"/>
                  </a:lnTo>
                  <a:lnTo>
                    <a:pt x="2047374" y="24026"/>
                  </a:lnTo>
                  <a:lnTo>
                    <a:pt x="2057934" y="23720"/>
                  </a:lnTo>
                  <a:lnTo>
                    <a:pt x="2068738" y="23513"/>
                  </a:lnTo>
                  <a:lnTo>
                    <a:pt x="2079011" y="23374"/>
                  </a:lnTo>
                  <a:lnTo>
                    <a:pt x="2088287" y="23279"/>
                  </a:lnTo>
                  <a:lnTo>
                    <a:pt x="2096599" y="23193"/>
                  </a:lnTo>
                  <a:lnTo>
                    <a:pt x="2104147" y="22877"/>
                  </a:lnTo>
                  <a:lnTo>
                    <a:pt x="2111135" y="22194"/>
                  </a:lnTo>
                  <a:lnTo>
                    <a:pt x="2117952" y="21167"/>
                  </a:lnTo>
                  <a:lnTo>
                    <a:pt x="2126675" y="19916"/>
                  </a:lnTo>
                  <a:lnTo>
                    <a:pt x="2137153" y="18850"/>
                  </a:lnTo>
                  <a:lnTo>
                    <a:pt x="2148167" y="18153"/>
                  </a:lnTo>
                  <a:lnTo>
                    <a:pt x="2157566" y="17770"/>
                  </a:lnTo>
                  <a:lnTo>
                    <a:pt x="2165486" y="17574"/>
                  </a:lnTo>
                  <a:lnTo>
                    <a:pt x="2172908" y="17470"/>
                  </a:lnTo>
                  <a:lnTo>
                    <a:pt x="2180493" y="17412"/>
                  </a:lnTo>
                  <a:lnTo>
                    <a:pt x="2188512" y="17378"/>
                  </a:lnTo>
                  <a:lnTo>
                    <a:pt x="2196921" y="17357"/>
                  </a:lnTo>
                  <a:lnTo>
                    <a:pt x="2205179" y="17344"/>
                  </a:lnTo>
                  <a:lnTo>
                    <a:pt x="2212930" y="17334"/>
                  </a:lnTo>
                  <a:lnTo>
                    <a:pt x="2220152" y="17329"/>
                  </a:lnTo>
                  <a:lnTo>
                    <a:pt x="2227167" y="17325"/>
                  </a:lnTo>
                  <a:lnTo>
                    <a:pt x="2236061" y="17322"/>
                  </a:lnTo>
                  <a:lnTo>
                    <a:pt x="2246665" y="17320"/>
                  </a:lnTo>
                  <a:lnTo>
                    <a:pt x="2257948" y="17319"/>
                  </a:lnTo>
                  <a:lnTo>
                    <a:pt x="2269445" y="17319"/>
                  </a:lnTo>
                  <a:lnTo>
                    <a:pt x="2280997" y="17318"/>
                  </a:lnTo>
                  <a:lnTo>
                    <a:pt x="2292557" y="17318"/>
                  </a:lnTo>
                  <a:lnTo>
                    <a:pt x="2304113" y="17318"/>
                  </a:lnTo>
                  <a:lnTo>
                    <a:pt x="2315665" y="17318"/>
                  </a:lnTo>
                  <a:lnTo>
                    <a:pt x="2327214" y="17318"/>
                  </a:lnTo>
                  <a:lnTo>
                    <a:pt x="2338761" y="17255"/>
                  </a:lnTo>
                  <a:lnTo>
                    <a:pt x="2350308" y="16547"/>
                  </a:lnTo>
                  <a:lnTo>
                    <a:pt x="2361854" y="15112"/>
                  </a:lnTo>
                  <a:lnTo>
                    <a:pt x="2373400" y="13706"/>
                  </a:lnTo>
                  <a:lnTo>
                    <a:pt x="2384945" y="12737"/>
                  </a:lnTo>
                  <a:lnTo>
                    <a:pt x="2396490" y="12167"/>
                  </a:lnTo>
                  <a:lnTo>
                    <a:pt x="2408036" y="11794"/>
                  </a:lnTo>
                  <a:lnTo>
                    <a:pt x="2419581" y="10927"/>
                  </a:lnTo>
                  <a:lnTo>
                    <a:pt x="2431127" y="9413"/>
                  </a:lnTo>
                  <a:lnTo>
                    <a:pt x="2442672" y="7904"/>
                  </a:lnTo>
                  <a:lnTo>
                    <a:pt x="2454194" y="6234"/>
                  </a:lnTo>
                  <a:lnTo>
                    <a:pt x="2465415" y="4544"/>
                  </a:lnTo>
                  <a:lnTo>
                    <a:pt x="2475869" y="3979"/>
                  </a:lnTo>
                  <a:lnTo>
                    <a:pt x="2486398" y="4329"/>
                  </a:lnTo>
                  <a:lnTo>
                    <a:pt x="2495669" y="4791"/>
                  </a:lnTo>
                  <a:lnTo>
                    <a:pt x="2503658" y="5120"/>
                  </a:lnTo>
                  <a:lnTo>
                    <a:pt x="2511173" y="5339"/>
                  </a:lnTo>
                  <a:lnTo>
                    <a:pt x="2518743" y="5422"/>
                  </a:lnTo>
                  <a:lnTo>
                    <a:pt x="2527798" y="4824"/>
                  </a:lnTo>
                  <a:lnTo>
                    <a:pt x="2537740" y="3467"/>
                  </a:lnTo>
                  <a:lnTo>
                    <a:pt x="2547966" y="2114"/>
                  </a:lnTo>
                  <a:lnTo>
                    <a:pt x="2557062" y="1236"/>
                  </a:lnTo>
                  <a:lnTo>
                    <a:pt x="2565299" y="744"/>
                  </a:lnTo>
                  <a:lnTo>
                    <a:pt x="2573508" y="463"/>
                  </a:lnTo>
                  <a:lnTo>
                    <a:pt x="2581985" y="296"/>
                  </a:lnTo>
                  <a:lnTo>
                    <a:pt x="2590762" y="192"/>
                  </a:lnTo>
                  <a:lnTo>
                    <a:pt x="2599788" y="126"/>
                  </a:lnTo>
                  <a:lnTo>
                    <a:pt x="2609000" y="83"/>
                  </a:lnTo>
                  <a:lnTo>
                    <a:pt x="2618343" y="55"/>
                  </a:lnTo>
                  <a:lnTo>
                    <a:pt x="2627729" y="36"/>
                  </a:lnTo>
                  <a:lnTo>
                    <a:pt x="2636678" y="24"/>
                  </a:lnTo>
                  <a:lnTo>
                    <a:pt x="2644905" y="16"/>
                  </a:lnTo>
                  <a:lnTo>
                    <a:pt x="2652497" y="10"/>
                  </a:lnTo>
                  <a:lnTo>
                    <a:pt x="2660053" y="7"/>
                  </a:lnTo>
                  <a:lnTo>
                    <a:pt x="2667982" y="4"/>
                  </a:lnTo>
                  <a:lnTo>
                    <a:pt x="2676323" y="3"/>
                  </a:lnTo>
                  <a:lnTo>
                    <a:pt x="2684782" y="2"/>
                  </a:lnTo>
                  <a:lnTo>
                    <a:pt x="2693135" y="1"/>
                  </a:lnTo>
                  <a:lnTo>
                    <a:pt x="2701307" y="1"/>
                  </a:lnTo>
                  <a:lnTo>
                    <a:pt x="2709086" y="0"/>
                  </a:lnTo>
                  <a:lnTo>
                    <a:pt x="2716375" y="0"/>
                  </a:lnTo>
                  <a:lnTo>
                    <a:pt x="2723277" y="0"/>
                  </a:lnTo>
                  <a:lnTo>
                    <a:pt x="2730347" y="0"/>
                  </a:lnTo>
                  <a:lnTo>
                    <a:pt x="2737942" y="0"/>
                  </a:lnTo>
                  <a:lnTo>
                    <a:pt x="2746080" y="0"/>
                  </a:lnTo>
                  <a:lnTo>
                    <a:pt x="2754660" y="0"/>
                  </a:lnTo>
                  <a:lnTo>
                    <a:pt x="2763566" y="0"/>
                  </a:lnTo>
                  <a:lnTo>
                    <a:pt x="2772679" y="0"/>
                  </a:lnTo>
                  <a:lnTo>
                    <a:pt x="2781700" y="0"/>
                  </a:lnTo>
                  <a:lnTo>
                    <a:pt x="2790448" y="0"/>
                  </a:lnTo>
                  <a:lnTo>
                    <a:pt x="2798912" y="0"/>
                  </a:lnTo>
                  <a:lnTo>
                    <a:pt x="2807148" y="0"/>
                  </a:lnTo>
                  <a:lnTo>
                    <a:pt x="2815215" y="0"/>
                  </a:lnTo>
                  <a:lnTo>
                    <a:pt x="2823186" y="0"/>
                  </a:lnTo>
                  <a:lnTo>
                    <a:pt x="2831326" y="0"/>
                  </a:lnTo>
                  <a:lnTo>
                    <a:pt x="2839792" y="0"/>
                  </a:lnTo>
                  <a:lnTo>
                    <a:pt x="2848550" y="0"/>
                  </a:lnTo>
                  <a:lnTo>
                    <a:pt x="2857312" y="0"/>
                  </a:lnTo>
                  <a:lnTo>
                    <a:pt x="2865876" y="0"/>
                  </a:lnTo>
                  <a:lnTo>
                    <a:pt x="2874216" y="0"/>
                  </a:lnTo>
                  <a:lnTo>
                    <a:pt x="2882367" y="0"/>
                  </a:lnTo>
                  <a:lnTo>
                    <a:pt x="2890376" y="0"/>
                  </a:lnTo>
                  <a:lnTo>
                    <a:pt x="2898285" y="0"/>
                  </a:lnTo>
                  <a:lnTo>
                    <a:pt x="2906125" y="0"/>
                  </a:lnTo>
                  <a:lnTo>
                    <a:pt x="2913918" y="0"/>
                  </a:lnTo>
                  <a:lnTo>
                    <a:pt x="2921679" y="0"/>
                  </a:lnTo>
                  <a:lnTo>
                    <a:pt x="2929418" y="0"/>
                  </a:lnTo>
                  <a:lnTo>
                    <a:pt x="2937144" y="0"/>
                  </a:lnTo>
                  <a:lnTo>
                    <a:pt x="2944908" y="0"/>
                  </a:lnTo>
                  <a:lnTo>
                    <a:pt x="2953165" y="0"/>
                  </a:lnTo>
                  <a:lnTo>
                    <a:pt x="2962182" y="0"/>
                  </a:lnTo>
                  <a:lnTo>
                    <a:pt x="2971858" y="0"/>
                  </a:lnTo>
                  <a:lnTo>
                    <a:pt x="2981586" y="0"/>
                  </a:lnTo>
                  <a:lnTo>
                    <a:pt x="2990953" y="0"/>
                  </a:lnTo>
                  <a:lnTo>
                    <a:pt x="2999868" y="0"/>
                  </a:lnTo>
                  <a:lnTo>
                    <a:pt x="3008169" y="0"/>
                  </a:lnTo>
                  <a:lnTo>
                    <a:pt x="3015817" y="0"/>
                  </a:lnTo>
                  <a:lnTo>
                    <a:pt x="3022939" y="0"/>
                  </a:lnTo>
                  <a:lnTo>
                    <a:pt x="3029900" y="0"/>
                  </a:lnTo>
                  <a:lnTo>
                    <a:pt x="3036950" y="0"/>
                  </a:lnTo>
                  <a:lnTo>
                    <a:pt x="3044128" y="0"/>
                  </a:lnTo>
                  <a:lnTo>
                    <a:pt x="3051196" y="0"/>
                  </a:lnTo>
                  <a:lnTo>
                    <a:pt x="3058240" y="0"/>
                  </a:lnTo>
                  <a:lnTo>
                    <a:pt x="3067249" y="0"/>
                  </a:lnTo>
                  <a:lnTo>
                    <a:pt x="3076201" y="0"/>
                  </a:lnTo>
                  <a:lnTo>
                    <a:pt x="3084206" y="0"/>
                  </a:lnTo>
                  <a:lnTo>
                    <a:pt x="3091569" y="0"/>
                  </a:lnTo>
                  <a:lnTo>
                    <a:pt x="3098698" y="0"/>
                  </a:lnTo>
                  <a:lnTo>
                    <a:pt x="3107713" y="0"/>
                  </a:lnTo>
                  <a:lnTo>
                    <a:pt x="3116652" y="0"/>
                  </a:lnTo>
                  <a:lnTo>
                    <a:pt x="3124644" y="0"/>
                  </a:lnTo>
                  <a:lnTo>
                    <a:pt x="3131998" y="0"/>
                  </a:lnTo>
                  <a:lnTo>
                    <a:pt x="3139097" y="24"/>
                  </a:lnTo>
                  <a:lnTo>
                    <a:pt x="3148052" y="347"/>
                  </a:lnTo>
                  <a:lnTo>
                    <a:pt x="3158637" y="1566"/>
                  </a:lnTo>
                  <a:lnTo>
                    <a:pt x="3169215" y="3784"/>
                  </a:lnTo>
                  <a:lnTo>
                    <a:pt x="3178969" y="6721"/>
                  </a:lnTo>
                  <a:lnTo>
                    <a:pt x="3187967" y="10090"/>
                  </a:lnTo>
                  <a:lnTo>
                    <a:pt x="3197051" y="13697"/>
                  </a:lnTo>
                  <a:lnTo>
                    <a:pt x="3206536" y="17426"/>
                  </a:lnTo>
                  <a:lnTo>
                    <a:pt x="3215879" y="21154"/>
                  </a:lnTo>
                  <a:lnTo>
                    <a:pt x="3225555" y="24272"/>
                  </a:lnTo>
                  <a:lnTo>
                    <a:pt x="3236765" y="26856"/>
                  </a:lnTo>
                  <a:lnTo>
                    <a:pt x="3250855" y="2886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Freihandform 4">
              <a:extLst>
                <a:ext uri="{FF2B5EF4-FFF2-40B4-BE49-F238E27FC236}">
                  <a16:creationId xmlns:a16="http://schemas.microsoft.com/office/drawing/2014/main" id="{EB7A85BB-6D24-4253-A135-5BC0E5814069}"/>
                </a:ext>
              </a:extLst>
            </p:cNvPr>
            <p:cNvSpPr/>
            <p:nvPr/>
          </p:nvSpPr>
          <p:spPr>
            <a:xfrm>
              <a:off x="1590703" y="2160511"/>
              <a:ext cx="39962" cy="0"/>
            </a:xfrm>
            <a:custGeom>
              <a:avLst/>
              <a:gdLst/>
              <a:ahLst/>
              <a:cxnLst/>
              <a:rect l="0" t="0" r="0" b="0"/>
              <a:pathLst>
                <a:path w="43770" h="29">
                  <a:moveTo>
                    <a:pt x="0" y="28"/>
                  </a:moveTo>
                  <a:lnTo>
                    <a:pt x="6369" y="18"/>
                  </a:lnTo>
                  <a:lnTo>
                    <a:pt x="14392" y="10"/>
                  </a:lnTo>
                  <a:lnTo>
                    <a:pt x="22026" y="6"/>
                  </a:lnTo>
                  <a:lnTo>
                    <a:pt x="29560" y="3"/>
                  </a:lnTo>
                  <a:lnTo>
                    <a:pt x="37100" y="1"/>
                  </a:lnTo>
                  <a:lnTo>
                    <a:pt x="43769"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Freihandform 5">
              <a:extLst>
                <a:ext uri="{FF2B5EF4-FFF2-40B4-BE49-F238E27FC236}">
                  <a16:creationId xmlns:a16="http://schemas.microsoft.com/office/drawing/2014/main" id="{B884104D-2908-4CDD-8871-A0FF1599EEF9}"/>
                </a:ext>
              </a:extLst>
            </p:cNvPr>
            <p:cNvSpPr/>
            <p:nvPr/>
          </p:nvSpPr>
          <p:spPr>
            <a:xfrm>
              <a:off x="1305258" y="2161938"/>
              <a:ext cx="57089" cy="4282"/>
            </a:xfrm>
            <a:custGeom>
              <a:avLst/>
              <a:gdLst/>
              <a:ahLst/>
              <a:cxnLst/>
              <a:rect l="0" t="0" r="0" b="0"/>
              <a:pathLst>
                <a:path w="62412" h="3888">
                  <a:moveTo>
                    <a:pt x="0" y="0"/>
                  </a:moveTo>
                  <a:lnTo>
                    <a:pt x="2317" y="293"/>
                  </a:lnTo>
                  <a:lnTo>
                    <a:pt x="9998" y="1295"/>
                  </a:lnTo>
                  <a:lnTo>
                    <a:pt x="17684" y="2120"/>
                  </a:lnTo>
                  <a:lnTo>
                    <a:pt x="25374" y="2735"/>
                  </a:lnTo>
                  <a:lnTo>
                    <a:pt x="33066" y="3170"/>
                  </a:lnTo>
                  <a:lnTo>
                    <a:pt x="40760" y="3470"/>
                  </a:lnTo>
                  <a:lnTo>
                    <a:pt x="48454" y="3674"/>
                  </a:lnTo>
                  <a:lnTo>
                    <a:pt x="56150" y="3812"/>
                  </a:lnTo>
                  <a:lnTo>
                    <a:pt x="62411" y="388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Freihandform 6">
              <a:extLst>
                <a:ext uri="{FF2B5EF4-FFF2-40B4-BE49-F238E27FC236}">
                  <a16:creationId xmlns:a16="http://schemas.microsoft.com/office/drawing/2014/main" id="{415CE07F-7497-4FAA-BF52-CEFD38E05CEB}"/>
                </a:ext>
              </a:extLst>
            </p:cNvPr>
            <p:cNvSpPr/>
            <p:nvPr/>
          </p:nvSpPr>
          <p:spPr>
            <a:xfrm>
              <a:off x="1005541" y="2151948"/>
              <a:ext cx="185539" cy="12845"/>
            </a:xfrm>
            <a:custGeom>
              <a:avLst/>
              <a:gdLst/>
              <a:ahLst/>
              <a:cxnLst/>
              <a:rect l="0" t="0" r="0" b="0"/>
              <a:pathLst>
                <a:path w="205841" h="13854">
                  <a:moveTo>
                    <a:pt x="0" y="5688"/>
                  </a:moveTo>
                  <a:lnTo>
                    <a:pt x="2361" y="5359"/>
                  </a:lnTo>
                  <a:lnTo>
                    <a:pt x="11540" y="4002"/>
                  </a:lnTo>
                  <a:lnTo>
                    <a:pt x="19438" y="2639"/>
                  </a:lnTo>
                  <a:lnTo>
                    <a:pt x="26632" y="1417"/>
                  </a:lnTo>
                  <a:lnTo>
                    <a:pt x="33562" y="476"/>
                  </a:lnTo>
                  <a:lnTo>
                    <a:pt x="42064" y="0"/>
                  </a:lnTo>
                  <a:lnTo>
                    <a:pt x="51523" y="563"/>
                  </a:lnTo>
                  <a:lnTo>
                    <a:pt x="61754" y="1673"/>
                  </a:lnTo>
                  <a:lnTo>
                    <a:pt x="70924" y="2556"/>
                  </a:lnTo>
                  <a:lnTo>
                    <a:pt x="78853" y="3108"/>
                  </a:lnTo>
                  <a:lnTo>
                    <a:pt x="88146" y="3546"/>
                  </a:lnTo>
                  <a:lnTo>
                    <a:pt x="98928" y="4504"/>
                  </a:lnTo>
                  <a:lnTo>
                    <a:pt x="110289" y="6087"/>
                  </a:lnTo>
                  <a:lnTo>
                    <a:pt x="121630" y="7568"/>
                  </a:lnTo>
                  <a:lnTo>
                    <a:pt x="131147" y="8511"/>
                  </a:lnTo>
                  <a:lnTo>
                    <a:pt x="139108" y="9035"/>
                  </a:lnTo>
                  <a:lnTo>
                    <a:pt x="146518" y="9332"/>
                  </a:lnTo>
                  <a:lnTo>
                    <a:pt x="153831" y="9509"/>
                  </a:lnTo>
                  <a:lnTo>
                    <a:pt x="161195" y="9617"/>
                  </a:lnTo>
                  <a:lnTo>
                    <a:pt x="168616" y="9710"/>
                  </a:lnTo>
                  <a:lnTo>
                    <a:pt x="175859" y="10028"/>
                  </a:lnTo>
                  <a:lnTo>
                    <a:pt x="182775" y="10713"/>
                  </a:lnTo>
                  <a:lnTo>
                    <a:pt x="189401" y="11718"/>
                  </a:lnTo>
                  <a:lnTo>
                    <a:pt x="196026" y="12745"/>
                  </a:lnTo>
                  <a:lnTo>
                    <a:pt x="202851" y="13588"/>
                  </a:lnTo>
                  <a:lnTo>
                    <a:pt x="205840" y="1385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ihandform 50">
              <a:extLst>
                <a:ext uri="{FF2B5EF4-FFF2-40B4-BE49-F238E27FC236}">
                  <a16:creationId xmlns:a16="http://schemas.microsoft.com/office/drawing/2014/main" id="{80C10D5A-8D77-45F3-99B5-89C684499533}"/>
                </a:ext>
              </a:extLst>
            </p:cNvPr>
            <p:cNvSpPr/>
            <p:nvPr/>
          </p:nvSpPr>
          <p:spPr>
            <a:xfrm>
              <a:off x="1622102" y="2166220"/>
              <a:ext cx="707904" cy="609425"/>
            </a:xfrm>
            <a:custGeom>
              <a:avLst/>
              <a:gdLst/>
              <a:ahLst/>
              <a:cxnLst/>
              <a:rect l="0" t="0" r="0" b="0"/>
              <a:pathLst>
                <a:path w="787595" h="677777">
                  <a:moveTo>
                    <a:pt x="527821" y="0"/>
                  </a:moveTo>
                  <a:lnTo>
                    <a:pt x="524698" y="6244"/>
                  </a:lnTo>
                  <a:lnTo>
                    <a:pt x="521365" y="12910"/>
                  </a:lnTo>
                  <a:lnTo>
                    <a:pt x="517835" y="19971"/>
                  </a:lnTo>
                  <a:lnTo>
                    <a:pt x="514165" y="27311"/>
                  </a:lnTo>
                  <a:lnTo>
                    <a:pt x="510410" y="34820"/>
                  </a:lnTo>
                  <a:lnTo>
                    <a:pt x="506609" y="42422"/>
                  </a:lnTo>
                  <a:lnTo>
                    <a:pt x="502784" y="50072"/>
                  </a:lnTo>
                  <a:lnTo>
                    <a:pt x="498947" y="57747"/>
                  </a:lnTo>
                  <a:lnTo>
                    <a:pt x="495040" y="65433"/>
                  </a:lnTo>
                  <a:lnTo>
                    <a:pt x="490486" y="73125"/>
                  </a:lnTo>
                  <a:lnTo>
                    <a:pt x="485204" y="80819"/>
                  </a:lnTo>
                  <a:lnTo>
                    <a:pt x="479887" y="88515"/>
                  </a:lnTo>
                  <a:lnTo>
                    <a:pt x="474339" y="96212"/>
                  </a:lnTo>
                  <a:lnTo>
                    <a:pt x="468162" y="103908"/>
                  </a:lnTo>
                  <a:lnTo>
                    <a:pt x="461379" y="111605"/>
                  </a:lnTo>
                  <a:lnTo>
                    <a:pt x="454185" y="119302"/>
                  </a:lnTo>
                  <a:lnTo>
                    <a:pt x="446749" y="126999"/>
                  </a:lnTo>
                  <a:lnTo>
                    <a:pt x="439183" y="134633"/>
                  </a:lnTo>
                  <a:lnTo>
                    <a:pt x="431526" y="141599"/>
                  </a:lnTo>
                  <a:lnTo>
                    <a:pt x="423536" y="147537"/>
                  </a:lnTo>
                  <a:lnTo>
                    <a:pt x="414636" y="152609"/>
                  </a:lnTo>
                  <a:lnTo>
                    <a:pt x="404751" y="157143"/>
                  </a:lnTo>
                  <a:lnTo>
                    <a:pt x="394444" y="161656"/>
                  </a:lnTo>
                  <a:lnTo>
                    <a:pt x="384597" y="166830"/>
                  </a:lnTo>
                  <a:lnTo>
                    <a:pt x="375513" y="172248"/>
                  </a:lnTo>
                  <a:lnTo>
                    <a:pt x="367024" y="177315"/>
                  </a:lnTo>
                  <a:lnTo>
                    <a:pt x="358906" y="181926"/>
                  </a:lnTo>
                  <a:lnTo>
                    <a:pt x="351018" y="186227"/>
                  </a:lnTo>
                  <a:lnTo>
                    <a:pt x="343538" y="190625"/>
                  </a:lnTo>
                  <a:lnTo>
                    <a:pt x="337072" y="195869"/>
                  </a:lnTo>
                  <a:lnTo>
                    <a:pt x="332300" y="202724"/>
                  </a:lnTo>
                  <a:lnTo>
                    <a:pt x="329287" y="211295"/>
                  </a:lnTo>
                  <a:lnTo>
                    <a:pt x="327579" y="221151"/>
                  </a:lnTo>
                  <a:lnTo>
                    <a:pt x="326672" y="231799"/>
                  </a:lnTo>
                  <a:lnTo>
                    <a:pt x="326211" y="242887"/>
                  </a:lnTo>
                  <a:lnTo>
                    <a:pt x="325984" y="254207"/>
                  </a:lnTo>
                  <a:lnTo>
                    <a:pt x="325897" y="265619"/>
                  </a:lnTo>
                  <a:lnTo>
                    <a:pt x="326168" y="276788"/>
                  </a:lnTo>
                  <a:lnTo>
                    <a:pt x="327299" y="287154"/>
                  </a:lnTo>
                  <a:lnTo>
                    <a:pt x="328798" y="297273"/>
                  </a:lnTo>
                  <a:lnTo>
                    <a:pt x="330241" y="308245"/>
                  </a:lnTo>
                  <a:lnTo>
                    <a:pt x="331595" y="318734"/>
                  </a:lnTo>
                  <a:lnTo>
                    <a:pt x="332932" y="328628"/>
                  </a:lnTo>
                  <a:lnTo>
                    <a:pt x="333879" y="338123"/>
                  </a:lnTo>
                  <a:lnTo>
                    <a:pt x="334177" y="347177"/>
                  </a:lnTo>
                  <a:lnTo>
                    <a:pt x="333860" y="355819"/>
                  </a:lnTo>
                  <a:lnTo>
                    <a:pt x="333057" y="363914"/>
                  </a:lnTo>
                  <a:lnTo>
                    <a:pt x="331900" y="371414"/>
                  </a:lnTo>
                  <a:lnTo>
                    <a:pt x="330471" y="378410"/>
                  </a:lnTo>
                  <a:lnTo>
                    <a:pt x="328622" y="385027"/>
                  </a:lnTo>
                  <a:lnTo>
                    <a:pt x="326276" y="391374"/>
                  </a:lnTo>
                  <a:lnTo>
                    <a:pt x="323430" y="397688"/>
                  </a:lnTo>
                  <a:lnTo>
                    <a:pt x="319615" y="405370"/>
                  </a:lnTo>
                  <a:lnTo>
                    <a:pt x="315300" y="414175"/>
                  </a:lnTo>
                  <a:lnTo>
                    <a:pt x="311015" y="423764"/>
                  </a:lnTo>
                  <a:lnTo>
                    <a:pt x="306853" y="433436"/>
                  </a:lnTo>
                  <a:lnTo>
                    <a:pt x="302515" y="442594"/>
                  </a:lnTo>
                  <a:lnTo>
                    <a:pt x="297422" y="451186"/>
                  </a:lnTo>
                  <a:lnTo>
                    <a:pt x="292017" y="459380"/>
                  </a:lnTo>
                  <a:lnTo>
                    <a:pt x="286644" y="467336"/>
                  </a:lnTo>
                  <a:lnTo>
                    <a:pt x="280821" y="475164"/>
                  </a:lnTo>
                  <a:lnTo>
                    <a:pt x="274330" y="482902"/>
                  </a:lnTo>
                  <a:lnTo>
                    <a:pt x="267320" y="490306"/>
                  </a:lnTo>
                  <a:lnTo>
                    <a:pt x="259988" y="496862"/>
                  </a:lnTo>
                  <a:lnTo>
                    <a:pt x="252478" y="503056"/>
                  </a:lnTo>
                  <a:lnTo>
                    <a:pt x="244872" y="509253"/>
                  </a:lnTo>
                  <a:lnTo>
                    <a:pt x="237220" y="514989"/>
                  </a:lnTo>
                  <a:lnTo>
                    <a:pt x="229521" y="520025"/>
                  </a:lnTo>
                  <a:lnTo>
                    <a:pt x="221510" y="524239"/>
                  </a:lnTo>
                  <a:lnTo>
                    <a:pt x="212599" y="527236"/>
                  </a:lnTo>
                  <a:lnTo>
                    <a:pt x="202686" y="529054"/>
                  </a:lnTo>
                  <a:lnTo>
                    <a:pt x="192053" y="530057"/>
                  </a:lnTo>
                  <a:lnTo>
                    <a:pt x="180987" y="530580"/>
                  </a:lnTo>
                  <a:lnTo>
                    <a:pt x="169684" y="530844"/>
                  </a:lnTo>
                  <a:lnTo>
                    <a:pt x="158257" y="530973"/>
                  </a:lnTo>
                  <a:lnTo>
                    <a:pt x="146833" y="531099"/>
                  </a:lnTo>
                  <a:lnTo>
                    <a:pt x="136046" y="531883"/>
                  </a:lnTo>
                  <a:lnTo>
                    <a:pt x="126272" y="533979"/>
                  </a:lnTo>
                  <a:lnTo>
                    <a:pt x="117357" y="537765"/>
                  </a:lnTo>
                  <a:lnTo>
                    <a:pt x="109001" y="542442"/>
                  </a:lnTo>
                  <a:lnTo>
                    <a:pt x="100965" y="547129"/>
                  </a:lnTo>
                  <a:lnTo>
                    <a:pt x="93162" y="551617"/>
                  </a:lnTo>
                  <a:lnTo>
                    <a:pt x="86114" y="556534"/>
                  </a:lnTo>
                  <a:lnTo>
                    <a:pt x="80136" y="562323"/>
                  </a:lnTo>
                  <a:lnTo>
                    <a:pt x="74982" y="568827"/>
                  </a:lnTo>
                  <a:lnTo>
                    <a:pt x="69731" y="575225"/>
                  </a:lnTo>
                  <a:lnTo>
                    <a:pt x="63780" y="581493"/>
                  </a:lnTo>
                  <a:lnTo>
                    <a:pt x="57135" y="588780"/>
                  </a:lnTo>
                  <a:lnTo>
                    <a:pt x="50040" y="596917"/>
                  </a:lnTo>
                  <a:lnTo>
                    <a:pt x="42968" y="605186"/>
                  </a:lnTo>
                  <a:lnTo>
                    <a:pt x="36640" y="613300"/>
                  </a:lnTo>
                  <a:lnTo>
                    <a:pt x="31235" y="621250"/>
                  </a:lnTo>
                  <a:lnTo>
                    <a:pt x="26511" y="629085"/>
                  </a:lnTo>
                  <a:lnTo>
                    <a:pt x="22200" y="636854"/>
                  </a:lnTo>
                  <a:lnTo>
                    <a:pt x="18093" y="644587"/>
                  </a:lnTo>
                  <a:lnTo>
                    <a:pt x="13806" y="652301"/>
                  </a:lnTo>
                  <a:lnTo>
                    <a:pt x="8747" y="660007"/>
                  </a:lnTo>
                  <a:lnTo>
                    <a:pt x="3497" y="667660"/>
                  </a:lnTo>
                  <a:lnTo>
                    <a:pt x="0" y="674525"/>
                  </a:lnTo>
                  <a:lnTo>
                    <a:pt x="1109" y="677776"/>
                  </a:lnTo>
                  <a:lnTo>
                    <a:pt x="5302" y="677323"/>
                  </a:lnTo>
                  <a:lnTo>
                    <a:pt x="10239" y="674158"/>
                  </a:lnTo>
                  <a:lnTo>
                    <a:pt x="15627" y="669684"/>
                  </a:lnTo>
                  <a:lnTo>
                    <a:pt x="21431" y="664753"/>
                  </a:lnTo>
                  <a:lnTo>
                    <a:pt x="27041" y="659202"/>
                  </a:lnTo>
                  <a:lnTo>
                    <a:pt x="32743" y="653515"/>
                  </a:lnTo>
                  <a:lnTo>
                    <a:pt x="38997" y="647984"/>
                  </a:lnTo>
                  <a:lnTo>
                    <a:pt x="45818" y="642143"/>
                  </a:lnTo>
                  <a:lnTo>
                    <a:pt x="53031" y="636318"/>
                  </a:lnTo>
                  <a:lnTo>
                    <a:pt x="60476" y="630722"/>
                  </a:lnTo>
                  <a:lnTo>
                    <a:pt x="68045" y="624851"/>
                  </a:lnTo>
                  <a:lnTo>
                    <a:pt x="75680" y="619035"/>
                  </a:lnTo>
                  <a:lnTo>
                    <a:pt x="83347" y="613757"/>
                  </a:lnTo>
                  <a:lnTo>
                    <a:pt x="91030" y="609038"/>
                  </a:lnTo>
                  <a:lnTo>
                    <a:pt x="98697" y="604684"/>
                  </a:lnTo>
                  <a:lnTo>
                    <a:pt x="106067" y="600260"/>
                  </a:lnTo>
                  <a:lnTo>
                    <a:pt x="112607" y="595130"/>
                  </a:lnTo>
                  <a:lnTo>
                    <a:pt x="118817" y="589733"/>
                  </a:lnTo>
                  <a:lnTo>
                    <a:pt x="125334" y="584675"/>
                  </a:lnTo>
                  <a:lnTo>
                    <a:pt x="132287" y="580068"/>
                  </a:lnTo>
                  <a:lnTo>
                    <a:pt x="139564" y="575793"/>
                  </a:lnTo>
                  <a:lnTo>
                    <a:pt x="147039" y="571720"/>
                  </a:lnTo>
                  <a:lnTo>
                    <a:pt x="154624" y="567758"/>
                  </a:lnTo>
                  <a:lnTo>
                    <a:pt x="162289" y="563877"/>
                  </a:lnTo>
                  <a:lnTo>
                    <a:pt x="170283" y="560325"/>
                  </a:lnTo>
                  <a:lnTo>
                    <a:pt x="179186" y="557683"/>
                  </a:lnTo>
                  <a:lnTo>
                    <a:pt x="189095" y="556070"/>
                  </a:lnTo>
                  <a:lnTo>
                    <a:pt x="199726" y="555480"/>
                  </a:lnTo>
                  <a:lnTo>
                    <a:pt x="210792" y="556154"/>
                  </a:lnTo>
                  <a:lnTo>
                    <a:pt x="222070" y="557422"/>
                  </a:lnTo>
                  <a:lnTo>
                    <a:pt x="233173" y="558806"/>
                  </a:lnTo>
                  <a:lnTo>
                    <a:pt x="243506" y="560585"/>
                  </a:lnTo>
                  <a:lnTo>
                    <a:pt x="253537" y="561756"/>
                  </a:lnTo>
                  <a:lnTo>
                    <a:pt x="263890" y="561709"/>
                  </a:lnTo>
                  <a:lnTo>
                    <a:pt x="274622" y="561090"/>
                  </a:lnTo>
                  <a:lnTo>
                    <a:pt x="285037" y="559887"/>
                  </a:lnTo>
                  <a:lnTo>
                    <a:pt x="294925" y="558129"/>
                  </a:lnTo>
                  <a:lnTo>
                    <a:pt x="304888" y="556474"/>
                  </a:lnTo>
                  <a:lnTo>
                    <a:pt x="314678" y="554653"/>
                  </a:lnTo>
                  <a:lnTo>
                    <a:pt x="323868" y="551950"/>
                  </a:lnTo>
                  <a:lnTo>
                    <a:pt x="332403" y="547772"/>
                  </a:lnTo>
                  <a:lnTo>
                    <a:pt x="339889" y="542196"/>
                  </a:lnTo>
                  <a:lnTo>
                    <a:pt x="346410" y="535666"/>
                  </a:lnTo>
                  <a:lnTo>
                    <a:pt x="352766" y="528576"/>
                  </a:lnTo>
                  <a:lnTo>
                    <a:pt x="358827" y="521184"/>
                  </a:lnTo>
                  <a:lnTo>
                    <a:pt x="364226" y="513636"/>
                  </a:lnTo>
                  <a:lnTo>
                    <a:pt x="369003" y="506011"/>
                  </a:lnTo>
                  <a:lnTo>
                    <a:pt x="373361" y="498348"/>
                  </a:lnTo>
                  <a:lnTo>
                    <a:pt x="377473" y="490667"/>
                  </a:lnTo>
                  <a:lnTo>
                    <a:pt x="381391" y="482915"/>
                  </a:lnTo>
                  <a:lnTo>
                    <a:pt x="384597" y="474513"/>
                  </a:lnTo>
                  <a:lnTo>
                    <a:pt x="387042" y="465383"/>
                  </a:lnTo>
                  <a:lnTo>
                    <a:pt x="389499" y="456217"/>
                  </a:lnTo>
                  <a:lnTo>
                    <a:pt x="392362" y="446821"/>
                  </a:lnTo>
                  <a:lnTo>
                    <a:pt x="395319" y="436795"/>
                  </a:lnTo>
                  <a:lnTo>
                    <a:pt x="397642" y="426164"/>
                  </a:lnTo>
                  <a:lnTo>
                    <a:pt x="399113" y="415121"/>
                  </a:lnTo>
                  <a:lnTo>
                    <a:pt x="399945" y="403837"/>
                  </a:lnTo>
                  <a:lnTo>
                    <a:pt x="400386" y="392422"/>
                  </a:lnTo>
                  <a:lnTo>
                    <a:pt x="400633" y="380965"/>
                  </a:lnTo>
                  <a:lnTo>
                    <a:pt x="401067" y="369774"/>
                  </a:lnTo>
                  <a:lnTo>
                    <a:pt x="402339" y="359462"/>
                  </a:lnTo>
                  <a:lnTo>
                    <a:pt x="404559" y="350094"/>
                  </a:lnTo>
                  <a:lnTo>
                    <a:pt x="407184" y="340841"/>
                  </a:lnTo>
                  <a:lnTo>
                    <a:pt x="409277" y="330357"/>
                  </a:lnTo>
                  <a:lnTo>
                    <a:pt x="409960" y="319421"/>
                  </a:lnTo>
                  <a:lnTo>
                    <a:pt x="409319" y="308923"/>
                  </a:lnTo>
                  <a:lnTo>
                    <a:pt x="408398" y="298525"/>
                  </a:lnTo>
                  <a:lnTo>
                    <a:pt x="408400" y="288475"/>
                  </a:lnTo>
                  <a:lnTo>
                    <a:pt x="410018" y="279143"/>
                  </a:lnTo>
                  <a:lnTo>
                    <a:pt x="413603" y="270470"/>
                  </a:lnTo>
                  <a:lnTo>
                    <a:pt x="418874" y="262264"/>
                  </a:lnTo>
                  <a:lnTo>
                    <a:pt x="425251" y="254614"/>
                  </a:lnTo>
                  <a:lnTo>
                    <a:pt x="432329" y="247997"/>
                  </a:lnTo>
                  <a:lnTo>
                    <a:pt x="440393" y="242451"/>
                  </a:lnTo>
                  <a:lnTo>
                    <a:pt x="449358" y="237659"/>
                  </a:lnTo>
                  <a:lnTo>
                    <a:pt x="458382" y="233316"/>
                  </a:lnTo>
                  <a:lnTo>
                    <a:pt x="467009" y="229194"/>
                  </a:lnTo>
                  <a:lnTo>
                    <a:pt x="475259" y="224899"/>
                  </a:lnTo>
                  <a:lnTo>
                    <a:pt x="483194" y="219710"/>
                  </a:lnTo>
                  <a:lnTo>
                    <a:pt x="490339" y="212907"/>
                  </a:lnTo>
                  <a:lnTo>
                    <a:pt x="496679" y="204674"/>
                  </a:lnTo>
                  <a:lnTo>
                    <a:pt x="502944" y="196044"/>
                  </a:lnTo>
                  <a:lnTo>
                    <a:pt x="508959" y="187618"/>
                  </a:lnTo>
                  <a:lnTo>
                    <a:pt x="514336" y="179468"/>
                  </a:lnTo>
                  <a:lnTo>
                    <a:pt x="519166" y="171582"/>
                  </a:lnTo>
                  <a:lnTo>
                    <a:pt x="524227" y="164460"/>
                  </a:lnTo>
                  <a:lnTo>
                    <a:pt x="529772" y="158131"/>
                  </a:lnTo>
                  <a:lnTo>
                    <a:pt x="535221" y="151871"/>
                  </a:lnTo>
                  <a:lnTo>
                    <a:pt x="540834" y="145858"/>
                  </a:lnTo>
                  <a:lnTo>
                    <a:pt x="547043" y="140483"/>
                  </a:lnTo>
                  <a:lnTo>
                    <a:pt x="553840" y="135716"/>
                  </a:lnTo>
                  <a:lnTo>
                    <a:pt x="561065" y="131388"/>
                  </a:lnTo>
                  <a:lnTo>
                    <a:pt x="568828" y="127601"/>
                  </a:lnTo>
                  <a:lnTo>
                    <a:pt x="577613" y="124839"/>
                  </a:lnTo>
                  <a:lnTo>
                    <a:pt x="587465" y="123145"/>
                  </a:lnTo>
                  <a:lnTo>
                    <a:pt x="598069" y="122203"/>
                  </a:lnTo>
                  <a:lnTo>
                    <a:pt x="609058" y="121772"/>
                  </a:lnTo>
                  <a:lnTo>
                    <a:pt x="619646" y="122231"/>
                  </a:lnTo>
                  <a:lnTo>
                    <a:pt x="629635" y="123543"/>
                  </a:lnTo>
                  <a:lnTo>
                    <a:pt x="639652" y="124828"/>
                  </a:lnTo>
                  <a:lnTo>
                    <a:pt x="649469" y="125036"/>
                  </a:lnTo>
                  <a:lnTo>
                    <a:pt x="658673" y="123836"/>
                  </a:lnTo>
                  <a:lnTo>
                    <a:pt x="667278" y="121514"/>
                  </a:lnTo>
                  <a:lnTo>
                    <a:pt x="675474" y="118484"/>
                  </a:lnTo>
                  <a:lnTo>
                    <a:pt x="683432" y="115055"/>
                  </a:lnTo>
                  <a:lnTo>
                    <a:pt x="691259" y="111414"/>
                  </a:lnTo>
                  <a:lnTo>
                    <a:pt x="699020" y="107643"/>
                  </a:lnTo>
                  <a:lnTo>
                    <a:pt x="706747" y="103518"/>
                  </a:lnTo>
                  <a:lnTo>
                    <a:pt x="714459" y="98474"/>
                  </a:lnTo>
                  <a:lnTo>
                    <a:pt x="722163" y="92442"/>
                  </a:lnTo>
                  <a:lnTo>
                    <a:pt x="729863" y="85985"/>
                  </a:lnTo>
                  <a:lnTo>
                    <a:pt x="737498" y="79924"/>
                  </a:lnTo>
                  <a:lnTo>
                    <a:pt x="744512" y="74005"/>
                  </a:lnTo>
                  <a:lnTo>
                    <a:pt x="751099" y="68254"/>
                  </a:lnTo>
                  <a:lnTo>
                    <a:pt x="758544" y="63732"/>
                  </a:lnTo>
                  <a:lnTo>
                    <a:pt x="766916" y="59916"/>
                  </a:lnTo>
                  <a:lnTo>
                    <a:pt x="776352" y="54678"/>
                  </a:lnTo>
                  <a:lnTo>
                    <a:pt x="787594" y="4618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5" name="Gruppieren 53">
              <a:extLst>
                <a:ext uri="{FF2B5EF4-FFF2-40B4-BE49-F238E27FC236}">
                  <a16:creationId xmlns:a16="http://schemas.microsoft.com/office/drawing/2014/main" id="{BCCE6E64-501C-4356-979D-9DE58379229C}"/>
                </a:ext>
              </a:extLst>
            </p:cNvPr>
            <p:cNvGrpSpPr>
              <a:grpSpLocks/>
            </p:cNvGrpSpPr>
            <p:nvPr/>
          </p:nvGrpSpPr>
          <p:grpSpPr bwMode="auto">
            <a:xfrm>
              <a:off x="2339997" y="2186201"/>
              <a:ext cx="836354" cy="892016"/>
              <a:chOff x="3631045" y="3469409"/>
              <a:chExt cx="929411" cy="991450"/>
            </a:xfrm>
          </p:grpSpPr>
          <p:sp>
            <p:nvSpPr>
              <p:cNvPr id="16" name="Freihandform 51">
                <a:extLst>
                  <a:ext uri="{FF2B5EF4-FFF2-40B4-BE49-F238E27FC236}">
                    <a16:creationId xmlns:a16="http://schemas.microsoft.com/office/drawing/2014/main" id="{04286683-854D-4CA2-95A6-35684797269F}"/>
                  </a:ext>
                </a:extLst>
              </p:cNvPr>
              <p:cNvSpPr/>
              <p:nvPr/>
            </p:nvSpPr>
            <p:spPr>
              <a:xfrm>
                <a:off x="3631045" y="3497963"/>
                <a:ext cx="859626" cy="962896"/>
              </a:xfrm>
              <a:custGeom>
                <a:avLst/>
                <a:gdLst/>
                <a:ahLst/>
                <a:cxnLst/>
                <a:rect l="0" t="0" r="0" b="0"/>
                <a:pathLst>
                  <a:path w="858922" h="962586">
                    <a:moveTo>
                      <a:pt x="0" y="0"/>
                    </a:moveTo>
                    <a:lnTo>
                      <a:pt x="574" y="8815"/>
                    </a:lnTo>
                    <a:lnTo>
                      <a:pt x="2777" y="16936"/>
                    </a:lnTo>
                    <a:lnTo>
                      <a:pt x="6565" y="24893"/>
                    </a:lnTo>
                    <a:lnTo>
                      <a:pt x="10562" y="33394"/>
                    </a:lnTo>
                    <a:lnTo>
                      <a:pt x="13826" y="42572"/>
                    </a:lnTo>
                    <a:lnTo>
                      <a:pt x="16849" y="51761"/>
                    </a:lnTo>
                    <a:lnTo>
                      <a:pt x="20067" y="61144"/>
                    </a:lnTo>
                    <a:lnTo>
                      <a:pt x="23528" y="70851"/>
                    </a:lnTo>
                    <a:lnTo>
                      <a:pt x="27225" y="80266"/>
                    </a:lnTo>
                    <a:lnTo>
                      <a:pt x="31692" y="89116"/>
                    </a:lnTo>
                    <a:lnTo>
                      <a:pt x="37242" y="97787"/>
                    </a:lnTo>
                    <a:lnTo>
                      <a:pt x="43688" y="106924"/>
                    </a:lnTo>
                    <a:lnTo>
                      <a:pt x="50709" y="115554"/>
                    </a:lnTo>
                    <a:lnTo>
                      <a:pt x="58059" y="122760"/>
                    </a:lnTo>
                    <a:lnTo>
                      <a:pt x="65583" y="128620"/>
                    </a:lnTo>
                    <a:lnTo>
                      <a:pt x="73220" y="133570"/>
                    </a:lnTo>
                    <a:lnTo>
                      <a:pt x="81201" y="137990"/>
                    </a:lnTo>
                    <a:lnTo>
                      <a:pt x="90034" y="142126"/>
                    </a:lnTo>
                    <a:lnTo>
                      <a:pt x="99256" y="146115"/>
                    </a:lnTo>
                    <a:lnTo>
                      <a:pt x="108528" y="149959"/>
                    </a:lnTo>
                    <a:lnTo>
                      <a:pt x="116688" y="153065"/>
                    </a:lnTo>
                    <a:lnTo>
                      <a:pt x="123942" y="155485"/>
                    </a:lnTo>
                    <a:lnTo>
                      <a:pt x="130983" y="157347"/>
                    </a:lnTo>
                    <a:lnTo>
                      <a:pt x="138092" y="158701"/>
                    </a:lnTo>
                    <a:lnTo>
                      <a:pt x="145314" y="159673"/>
                    </a:lnTo>
                    <a:lnTo>
                      <a:pt x="152413" y="160597"/>
                    </a:lnTo>
                    <a:lnTo>
                      <a:pt x="159228" y="161693"/>
                    </a:lnTo>
                    <a:lnTo>
                      <a:pt x="165785" y="163000"/>
                    </a:lnTo>
                    <a:lnTo>
                      <a:pt x="172364" y="164486"/>
                    </a:lnTo>
                    <a:lnTo>
                      <a:pt x="179157" y="166108"/>
                    </a:lnTo>
                    <a:lnTo>
                      <a:pt x="186211" y="167803"/>
                    </a:lnTo>
                    <a:lnTo>
                      <a:pt x="193711" y="169315"/>
                    </a:lnTo>
                    <a:lnTo>
                      <a:pt x="201740" y="170491"/>
                    </a:lnTo>
                    <a:lnTo>
                      <a:pt x="210156" y="171367"/>
                    </a:lnTo>
                    <a:lnTo>
                      <a:pt x="218370" y="172291"/>
                    </a:lnTo>
                    <a:lnTo>
                      <a:pt x="227656" y="173912"/>
                    </a:lnTo>
                    <a:lnTo>
                      <a:pt x="237988" y="175757"/>
                    </a:lnTo>
                    <a:lnTo>
                      <a:pt x="248560" y="177464"/>
                    </a:lnTo>
                    <a:lnTo>
                      <a:pt x="258735" y="179478"/>
                    </a:lnTo>
                    <a:lnTo>
                      <a:pt x="269765" y="181433"/>
                    </a:lnTo>
                    <a:lnTo>
                      <a:pt x="280053" y="182780"/>
                    </a:lnTo>
                    <a:lnTo>
                      <a:pt x="289076" y="183817"/>
                    </a:lnTo>
                    <a:lnTo>
                      <a:pt x="297431" y="184918"/>
                    </a:lnTo>
                    <a:lnTo>
                      <a:pt x="305445" y="186176"/>
                    </a:lnTo>
                    <a:lnTo>
                      <a:pt x="313056" y="187360"/>
                    </a:lnTo>
                    <a:lnTo>
                      <a:pt x="320206" y="188302"/>
                    </a:lnTo>
                    <a:lnTo>
                      <a:pt x="327184" y="189001"/>
                    </a:lnTo>
                    <a:lnTo>
                      <a:pt x="336031" y="189582"/>
                    </a:lnTo>
                    <a:lnTo>
                      <a:pt x="346298" y="190312"/>
                    </a:lnTo>
                    <a:lnTo>
                      <a:pt x="356418" y="191717"/>
                    </a:lnTo>
                    <a:lnTo>
                      <a:pt x="366377" y="193391"/>
                    </a:lnTo>
                    <a:lnTo>
                      <a:pt x="376100" y="195291"/>
                    </a:lnTo>
                    <a:lnTo>
                      <a:pt x="384477" y="198509"/>
                    </a:lnTo>
                    <a:lnTo>
                      <a:pt x="391152" y="203407"/>
                    </a:lnTo>
                    <a:lnTo>
                      <a:pt x="396284" y="209836"/>
                    </a:lnTo>
                    <a:lnTo>
                      <a:pt x="399827" y="217846"/>
                    </a:lnTo>
                    <a:lnTo>
                      <a:pt x="402619" y="226627"/>
                    </a:lnTo>
                    <a:lnTo>
                      <a:pt x="405501" y="235616"/>
                    </a:lnTo>
                    <a:lnTo>
                      <a:pt x="408644" y="245238"/>
                    </a:lnTo>
                    <a:lnTo>
                      <a:pt x="411376" y="255988"/>
                    </a:lnTo>
                    <a:lnTo>
                      <a:pt x="413136" y="265660"/>
                    </a:lnTo>
                    <a:lnTo>
                      <a:pt x="414125" y="273951"/>
                    </a:lnTo>
                    <a:lnTo>
                      <a:pt x="414693" y="281673"/>
                    </a:lnTo>
                    <a:lnTo>
                      <a:pt x="415098" y="289384"/>
                    </a:lnTo>
                    <a:lnTo>
                      <a:pt x="416067" y="298544"/>
                    </a:lnTo>
                    <a:lnTo>
                      <a:pt x="417987" y="308561"/>
                    </a:lnTo>
                    <a:lnTo>
                      <a:pt x="420644" y="318995"/>
                    </a:lnTo>
                    <a:lnTo>
                      <a:pt x="423175" y="329823"/>
                    </a:lnTo>
                    <a:lnTo>
                      <a:pt x="425276" y="340653"/>
                    </a:lnTo>
                    <a:lnTo>
                      <a:pt x="427499" y="350900"/>
                    </a:lnTo>
                    <a:lnTo>
                      <a:pt x="429560" y="361324"/>
                    </a:lnTo>
                    <a:lnTo>
                      <a:pt x="430934" y="370544"/>
                    </a:lnTo>
                    <a:lnTo>
                      <a:pt x="431721" y="378510"/>
                    </a:lnTo>
                    <a:lnTo>
                      <a:pt x="432179" y="386014"/>
                    </a:lnTo>
                    <a:lnTo>
                      <a:pt x="432480" y="393425"/>
                    </a:lnTo>
                    <a:lnTo>
                      <a:pt x="432927" y="400869"/>
                    </a:lnTo>
                    <a:lnTo>
                      <a:pt x="433693" y="408373"/>
                    </a:lnTo>
                    <a:lnTo>
                      <a:pt x="434752" y="415907"/>
                    </a:lnTo>
                    <a:lnTo>
                      <a:pt x="435813" y="423235"/>
                    </a:lnTo>
                    <a:lnTo>
                      <a:pt x="436713" y="430461"/>
                    </a:lnTo>
                    <a:lnTo>
                      <a:pt x="437724" y="439612"/>
                    </a:lnTo>
                    <a:lnTo>
                      <a:pt x="438889" y="448659"/>
                    </a:lnTo>
                    <a:lnTo>
                      <a:pt x="440175" y="456741"/>
                    </a:lnTo>
                    <a:lnTo>
                      <a:pt x="441368" y="464410"/>
                    </a:lnTo>
                    <a:lnTo>
                      <a:pt x="442312" y="471966"/>
                    </a:lnTo>
                    <a:lnTo>
                      <a:pt x="443025" y="479495"/>
                    </a:lnTo>
                    <a:lnTo>
                      <a:pt x="443782" y="486803"/>
                    </a:lnTo>
                    <a:lnTo>
                      <a:pt x="444770" y="493760"/>
                    </a:lnTo>
                    <a:lnTo>
                      <a:pt x="446069" y="500547"/>
                    </a:lnTo>
                    <a:lnTo>
                      <a:pt x="448209" y="508616"/>
                    </a:lnTo>
                    <a:lnTo>
                      <a:pt x="451147" y="517706"/>
                    </a:lnTo>
                    <a:lnTo>
                      <a:pt x="454469" y="527374"/>
                    </a:lnTo>
                    <a:lnTo>
                      <a:pt x="457329" y="536162"/>
                    </a:lnTo>
                    <a:lnTo>
                      <a:pt x="459660" y="544241"/>
                    </a:lnTo>
                    <a:lnTo>
                      <a:pt x="461742" y="552319"/>
                    </a:lnTo>
                    <a:lnTo>
                      <a:pt x="463723" y="560201"/>
                    </a:lnTo>
                    <a:lnTo>
                      <a:pt x="465666" y="567640"/>
                    </a:lnTo>
                    <a:lnTo>
                      <a:pt x="467666" y="574792"/>
                    </a:lnTo>
                    <a:lnTo>
                      <a:pt x="470364" y="583134"/>
                    </a:lnTo>
                    <a:lnTo>
                      <a:pt x="473706" y="592118"/>
                    </a:lnTo>
                    <a:lnTo>
                      <a:pt x="477347" y="600861"/>
                    </a:lnTo>
                    <a:lnTo>
                      <a:pt x="481114" y="609220"/>
                    </a:lnTo>
                    <a:lnTo>
                      <a:pt x="484930" y="617290"/>
                    </a:lnTo>
                    <a:lnTo>
                      <a:pt x="488766" y="625183"/>
                    </a:lnTo>
                    <a:lnTo>
                      <a:pt x="492609" y="632981"/>
                    </a:lnTo>
                    <a:lnTo>
                      <a:pt x="496455" y="640727"/>
                    </a:lnTo>
                    <a:lnTo>
                      <a:pt x="500303" y="648447"/>
                    </a:lnTo>
                    <a:lnTo>
                      <a:pt x="504175" y="656132"/>
                    </a:lnTo>
                    <a:lnTo>
                      <a:pt x="508347" y="663510"/>
                    </a:lnTo>
                    <a:lnTo>
                      <a:pt x="513414" y="670055"/>
                    </a:lnTo>
                    <a:lnTo>
                      <a:pt x="519504" y="676219"/>
                    </a:lnTo>
                    <a:lnTo>
                      <a:pt x="526614" y="682090"/>
                    </a:lnTo>
                    <a:lnTo>
                      <a:pt x="535050" y="686605"/>
                    </a:lnTo>
                    <a:lnTo>
                      <a:pt x="544723" y="689470"/>
                    </a:lnTo>
                    <a:lnTo>
                      <a:pt x="555239" y="691395"/>
                    </a:lnTo>
                    <a:lnTo>
                      <a:pt x="566248" y="693458"/>
                    </a:lnTo>
                    <a:lnTo>
                      <a:pt x="577500" y="696130"/>
                    </a:lnTo>
                    <a:lnTo>
                      <a:pt x="588590" y="699602"/>
                    </a:lnTo>
                    <a:lnTo>
                      <a:pt x="598853" y="704229"/>
                    </a:lnTo>
                    <a:lnTo>
                      <a:pt x="608150" y="709371"/>
                    </a:lnTo>
                    <a:lnTo>
                      <a:pt x="616745" y="714302"/>
                    </a:lnTo>
                    <a:lnTo>
                      <a:pt x="624914" y="718911"/>
                    </a:lnTo>
                    <a:lnTo>
                      <a:pt x="632850" y="723865"/>
                    </a:lnTo>
                    <a:lnTo>
                      <a:pt x="640664" y="729358"/>
                    </a:lnTo>
                    <a:lnTo>
                      <a:pt x="648418" y="734721"/>
                    </a:lnTo>
                    <a:lnTo>
                      <a:pt x="656143" y="739638"/>
                    </a:lnTo>
                    <a:lnTo>
                      <a:pt x="663853" y="744731"/>
                    </a:lnTo>
                    <a:lnTo>
                      <a:pt x="671555" y="751274"/>
                    </a:lnTo>
                    <a:lnTo>
                      <a:pt x="679255" y="759017"/>
                    </a:lnTo>
                    <a:lnTo>
                      <a:pt x="686953" y="767387"/>
                    </a:lnTo>
                    <a:lnTo>
                      <a:pt x="694532" y="776379"/>
                    </a:lnTo>
                    <a:lnTo>
                      <a:pt x="700955" y="783979"/>
                    </a:lnTo>
                    <a:lnTo>
                      <a:pt x="706470" y="789894"/>
                    </a:lnTo>
                    <a:lnTo>
                      <a:pt x="711817" y="795029"/>
                    </a:lnTo>
                    <a:lnTo>
                      <a:pt x="717903" y="801148"/>
                    </a:lnTo>
                    <a:lnTo>
                      <a:pt x="724276" y="808298"/>
                    </a:lnTo>
                    <a:lnTo>
                      <a:pt x="730811" y="815854"/>
                    </a:lnTo>
                    <a:lnTo>
                      <a:pt x="737078" y="823557"/>
                    </a:lnTo>
                    <a:lnTo>
                      <a:pt x="742923" y="831589"/>
                    </a:lnTo>
                    <a:lnTo>
                      <a:pt x="748990" y="840390"/>
                    </a:lnTo>
                    <a:lnTo>
                      <a:pt x="755580" y="848874"/>
                    </a:lnTo>
                    <a:lnTo>
                      <a:pt x="762326" y="856320"/>
                    </a:lnTo>
                    <a:lnTo>
                      <a:pt x="768531" y="863421"/>
                    </a:lnTo>
                    <a:lnTo>
                      <a:pt x="774569" y="871254"/>
                    </a:lnTo>
                    <a:lnTo>
                      <a:pt x="781001" y="879714"/>
                    </a:lnTo>
                    <a:lnTo>
                      <a:pt x="787848" y="887466"/>
                    </a:lnTo>
                    <a:lnTo>
                      <a:pt x="794422" y="894541"/>
                    </a:lnTo>
                    <a:lnTo>
                      <a:pt x="800777" y="901576"/>
                    </a:lnTo>
                    <a:lnTo>
                      <a:pt x="808042" y="908876"/>
                    </a:lnTo>
                    <a:lnTo>
                      <a:pt x="815493" y="917007"/>
                    </a:lnTo>
                    <a:lnTo>
                      <a:pt x="822336" y="925991"/>
                    </a:lnTo>
                    <a:lnTo>
                      <a:pt x="829048" y="935018"/>
                    </a:lnTo>
                    <a:lnTo>
                      <a:pt x="836031" y="943645"/>
                    </a:lnTo>
                    <a:lnTo>
                      <a:pt x="843297" y="951893"/>
                    </a:lnTo>
                    <a:lnTo>
                      <a:pt x="850673" y="959466"/>
                    </a:lnTo>
                    <a:lnTo>
                      <a:pt x="856958" y="962585"/>
                    </a:lnTo>
                    <a:lnTo>
                      <a:pt x="858921" y="960518"/>
                    </a:lnTo>
                    <a:lnTo>
                      <a:pt x="857304" y="955268"/>
                    </a:lnTo>
                    <a:lnTo>
                      <a:pt x="854170" y="948050"/>
                    </a:lnTo>
                    <a:lnTo>
                      <a:pt x="850514" y="940033"/>
                    </a:lnTo>
                    <a:lnTo>
                      <a:pt x="846700" y="931947"/>
                    </a:lnTo>
                    <a:lnTo>
                      <a:pt x="842846" y="923975"/>
                    </a:lnTo>
                    <a:lnTo>
                      <a:pt x="838987" y="916116"/>
                    </a:lnTo>
                    <a:lnTo>
                      <a:pt x="835130" y="908330"/>
                    </a:lnTo>
                    <a:lnTo>
                      <a:pt x="831278" y="900588"/>
                    </a:lnTo>
                    <a:lnTo>
                      <a:pt x="827426" y="892869"/>
                    </a:lnTo>
                    <a:lnTo>
                      <a:pt x="823577" y="885160"/>
                    </a:lnTo>
                    <a:lnTo>
                      <a:pt x="819728" y="877458"/>
                    </a:lnTo>
                    <a:lnTo>
                      <a:pt x="815879" y="869758"/>
                    </a:lnTo>
                    <a:lnTo>
                      <a:pt x="812006" y="862060"/>
                    </a:lnTo>
                    <a:lnTo>
                      <a:pt x="807834" y="854362"/>
                    </a:lnTo>
                    <a:lnTo>
                      <a:pt x="802830" y="846665"/>
                    </a:lnTo>
                    <a:lnTo>
                      <a:pt x="797518" y="838945"/>
                    </a:lnTo>
                    <a:lnTo>
                      <a:pt x="792815" y="830924"/>
                    </a:lnTo>
                    <a:lnTo>
                      <a:pt x="789377" y="822072"/>
                    </a:lnTo>
                    <a:lnTo>
                      <a:pt x="786596" y="812888"/>
                    </a:lnTo>
                    <a:lnTo>
                      <a:pt x="783705" y="804012"/>
                    </a:lnTo>
                    <a:lnTo>
                      <a:pt x="780488" y="795571"/>
                    </a:lnTo>
                    <a:lnTo>
                      <a:pt x="776980" y="787478"/>
                    </a:lnTo>
                    <a:lnTo>
                      <a:pt x="773003" y="779883"/>
                    </a:lnTo>
                    <a:lnTo>
                      <a:pt x="768098" y="773229"/>
                    </a:lnTo>
                    <a:lnTo>
                      <a:pt x="762813" y="766963"/>
                    </a:lnTo>
                    <a:lnTo>
                      <a:pt x="757810" y="760418"/>
                    </a:lnTo>
                    <a:lnTo>
                      <a:pt x="753228" y="753453"/>
                    </a:lnTo>
                    <a:lnTo>
                      <a:pt x="748942" y="746194"/>
                    </a:lnTo>
                    <a:lnTo>
                      <a:pt x="744550" y="739039"/>
                    </a:lnTo>
                    <a:lnTo>
                      <a:pt x="739372" y="732608"/>
                    </a:lnTo>
                    <a:lnTo>
                      <a:pt x="733251" y="726476"/>
                    </a:lnTo>
                    <a:lnTo>
                      <a:pt x="726438" y="720309"/>
                    </a:lnTo>
                    <a:lnTo>
                      <a:pt x="719207" y="714587"/>
                    </a:lnTo>
                    <a:lnTo>
                      <a:pt x="711747" y="709534"/>
                    </a:lnTo>
                    <a:lnTo>
                      <a:pt x="704166" y="704999"/>
                    </a:lnTo>
                    <a:lnTo>
                      <a:pt x="696525" y="700785"/>
                    </a:lnTo>
                    <a:lnTo>
                      <a:pt x="688854" y="696751"/>
                    </a:lnTo>
                    <a:lnTo>
                      <a:pt x="681170" y="692810"/>
                    </a:lnTo>
                    <a:lnTo>
                      <a:pt x="673479" y="688918"/>
                    </a:lnTo>
                    <a:lnTo>
                      <a:pt x="665785" y="685048"/>
                    </a:lnTo>
                    <a:lnTo>
                      <a:pt x="658089" y="681189"/>
                    </a:lnTo>
                    <a:lnTo>
                      <a:pt x="650393" y="677336"/>
                    </a:lnTo>
                    <a:lnTo>
                      <a:pt x="642720" y="673462"/>
                    </a:lnTo>
                    <a:lnTo>
                      <a:pt x="635347" y="669288"/>
                    </a:lnTo>
                    <a:lnTo>
                      <a:pt x="628805" y="664221"/>
                    </a:lnTo>
                    <a:lnTo>
                      <a:pt x="622595" y="658178"/>
                    </a:lnTo>
                    <a:lnTo>
                      <a:pt x="616077" y="651715"/>
                    </a:lnTo>
                    <a:lnTo>
                      <a:pt x="609124" y="645716"/>
                    </a:lnTo>
                    <a:lnTo>
                      <a:pt x="601871" y="640455"/>
                    </a:lnTo>
                    <a:lnTo>
                      <a:pt x="594719" y="635491"/>
                    </a:lnTo>
                    <a:lnTo>
                      <a:pt x="588290" y="630066"/>
                    </a:lnTo>
                    <a:lnTo>
                      <a:pt x="582135" y="624516"/>
                    </a:lnTo>
                    <a:lnTo>
                      <a:pt x="575644" y="619382"/>
                    </a:lnTo>
                    <a:lnTo>
                      <a:pt x="568704" y="614738"/>
                    </a:lnTo>
                    <a:lnTo>
                      <a:pt x="561456" y="610422"/>
                    </a:lnTo>
                    <a:lnTo>
                      <a:pt x="554308" y="606016"/>
                    </a:lnTo>
                    <a:lnTo>
                      <a:pt x="547943" y="600832"/>
                    </a:lnTo>
                    <a:lnTo>
                      <a:pt x="542520" y="594707"/>
                    </a:lnTo>
                    <a:lnTo>
                      <a:pt x="537788" y="587893"/>
                    </a:lnTo>
                    <a:lnTo>
                      <a:pt x="533473" y="580599"/>
                    </a:lnTo>
                    <a:lnTo>
                      <a:pt x="529389" y="572406"/>
                    </a:lnTo>
                    <a:lnTo>
                      <a:pt x="525424" y="563067"/>
                    </a:lnTo>
                    <a:lnTo>
                      <a:pt x="521519" y="552864"/>
                    </a:lnTo>
                    <a:lnTo>
                      <a:pt x="517667" y="542715"/>
                    </a:lnTo>
                    <a:lnTo>
                      <a:pt x="514130" y="532957"/>
                    </a:lnTo>
                    <a:lnTo>
                      <a:pt x="511431" y="523057"/>
                    </a:lnTo>
                    <a:lnTo>
                      <a:pt x="509067" y="513250"/>
                    </a:lnTo>
                    <a:lnTo>
                      <a:pt x="506463" y="503674"/>
                    </a:lnTo>
                    <a:lnTo>
                      <a:pt x="504088" y="495367"/>
                    </a:lnTo>
                    <a:lnTo>
                      <a:pt x="502034" y="488043"/>
                    </a:lnTo>
                    <a:lnTo>
                      <a:pt x="500112" y="480969"/>
                    </a:lnTo>
                    <a:lnTo>
                      <a:pt x="498226" y="473841"/>
                    </a:lnTo>
                    <a:lnTo>
                      <a:pt x="496367" y="466585"/>
                    </a:lnTo>
                    <a:lnTo>
                      <a:pt x="494749" y="459207"/>
                    </a:lnTo>
                    <a:lnTo>
                      <a:pt x="493505" y="451732"/>
                    </a:lnTo>
                    <a:lnTo>
                      <a:pt x="492584" y="444212"/>
                    </a:lnTo>
                    <a:lnTo>
                      <a:pt x="491686" y="436891"/>
                    </a:lnTo>
                    <a:lnTo>
                      <a:pt x="490603" y="429919"/>
                    </a:lnTo>
                    <a:lnTo>
                      <a:pt x="489304" y="423278"/>
                    </a:lnTo>
                    <a:lnTo>
                      <a:pt x="487756" y="416679"/>
                    </a:lnTo>
                    <a:lnTo>
                      <a:pt x="485500" y="408305"/>
                    </a:lnTo>
                    <a:lnTo>
                      <a:pt x="483436" y="400009"/>
                    </a:lnTo>
                    <a:lnTo>
                      <a:pt x="482001" y="392498"/>
                    </a:lnTo>
                    <a:lnTo>
                      <a:pt x="481019" y="385261"/>
                    </a:lnTo>
                    <a:lnTo>
                      <a:pt x="480108" y="378261"/>
                    </a:lnTo>
                    <a:lnTo>
                      <a:pt x="479029" y="371555"/>
                    </a:lnTo>
                    <a:lnTo>
                      <a:pt x="477736" y="364892"/>
                    </a:lnTo>
                    <a:lnTo>
                      <a:pt x="476262" y="356266"/>
                    </a:lnTo>
                    <a:lnTo>
                      <a:pt x="474731" y="345850"/>
                    </a:lnTo>
                    <a:lnTo>
                      <a:pt x="472791" y="334683"/>
                    </a:lnTo>
                    <a:lnTo>
                      <a:pt x="470829" y="323274"/>
                    </a:lnTo>
                    <a:lnTo>
                      <a:pt x="469087" y="312079"/>
                    </a:lnTo>
                    <a:lnTo>
                      <a:pt x="467065" y="301692"/>
                    </a:lnTo>
                    <a:lnTo>
                      <a:pt x="465074" y="291654"/>
                    </a:lnTo>
                    <a:lnTo>
                      <a:pt x="463319" y="281609"/>
                    </a:lnTo>
                    <a:lnTo>
                      <a:pt x="461293" y="271961"/>
                    </a:lnTo>
                    <a:lnTo>
                      <a:pt x="459325" y="262321"/>
                    </a:lnTo>
                    <a:lnTo>
                      <a:pt x="457894" y="252176"/>
                    </a:lnTo>
                    <a:lnTo>
                      <a:pt x="457023" y="241488"/>
                    </a:lnTo>
                    <a:lnTo>
                      <a:pt x="456541" y="230417"/>
                    </a:lnTo>
                    <a:lnTo>
                      <a:pt x="456290" y="219120"/>
                    </a:lnTo>
                    <a:lnTo>
                      <a:pt x="456100" y="207763"/>
                    </a:lnTo>
                    <a:lnTo>
                      <a:pt x="455306" y="197010"/>
                    </a:lnTo>
                    <a:lnTo>
                      <a:pt x="453518" y="187253"/>
                    </a:lnTo>
                    <a:lnTo>
                      <a:pt x="450879" y="178346"/>
                    </a:lnTo>
                    <a:lnTo>
                      <a:pt x="447662" y="170018"/>
                    </a:lnTo>
                    <a:lnTo>
                      <a:pt x="443828" y="162307"/>
                    </a:lnTo>
                    <a:lnTo>
                      <a:pt x="438866" y="155661"/>
                    </a:lnTo>
                    <a:lnTo>
                      <a:pt x="432150" y="150124"/>
                    </a:lnTo>
                    <a:lnTo>
                      <a:pt x="423645" y="145648"/>
                    </a:lnTo>
                    <a:lnTo>
                      <a:pt x="413820" y="142520"/>
                    </a:lnTo>
                    <a:lnTo>
                      <a:pt x="403187" y="140639"/>
                    </a:lnTo>
                    <a:lnTo>
                      <a:pt x="392106" y="139605"/>
                    </a:lnTo>
                    <a:lnTo>
                      <a:pt x="380853" y="139003"/>
                    </a:lnTo>
                    <a:lnTo>
                      <a:pt x="370126" y="138025"/>
                    </a:lnTo>
                    <a:lnTo>
                      <a:pt x="360068" y="136458"/>
                    </a:lnTo>
                    <a:lnTo>
                      <a:pt x="349954" y="134925"/>
                    </a:lnTo>
                    <a:lnTo>
                      <a:pt x="339412" y="133195"/>
                    </a:lnTo>
                    <a:lnTo>
                      <a:pt x="328766" y="130852"/>
                    </a:lnTo>
                    <a:lnTo>
                      <a:pt x="318751" y="127848"/>
                    </a:lnTo>
                    <a:lnTo>
                      <a:pt x="309584" y="123768"/>
                    </a:lnTo>
                    <a:lnTo>
                      <a:pt x="301056" y="118421"/>
                    </a:lnTo>
                    <a:lnTo>
                      <a:pt x="292982" y="112078"/>
                    </a:lnTo>
                    <a:lnTo>
                      <a:pt x="285793" y="105083"/>
                    </a:lnTo>
                    <a:lnTo>
                      <a:pt x="279745" y="97433"/>
                    </a:lnTo>
                    <a:lnTo>
                      <a:pt x="274682" y="88703"/>
                    </a:lnTo>
                    <a:lnTo>
                      <a:pt x="270855" y="78900"/>
                    </a:lnTo>
                    <a:lnTo>
                      <a:pt x="268088" y="68633"/>
                    </a:lnTo>
                    <a:lnTo>
                      <a:pt x="265471" y="58804"/>
                    </a:lnTo>
                    <a:lnTo>
                      <a:pt x="262226" y="49579"/>
                    </a:lnTo>
                    <a:lnTo>
                      <a:pt x="257045" y="39897"/>
                    </a:lnTo>
                    <a:lnTo>
                      <a:pt x="248227" y="2886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Freihandform 52">
                <a:extLst>
                  <a:ext uri="{FF2B5EF4-FFF2-40B4-BE49-F238E27FC236}">
                    <a16:creationId xmlns:a16="http://schemas.microsoft.com/office/drawing/2014/main" id="{6EBEBBBE-CDE6-4FA9-9DD7-4EBC7F88572F}"/>
                  </a:ext>
                </a:extLst>
              </p:cNvPr>
              <p:cNvSpPr/>
              <p:nvPr/>
            </p:nvSpPr>
            <p:spPr>
              <a:xfrm>
                <a:off x="4536665" y="3469409"/>
                <a:ext cx="23791" cy="6345"/>
              </a:xfrm>
              <a:custGeom>
                <a:avLst/>
                <a:gdLst/>
                <a:ahLst/>
                <a:cxnLst/>
                <a:rect l="0" t="0" r="0" b="0"/>
                <a:pathLst>
                  <a:path w="23093" h="5774">
                    <a:moveTo>
                      <a:pt x="0" y="5773"/>
                    </a:moveTo>
                    <a:lnTo>
                      <a:pt x="23092"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8" name="Freihandform 54">
              <a:extLst>
                <a:ext uri="{FF2B5EF4-FFF2-40B4-BE49-F238E27FC236}">
                  <a16:creationId xmlns:a16="http://schemas.microsoft.com/office/drawing/2014/main" id="{5FD95B97-550E-47AE-90A2-036F7F2F105D}"/>
                </a:ext>
              </a:extLst>
            </p:cNvPr>
            <p:cNvSpPr/>
            <p:nvPr/>
          </p:nvSpPr>
          <p:spPr>
            <a:xfrm>
              <a:off x="3005085" y="2067741"/>
              <a:ext cx="1398681" cy="321126"/>
            </a:xfrm>
            <a:custGeom>
              <a:avLst/>
              <a:gdLst/>
              <a:ahLst/>
              <a:cxnLst/>
              <a:rect l="0" t="0" r="0" b="0"/>
              <a:pathLst>
                <a:path w="1556210" h="356994">
                  <a:moveTo>
                    <a:pt x="259773" y="150030"/>
                  </a:moveTo>
                  <a:lnTo>
                    <a:pt x="257870" y="143839"/>
                  </a:lnTo>
                  <a:lnTo>
                    <a:pt x="259580" y="138037"/>
                  </a:lnTo>
                  <a:lnTo>
                    <a:pt x="263793" y="135303"/>
                  </a:lnTo>
                  <a:lnTo>
                    <a:pt x="269473" y="136436"/>
                  </a:lnTo>
                  <a:lnTo>
                    <a:pt x="275426" y="140436"/>
                  </a:lnTo>
                  <a:lnTo>
                    <a:pt x="281159" y="146181"/>
                  </a:lnTo>
                  <a:lnTo>
                    <a:pt x="287188" y="152888"/>
                  </a:lnTo>
                  <a:lnTo>
                    <a:pt x="293766" y="160097"/>
                  </a:lnTo>
                  <a:lnTo>
                    <a:pt x="300509" y="167558"/>
                  </a:lnTo>
                  <a:lnTo>
                    <a:pt x="306776" y="175143"/>
                  </a:lnTo>
                  <a:lnTo>
                    <a:pt x="313521" y="182763"/>
                  </a:lnTo>
                  <a:lnTo>
                    <a:pt x="321388" y="190112"/>
                  </a:lnTo>
                  <a:lnTo>
                    <a:pt x="329769" y="196643"/>
                  </a:lnTo>
                  <a:lnTo>
                    <a:pt x="338726" y="202847"/>
                  </a:lnTo>
                  <a:lnTo>
                    <a:pt x="348312" y="209225"/>
                  </a:lnTo>
                  <a:lnTo>
                    <a:pt x="356560" y="214673"/>
                  </a:lnTo>
                  <a:lnTo>
                    <a:pt x="363342" y="219156"/>
                  </a:lnTo>
                  <a:lnTo>
                    <a:pt x="369459" y="223208"/>
                  </a:lnTo>
                  <a:lnTo>
                    <a:pt x="375322" y="227099"/>
                  </a:lnTo>
                  <a:lnTo>
                    <a:pt x="381100" y="230914"/>
                  </a:lnTo>
                  <a:lnTo>
                    <a:pt x="386853" y="234468"/>
                  </a:lnTo>
                  <a:lnTo>
                    <a:pt x="392818" y="237727"/>
                  </a:lnTo>
                  <a:lnTo>
                    <a:pt x="400890" y="241461"/>
                  </a:lnTo>
                  <a:lnTo>
                    <a:pt x="410903" y="245505"/>
                  </a:lnTo>
                  <a:lnTo>
                    <a:pt x="421800" y="248913"/>
                  </a:lnTo>
                  <a:lnTo>
                    <a:pt x="432771" y="251510"/>
                  </a:lnTo>
                  <a:lnTo>
                    <a:pt x="443062" y="253933"/>
                  </a:lnTo>
                  <a:lnTo>
                    <a:pt x="453057" y="255407"/>
                  </a:lnTo>
                  <a:lnTo>
                    <a:pt x="463085" y="255198"/>
                  </a:lnTo>
                  <a:lnTo>
                    <a:pt x="472788" y="253503"/>
                  </a:lnTo>
                  <a:lnTo>
                    <a:pt x="482895" y="250894"/>
                  </a:lnTo>
                  <a:lnTo>
                    <a:pt x="492093" y="248333"/>
                  </a:lnTo>
                  <a:lnTo>
                    <a:pt x="501444" y="245401"/>
                  </a:lnTo>
                  <a:lnTo>
                    <a:pt x="510900" y="241684"/>
                  </a:lnTo>
                  <a:lnTo>
                    <a:pt x="519861" y="236884"/>
                  </a:lnTo>
                  <a:lnTo>
                    <a:pt x="528319" y="231590"/>
                  </a:lnTo>
                  <a:lnTo>
                    <a:pt x="536435" y="225954"/>
                  </a:lnTo>
                  <a:lnTo>
                    <a:pt x="544349" y="219004"/>
                  </a:lnTo>
                  <a:lnTo>
                    <a:pt x="552155" y="211038"/>
                  </a:lnTo>
                  <a:lnTo>
                    <a:pt x="559906" y="202855"/>
                  </a:lnTo>
                  <a:lnTo>
                    <a:pt x="567628" y="194718"/>
                  </a:lnTo>
                  <a:lnTo>
                    <a:pt x="575195" y="186258"/>
                  </a:lnTo>
                  <a:lnTo>
                    <a:pt x="581350" y="178859"/>
                  </a:lnTo>
                  <a:lnTo>
                    <a:pt x="586212" y="172592"/>
                  </a:lnTo>
                  <a:lnTo>
                    <a:pt x="590472" y="166787"/>
                  </a:lnTo>
                  <a:lnTo>
                    <a:pt x="594484" y="161118"/>
                  </a:lnTo>
                  <a:lnTo>
                    <a:pt x="598397" y="155465"/>
                  </a:lnTo>
                  <a:lnTo>
                    <a:pt x="602271" y="149792"/>
                  </a:lnTo>
                  <a:lnTo>
                    <a:pt x="606129" y="144093"/>
                  </a:lnTo>
                  <a:lnTo>
                    <a:pt x="609982" y="138373"/>
                  </a:lnTo>
                  <a:lnTo>
                    <a:pt x="613831" y="132637"/>
                  </a:lnTo>
                  <a:lnTo>
                    <a:pt x="617823" y="126801"/>
                  </a:lnTo>
                  <a:lnTo>
                    <a:pt x="623219" y="120143"/>
                  </a:lnTo>
                  <a:lnTo>
                    <a:pt x="629905" y="112996"/>
                  </a:lnTo>
                  <a:lnTo>
                    <a:pt x="637192" y="104950"/>
                  </a:lnTo>
                  <a:lnTo>
                    <a:pt x="644726" y="96345"/>
                  </a:lnTo>
                  <a:lnTo>
                    <a:pt x="652359" y="88122"/>
                  </a:lnTo>
                  <a:lnTo>
                    <a:pt x="659967" y="81014"/>
                  </a:lnTo>
                  <a:lnTo>
                    <a:pt x="666947" y="74500"/>
                  </a:lnTo>
                  <a:lnTo>
                    <a:pt x="673205" y="68130"/>
                  </a:lnTo>
                  <a:lnTo>
                    <a:pt x="679431" y="62243"/>
                  </a:lnTo>
                  <a:lnTo>
                    <a:pt x="685451" y="56408"/>
                  </a:lnTo>
                  <a:lnTo>
                    <a:pt x="691143" y="50090"/>
                  </a:lnTo>
                  <a:lnTo>
                    <a:pt x="697061" y="43239"/>
                  </a:lnTo>
                  <a:lnTo>
                    <a:pt x="702922" y="36036"/>
                  </a:lnTo>
                  <a:lnTo>
                    <a:pt x="708534" y="28909"/>
                  </a:lnTo>
                  <a:lnTo>
                    <a:pt x="714477" y="22491"/>
                  </a:lnTo>
                  <a:lnTo>
                    <a:pt x="721027" y="16365"/>
                  </a:lnTo>
                  <a:lnTo>
                    <a:pt x="728065" y="10201"/>
                  </a:lnTo>
                  <a:lnTo>
                    <a:pt x="735411" y="4608"/>
                  </a:lnTo>
                  <a:lnTo>
                    <a:pt x="742928" y="1018"/>
                  </a:lnTo>
                  <a:lnTo>
                    <a:pt x="750536" y="0"/>
                  </a:lnTo>
                  <a:lnTo>
                    <a:pt x="758190" y="1099"/>
                  </a:lnTo>
                  <a:lnTo>
                    <a:pt x="765867" y="4146"/>
                  </a:lnTo>
                  <a:lnTo>
                    <a:pt x="773554" y="8655"/>
                  </a:lnTo>
                  <a:lnTo>
                    <a:pt x="781246" y="13526"/>
                  </a:lnTo>
                  <a:lnTo>
                    <a:pt x="788941" y="18156"/>
                  </a:lnTo>
                  <a:lnTo>
                    <a:pt x="796637" y="22486"/>
                  </a:lnTo>
                  <a:lnTo>
                    <a:pt x="804333" y="26602"/>
                  </a:lnTo>
                  <a:lnTo>
                    <a:pt x="812030" y="30614"/>
                  </a:lnTo>
                  <a:lnTo>
                    <a:pt x="819727" y="34857"/>
                  </a:lnTo>
                  <a:lnTo>
                    <a:pt x="827487" y="39958"/>
                  </a:lnTo>
                  <a:lnTo>
                    <a:pt x="835715" y="45903"/>
                  </a:lnTo>
                  <a:lnTo>
                    <a:pt x="843132" y="51268"/>
                  </a:lnTo>
                  <a:lnTo>
                    <a:pt x="850832" y="56504"/>
                  </a:lnTo>
                  <a:lnTo>
                    <a:pt x="859010" y="61912"/>
                  </a:lnTo>
                  <a:lnTo>
                    <a:pt x="867163" y="67820"/>
                  </a:lnTo>
                  <a:lnTo>
                    <a:pt x="875164" y="74358"/>
                  </a:lnTo>
                  <a:lnTo>
                    <a:pt x="883037" y="81087"/>
                  </a:lnTo>
                  <a:lnTo>
                    <a:pt x="890829" y="87288"/>
                  </a:lnTo>
                  <a:lnTo>
                    <a:pt x="898574" y="93325"/>
                  </a:lnTo>
                  <a:lnTo>
                    <a:pt x="906295" y="99758"/>
                  </a:lnTo>
                  <a:lnTo>
                    <a:pt x="914067" y="106605"/>
                  </a:lnTo>
                  <a:lnTo>
                    <a:pt x="922478" y="113155"/>
                  </a:lnTo>
                  <a:lnTo>
                    <a:pt x="931612" y="119186"/>
                  </a:lnTo>
                  <a:lnTo>
                    <a:pt x="940716" y="125360"/>
                  </a:lnTo>
                  <a:lnTo>
                    <a:pt x="949382" y="132008"/>
                  </a:lnTo>
                  <a:lnTo>
                    <a:pt x="957650" y="138782"/>
                  </a:lnTo>
                  <a:lnTo>
                    <a:pt x="965656" y="145002"/>
                  </a:lnTo>
                  <a:lnTo>
                    <a:pt x="973512" y="151023"/>
                  </a:lnTo>
                  <a:lnTo>
                    <a:pt x="981289" y="157135"/>
                  </a:lnTo>
                  <a:lnTo>
                    <a:pt x="989025" y="162892"/>
                  </a:lnTo>
                  <a:lnTo>
                    <a:pt x="996740" y="168663"/>
                  </a:lnTo>
                  <a:lnTo>
                    <a:pt x="1004446" y="174951"/>
                  </a:lnTo>
                  <a:lnTo>
                    <a:pt x="1012147" y="181723"/>
                  </a:lnTo>
                  <a:lnTo>
                    <a:pt x="1019846" y="188236"/>
                  </a:lnTo>
                  <a:lnTo>
                    <a:pt x="1027544" y="194249"/>
                  </a:lnTo>
                  <a:lnTo>
                    <a:pt x="1035305" y="200350"/>
                  </a:lnTo>
                  <a:lnTo>
                    <a:pt x="1043710" y="206286"/>
                  </a:lnTo>
                  <a:lnTo>
                    <a:pt x="1052841" y="211624"/>
                  </a:lnTo>
                  <a:lnTo>
                    <a:pt x="1062008" y="216310"/>
                  </a:lnTo>
                  <a:lnTo>
                    <a:pt x="1071381" y="219947"/>
                  </a:lnTo>
                  <a:lnTo>
                    <a:pt x="1081083" y="222619"/>
                  </a:lnTo>
                  <a:lnTo>
                    <a:pt x="1090559" y="225127"/>
                  </a:lnTo>
                  <a:lnTo>
                    <a:pt x="1100115" y="227339"/>
                  </a:lnTo>
                  <a:lnTo>
                    <a:pt x="1110220" y="228889"/>
                  </a:lnTo>
                  <a:lnTo>
                    <a:pt x="1120890" y="229818"/>
                  </a:lnTo>
                  <a:lnTo>
                    <a:pt x="1131952" y="230303"/>
                  </a:lnTo>
                  <a:lnTo>
                    <a:pt x="1143245" y="230244"/>
                  </a:lnTo>
                  <a:lnTo>
                    <a:pt x="1154474" y="229243"/>
                  </a:lnTo>
                  <a:lnTo>
                    <a:pt x="1163912" y="228042"/>
                  </a:lnTo>
                  <a:lnTo>
                    <a:pt x="1171828" y="227114"/>
                  </a:lnTo>
                  <a:lnTo>
                    <a:pt x="1179361" y="226387"/>
                  </a:lnTo>
                  <a:lnTo>
                    <a:pt x="1188219" y="225162"/>
                  </a:lnTo>
                  <a:lnTo>
                    <a:pt x="1197962" y="223356"/>
                  </a:lnTo>
                  <a:lnTo>
                    <a:pt x="1208278" y="221721"/>
                  </a:lnTo>
                  <a:lnTo>
                    <a:pt x="1219487" y="220629"/>
                  </a:lnTo>
                  <a:lnTo>
                    <a:pt x="1229386" y="220024"/>
                  </a:lnTo>
                  <a:lnTo>
                    <a:pt x="1237760" y="219712"/>
                  </a:lnTo>
                  <a:lnTo>
                    <a:pt x="1247353" y="219532"/>
                  </a:lnTo>
                  <a:lnTo>
                    <a:pt x="1258333" y="219425"/>
                  </a:lnTo>
                  <a:lnTo>
                    <a:pt x="1269811" y="219365"/>
                  </a:lnTo>
                  <a:lnTo>
                    <a:pt x="1281407" y="219270"/>
                  </a:lnTo>
                  <a:lnTo>
                    <a:pt x="1292984" y="218570"/>
                  </a:lnTo>
                  <a:lnTo>
                    <a:pt x="1304243" y="217451"/>
                  </a:lnTo>
                  <a:lnTo>
                    <a:pt x="1314655" y="217260"/>
                  </a:lnTo>
                  <a:lnTo>
                    <a:pt x="1324725" y="218484"/>
                  </a:lnTo>
                  <a:lnTo>
                    <a:pt x="1335098" y="220525"/>
                  </a:lnTo>
                  <a:lnTo>
                    <a:pt x="1345839" y="222304"/>
                  </a:lnTo>
                  <a:lnTo>
                    <a:pt x="1356282" y="222801"/>
                  </a:lnTo>
                  <a:lnTo>
                    <a:pt x="1366247" y="221819"/>
                  </a:lnTo>
                  <a:lnTo>
                    <a:pt x="1374761" y="220272"/>
                  </a:lnTo>
                  <a:lnTo>
                    <a:pt x="1382164" y="218646"/>
                  </a:lnTo>
                  <a:lnTo>
                    <a:pt x="1389243" y="217184"/>
                  </a:lnTo>
                  <a:lnTo>
                    <a:pt x="1398104" y="215941"/>
                  </a:lnTo>
                  <a:lnTo>
                    <a:pt x="1407996" y="215675"/>
                  </a:lnTo>
                  <a:lnTo>
                    <a:pt x="1417530" y="216806"/>
                  </a:lnTo>
                  <a:lnTo>
                    <a:pt x="1426471" y="219015"/>
                  </a:lnTo>
                  <a:lnTo>
                    <a:pt x="1435547" y="221307"/>
                  </a:lnTo>
                  <a:lnTo>
                    <a:pt x="1445034" y="223285"/>
                  </a:lnTo>
                  <a:lnTo>
                    <a:pt x="1454382" y="225448"/>
                  </a:lnTo>
                  <a:lnTo>
                    <a:pt x="1463869" y="227491"/>
                  </a:lnTo>
                  <a:lnTo>
                    <a:pt x="1473938" y="228961"/>
                  </a:lnTo>
                  <a:lnTo>
                    <a:pt x="1484589" y="229851"/>
                  </a:lnTo>
                  <a:lnTo>
                    <a:pt x="1495642" y="230343"/>
                  </a:lnTo>
                  <a:lnTo>
                    <a:pt x="1506931" y="230598"/>
                  </a:lnTo>
                  <a:lnTo>
                    <a:pt x="1518347" y="230727"/>
                  </a:lnTo>
                  <a:lnTo>
                    <a:pt x="1529829" y="230790"/>
                  </a:lnTo>
                  <a:lnTo>
                    <a:pt x="1541344" y="230821"/>
                  </a:lnTo>
                  <a:lnTo>
                    <a:pt x="1552185" y="230898"/>
                  </a:lnTo>
                  <a:lnTo>
                    <a:pt x="1556209" y="231613"/>
                  </a:lnTo>
                  <a:lnTo>
                    <a:pt x="1553719" y="233051"/>
                  </a:lnTo>
                  <a:lnTo>
                    <a:pt x="1547383" y="234522"/>
                  </a:lnTo>
                  <a:lnTo>
                    <a:pt x="1539285" y="236198"/>
                  </a:lnTo>
                  <a:lnTo>
                    <a:pt x="1530270" y="238203"/>
                  </a:lnTo>
                  <a:lnTo>
                    <a:pt x="1519911" y="239912"/>
                  </a:lnTo>
                  <a:lnTo>
                    <a:pt x="1510434" y="240973"/>
                  </a:lnTo>
                  <a:lnTo>
                    <a:pt x="1500430" y="241599"/>
                  </a:lnTo>
                  <a:lnTo>
                    <a:pt x="1489378" y="241995"/>
                  </a:lnTo>
                  <a:lnTo>
                    <a:pt x="1477922" y="242526"/>
                  </a:lnTo>
                  <a:lnTo>
                    <a:pt x="1466421" y="243853"/>
                  </a:lnTo>
                  <a:lnTo>
                    <a:pt x="1455551" y="246102"/>
                  </a:lnTo>
                  <a:lnTo>
                    <a:pt x="1445417" y="248742"/>
                  </a:lnTo>
                  <a:lnTo>
                    <a:pt x="1435263" y="250906"/>
                  </a:lnTo>
                  <a:lnTo>
                    <a:pt x="1424679" y="252301"/>
                  </a:lnTo>
                  <a:lnTo>
                    <a:pt x="1413700" y="253096"/>
                  </a:lnTo>
                  <a:lnTo>
                    <a:pt x="1402525" y="253582"/>
                  </a:lnTo>
                  <a:lnTo>
                    <a:pt x="1391845" y="254506"/>
                  </a:lnTo>
                  <a:lnTo>
                    <a:pt x="1381813" y="256046"/>
                  </a:lnTo>
                  <a:lnTo>
                    <a:pt x="1371873" y="257498"/>
                  </a:lnTo>
                  <a:lnTo>
                    <a:pt x="1363021" y="258424"/>
                  </a:lnTo>
                  <a:lnTo>
                    <a:pt x="1354934" y="258940"/>
                  </a:lnTo>
                  <a:lnTo>
                    <a:pt x="1346864" y="259233"/>
                  </a:lnTo>
                  <a:lnTo>
                    <a:pt x="1338993" y="259406"/>
                  </a:lnTo>
                  <a:lnTo>
                    <a:pt x="1331563" y="259514"/>
                  </a:lnTo>
                  <a:lnTo>
                    <a:pt x="1324355" y="259645"/>
                  </a:lnTo>
                  <a:lnTo>
                    <a:pt x="1315264" y="260404"/>
                  </a:lnTo>
                  <a:lnTo>
                    <a:pt x="1304469" y="261857"/>
                  </a:lnTo>
                  <a:lnTo>
                    <a:pt x="1294792" y="263136"/>
                  </a:lnTo>
                  <a:lnTo>
                    <a:pt x="1286369" y="264036"/>
                  </a:lnTo>
                  <a:lnTo>
                    <a:pt x="1277098" y="265337"/>
                  </a:lnTo>
                  <a:lnTo>
                    <a:pt x="1267161" y="267177"/>
                  </a:lnTo>
                  <a:lnTo>
                    <a:pt x="1256817" y="268890"/>
                  </a:lnTo>
                  <a:lnTo>
                    <a:pt x="1246005" y="270723"/>
                  </a:lnTo>
                  <a:lnTo>
                    <a:pt x="1234828" y="273054"/>
                  </a:lnTo>
                  <a:lnTo>
                    <a:pt x="1225165" y="275298"/>
                  </a:lnTo>
                  <a:lnTo>
                    <a:pt x="1216996" y="277267"/>
                  </a:lnTo>
                  <a:lnTo>
                    <a:pt x="1209648" y="278885"/>
                  </a:lnTo>
                  <a:lnTo>
                    <a:pt x="1202627" y="280136"/>
                  </a:lnTo>
                  <a:lnTo>
                    <a:pt x="1194061" y="281456"/>
                  </a:lnTo>
                  <a:lnTo>
                    <a:pt x="1184622" y="283340"/>
                  </a:lnTo>
                  <a:lnTo>
                    <a:pt x="1174836" y="285278"/>
                  </a:lnTo>
                  <a:lnTo>
                    <a:pt x="1164524" y="286709"/>
                  </a:lnTo>
                  <a:lnTo>
                    <a:pt x="1153657" y="287585"/>
                  </a:lnTo>
                  <a:lnTo>
                    <a:pt x="1142057" y="288071"/>
                  </a:lnTo>
                  <a:lnTo>
                    <a:pt x="1131935" y="288316"/>
                  </a:lnTo>
                  <a:lnTo>
                    <a:pt x="1123672" y="288434"/>
                  </a:lnTo>
                  <a:lnTo>
                    <a:pt x="1116275" y="288470"/>
                  </a:lnTo>
                  <a:lnTo>
                    <a:pt x="1107561" y="288182"/>
                  </a:lnTo>
                  <a:lnTo>
                    <a:pt x="1098130" y="286985"/>
                  </a:lnTo>
                  <a:lnTo>
                    <a:pt x="1089005" y="284778"/>
                  </a:lnTo>
                  <a:lnTo>
                    <a:pt x="1080041" y="281916"/>
                  </a:lnTo>
                  <a:lnTo>
                    <a:pt x="1072117" y="279305"/>
                  </a:lnTo>
                  <a:lnTo>
                    <a:pt x="1064864" y="277030"/>
                  </a:lnTo>
                  <a:lnTo>
                    <a:pt x="1056455" y="274249"/>
                  </a:lnTo>
                  <a:lnTo>
                    <a:pt x="1047416" y="270894"/>
                  </a:lnTo>
                  <a:lnTo>
                    <a:pt x="1038635" y="267257"/>
                  </a:lnTo>
                  <a:lnTo>
                    <a:pt x="1030255" y="263496"/>
                  </a:lnTo>
                  <a:lnTo>
                    <a:pt x="1022174" y="259685"/>
                  </a:lnTo>
                  <a:lnTo>
                    <a:pt x="1014274" y="255852"/>
                  </a:lnTo>
                  <a:lnTo>
                    <a:pt x="1006451" y="251986"/>
                  </a:lnTo>
                  <a:lnTo>
                    <a:pt x="998380" y="247816"/>
                  </a:lnTo>
                  <a:lnTo>
                    <a:pt x="989503" y="242750"/>
                  </a:lnTo>
                  <a:lnTo>
                    <a:pt x="980308" y="236684"/>
                  </a:lnTo>
                  <a:lnTo>
                    <a:pt x="971427" y="229899"/>
                  </a:lnTo>
                  <a:lnTo>
                    <a:pt x="962919" y="222681"/>
                  </a:lnTo>
                  <a:lnTo>
                    <a:pt x="954271" y="215368"/>
                  </a:lnTo>
                  <a:lnTo>
                    <a:pt x="946640" y="209191"/>
                  </a:lnTo>
                  <a:lnTo>
                    <a:pt x="938829" y="202842"/>
                  </a:lnTo>
                  <a:lnTo>
                    <a:pt x="930593" y="195773"/>
                  </a:lnTo>
                  <a:lnTo>
                    <a:pt x="922474" y="188338"/>
                  </a:lnTo>
                  <a:lnTo>
                    <a:pt x="915165" y="180747"/>
                  </a:lnTo>
                  <a:lnTo>
                    <a:pt x="908719" y="173092"/>
                  </a:lnTo>
                  <a:lnTo>
                    <a:pt x="902394" y="165412"/>
                  </a:lnTo>
                  <a:lnTo>
                    <a:pt x="896323" y="157722"/>
                  </a:lnTo>
                  <a:lnTo>
                    <a:pt x="890606" y="150027"/>
                  </a:lnTo>
                  <a:lnTo>
                    <a:pt x="884612" y="142395"/>
                  </a:lnTo>
                  <a:lnTo>
                    <a:pt x="878014" y="135453"/>
                  </a:lnTo>
                  <a:lnTo>
                    <a:pt x="870640" y="129839"/>
                  </a:lnTo>
                  <a:lnTo>
                    <a:pt x="862136" y="126049"/>
                  </a:lnTo>
                  <a:lnTo>
                    <a:pt x="853129" y="124512"/>
                  </a:lnTo>
                  <a:lnTo>
                    <a:pt x="844341" y="125342"/>
                  </a:lnTo>
                  <a:lnTo>
                    <a:pt x="835942" y="128473"/>
                  </a:lnTo>
                  <a:lnTo>
                    <a:pt x="827845" y="132846"/>
                  </a:lnTo>
                  <a:lnTo>
                    <a:pt x="819936" y="137698"/>
                  </a:lnTo>
                  <a:lnTo>
                    <a:pt x="812131" y="143200"/>
                  </a:lnTo>
                  <a:lnTo>
                    <a:pt x="804381" y="148860"/>
                  </a:lnTo>
                  <a:lnTo>
                    <a:pt x="796659" y="154376"/>
                  </a:lnTo>
                  <a:lnTo>
                    <a:pt x="788886" y="160337"/>
                  </a:lnTo>
                  <a:lnTo>
                    <a:pt x="780651" y="167401"/>
                  </a:lnTo>
                  <a:lnTo>
                    <a:pt x="773374" y="174016"/>
                  </a:lnTo>
                  <a:lnTo>
                    <a:pt x="767167" y="179624"/>
                  </a:lnTo>
                  <a:lnTo>
                    <a:pt x="761394" y="184570"/>
                  </a:lnTo>
                  <a:lnTo>
                    <a:pt x="755766" y="189115"/>
                  </a:lnTo>
                  <a:lnTo>
                    <a:pt x="750235" y="193561"/>
                  </a:lnTo>
                  <a:lnTo>
                    <a:pt x="743485" y="199227"/>
                  </a:lnTo>
                  <a:lnTo>
                    <a:pt x="735746" y="205463"/>
                  </a:lnTo>
                  <a:lnTo>
                    <a:pt x="727684" y="211603"/>
                  </a:lnTo>
                  <a:lnTo>
                    <a:pt x="720696" y="217062"/>
                  </a:lnTo>
                  <a:lnTo>
                    <a:pt x="714740" y="222060"/>
                  </a:lnTo>
                  <a:lnTo>
                    <a:pt x="709243" y="226959"/>
                  </a:lnTo>
                  <a:lnTo>
                    <a:pt x="702658" y="233057"/>
                  </a:lnTo>
                  <a:lnTo>
                    <a:pt x="695107" y="239609"/>
                  </a:lnTo>
                  <a:lnTo>
                    <a:pt x="687289" y="245819"/>
                  </a:lnTo>
                  <a:lnTo>
                    <a:pt x="679459" y="252084"/>
                  </a:lnTo>
                  <a:lnTo>
                    <a:pt x="671670" y="258146"/>
                  </a:lnTo>
                  <a:lnTo>
                    <a:pt x="663920" y="263866"/>
                  </a:lnTo>
                  <a:lnTo>
                    <a:pt x="656195" y="269863"/>
                  </a:lnTo>
                  <a:lnTo>
                    <a:pt x="648483" y="276418"/>
                  </a:lnTo>
                  <a:lnTo>
                    <a:pt x="640779" y="283146"/>
                  </a:lnTo>
                  <a:lnTo>
                    <a:pt x="633079" y="289342"/>
                  </a:lnTo>
                  <a:lnTo>
                    <a:pt x="625380" y="295351"/>
                  </a:lnTo>
                  <a:lnTo>
                    <a:pt x="617682" y="301458"/>
                  </a:lnTo>
                  <a:lnTo>
                    <a:pt x="609985" y="307213"/>
                  </a:lnTo>
                  <a:lnTo>
                    <a:pt x="602287" y="312959"/>
                  </a:lnTo>
                  <a:lnTo>
                    <a:pt x="594591" y="318922"/>
                  </a:lnTo>
                  <a:lnTo>
                    <a:pt x="586957" y="324602"/>
                  </a:lnTo>
                  <a:lnTo>
                    <a:pt x="579968" y="330312"/>
                  </a:lnTo>
                  <a:lnTo>
                    <a:pt x="573705" y="336256"/>
                  </a:lnTo>
                  <a:lnTo>
                    <a:pt x="567351" y="341802"/>
                  </a:lnTo>
                  <a:lnTo>
                    <a:pt x="559915" y="346091"/>
                  </a:lnTo>
                  <a:lnTo>
                    <a:pt x="551354" y="349165"/>
                  </a:lnTo>
                  <a:lnTo>
                    <a:pt x="542497" y="351896"/>
                  </a:lnTo>
                  <a:lnTo>
                    <a:pt x="533259" y="354225"/>
                  </a:lnTo>
                  <a:lnTo>
                    <a:pt x="523312" y="355835"/>
                  </a:lnTo>
                  <a:lnTo>
                    <a:pt x="512884" y="356766"/>
                  </a:lnTo>
                  <a:lnTo>
                    <a:pt x="503610" y="356993"/>
                  </a:lnTo>
                  <a:lnTo>
                    <a:pt x="495259" y="356586"/>
                  </a:lnTo>
                  <a:lnTo>
                    <a:pt x="487026" y="355728"/>
                  </a:lnTo>
                  <a:lnTo>
                    <a:pt x="479051" y="354784"/>
                  </a:lnTo>
                  <a:lnTo>
                    <a:pt x="471555" y="353991"/>
                  </a:lnTo>
                  <a:lnTo>
                    <a:pt x="464366" y="353326"/>
                  </a:lnTo>
                  <a:lnTo>
                    <a:pt x="455974" y="352108"/>
                  </a:lnTo>
                  <a:lnTo>
                    <a:pt x="446648" y="349993"/>
                  </a:lnTo>
                  <a:lnTo>
                    <a:pt x="436675" y="347148"/>
                  </a:lnTo>
                  <a:lnTo>
                    <a:pt x="426091" y="343838"/>
                  </a:lnTo>
                  <a:lnTo>
                    <a:pt x="415081" y="340265"/>
                  </a:lnTo>
                  <a:lnTo>
                    <a:pt x="403816" y="336618"/>
                  </a:lnTo>
                  <a:lnTo>
                    <a:pt x="392436" y="333544"/>
                  </a:lnTo>
                  <a:lnTo>
                    <a:pt x="381284" y="331161"/>
                  </a:lnTo>
                  <a:lnTo>
                    <a:pt x="370990" y="328734"/>
                  </a:lnTo>
                  <a:lnTo>
                    <a:pt x="361655" y="325861"/>
                  </a:lnTo>
                  <a:lnTo>
                    <a:pt x="352731" y="322587"/>
                  </a:lnTo>
                  <a:lnTo>
                    <a:pt x="343340" y="319049"/>
                  </a:lnTo>
                  <a:lnTo>
                    <a:pt x="333184" y="315361"/>
                  </a:lnTo>
                  <a:lnTo>
                    <a:pt x="322431" y="311592"/>
                  </a:lnTo>
                  <a:lnTo>
                    <a:pt x="311497" y="307854"/>
                  </a:lnTo>
                  <a:lnTo>
                    <a:pt x="302206" y="304796"/>
                  </a:lnTo>
                  <a:lnTo>
                    <a:pt x="294361" y="302375"/>
                  </a:lnTo>
                  <a:lnTo>
                    <a:pt x="287035" y="300250"/>
                  </a:lnTo>
                  <a:lnTo>
                    <a:pt x="280030" y="298246"/>
                  </a:lnTo>
                  <a:lnTo>
                    <a:pt x="273342" y="296291"/>
                  </a:lnTo>
                  <a:lnTo>
                    <a:pt x="266763" y="294284"/>
                  </a:lnTo>
                  <a:lnTo>
                    <a:pt x="258841" y="291582"/>
                  </a:lnTo>
                  <a:lnTo>
                    <a:pt x="249802" y="288308"/>
                  </a:lnTo>
                  <a:lnTo>
                    <a:pt x="241580" y="285437"/>
                  </a:lnTo>
                  <a:lnTo>
                    <a:pt x="234257" y="283112"/>
                  </a:lnTo>
                  <a:lnTo>
                    <a:pt x="227186" y="281268"/>
                  </a:lnTo>
                  <a:lnTo>
                    <a:pt x="218245" y="279656"/>
                  </a:lnTo>
                  <a:lnTo>
                    <a:pt x="207603" y="277773"/>
                  </a:lnTo>
                  <a:lnTo>
                    <a:pt x="196296" y="275298"/>
                  </a:lnTo>
                  <a:lnTo>
                    <a:pt x="184786" y="272334"/>
                  </a:lnTo>
                  <a:lnTo>
                    <a:pt x="173250" y="269643"/>
                  </a:lnTo>
                  <a:lnTo>
                    <a:pt x="162011" y="267463"/>
                  </a:lnTo>
                  <a:lnTo>
                    <a:pt x="151672" y="265075"/>
                  </a:lnTo>
                  <a:lnTo>
                    <a:pt x="142337" y="261544"/>
                  </a:lnTo>
                  <a:lnTo>
                    <a:pt x="133725" y="256859"/>
                  </a:lnTo>
                  <a:lnTo>
                    <a:pt x="125547" y="251927"/>
                  </a:lnTo>
                  <a:lnTo>
                    <a:pt x="117607" y="247252"/>
                  </a:lnTo>
                  <a:lnTo>
                    <a:pt x="109790" y="242591"/>
                  </a:lnTo>
                  <a:lnTo>
                    <a:pt x="102036" y="237255"/>
                  </a:lnTo>
                  <a:lnTo>
                    <a:pt x="94311" y="231048"/>
                  </a:lnTo>
                  <a:lnTo>
                    <a:pt x="86601" y="224192"/>
                  </a:lnTo>
                  <a:lnTo>
                    <a:pt x="78898" y="217003"/>
                  </a:lnTo>
                  <a:lnTo>
                    <a:pt x="71223" y="210239"/>
                  </a:lnTo>
                  <a:lnTo>
                    <a:pt x="63848" y="204088"/>
                  </a:lnTo>
                  <a:lnTo>
                    <a:pt x="57369" y="197851"/>
                  </a:lnTo>
                  <a:lnTo>
                    <a:pt x="51866" y="191172"/>
                  </a:lnTo>
                  <a:lnTo>
                    <a:pt x="46783" y="184381"/>
                  </a:lnTo>
                  <a:lnTo>
                    <a:pt x="41300" y="178154"/>
                  </a:lnTo>
                  <a:lnTo>
                    <a:pt x="35698" y="172130"/>
                  </a:lnTo>
                  <a:lnTo>
                    <a:pt x="30228" y="166016"/>
                  </a:lnTo>
                  <a:lnTo>
                    <a:pt x="24423" y="160258"/>
                  </a:lnTo>
                  <a:lnTo>
                    <a:pt x="18334" y="154152"/>
                  </a:lnTo>
                  <a:lnTo>
                    <a:pt x="10740" y="145706"/>
                  </a:lnTo>
                  <a:lnTo>
                    <a:pt x="0" y="13271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Freihandform 55">
              <a:extLst>
                <a:ext uri="{FF2B5EF4-FFF2-40B4-BE49-F238E27FC236}">
                  <a16:creationId xmlns:a16="http://schemas.microsoft.com/office/drawing/2014/main" id="{36EA9107-EE45-451A-80EE-B2561A246A78}"/>
                </a:ext>
              </a:extLst>
            </p:cNvPr>
            <p:cNvSpPr/>
            <p:nvPr/>
          </p:nvSpPr>
          <p:spPr>
            <a:xfrm>
              <a:off x="2745330" y="2176210"/>
              <a:ext cx="303999" cy="516656"/>
            </a:xfrm>
            <a:custGeom>
              <a:avLst/>
              <a:gdLst/>
              <a:ahLst/>
              <a:cxnLst/>
              <a:rect l="0" t="0" r="0" b="0"/>
              <a:pathLst>
                <a:path w="337832" h="574150">
                  <a:moveTo>
                    <a:pt x="11030" y="17319"/>
                  </a:moveTo>
                  <a:lnTo>
                    <a:pt x="8435" y="24090"/>
                  </a:lnTo>
                  <a:lnTo>
                    <a:pt x="6657" y="32311"/>
                  </a:lnTo>
                  <a:lnTo>
                    <a:pt x="4668" y="40913"/>
                  </a:lnTo>
                  <a:lnTo>
                    <a:pt x="2728" y="49984"/>
                  </a:lnTo>
                  <a:lnTo>
                    <a:pt x="1315" y="59835"/>
                  </a:lnTo>
                  <a:lnTo>
                    <a:pt x="453" y="70376"/>
                  </a:lnTo>
                  <a:lnTo>
                    <a:pt x="0" y="81350"/>
                  </a:lnTo>
                  <a:lnTo>
                    <a:pt x="74" y="92289"/>
                  </a:lnTo>
                  <a:lnTo>
                    <a:pt x="1167" y="102475"/>
                  </a:lnTo>
                  <a:lnTo>
                    <a:pt x="3324" y="111732"/>
                  </a:lnTo>
                  <a:lnTo>
                    <a:pt x="6231" y="120308"/>
                  </a:lnTo>
                  <a:lnTo>
                    <a:pt x="9651" y="128405"/>
                  </a:lnTo>
                  <a:lnTo>
                    <a:pt x="13982" y="135605"/>
                  </a:lnTo>
                  <a:lnTo>
                    <a:pt x="19466" y="141659"/>
                  </a:lnTo>
                  <a:lnTo>
                    <a:pt x="25881" y="146787"/>
                  </a:lnTo>
                  <a:lnTo>
                    <a:pt x="32936" y="151300"/>
                  </a:lnTo>
                  <a:lnTo>
                    <a:pt x="40927" y="155178"/>
                  </a:lnTo>
                  <a:lnTo>
                    <a:pt x="50619" y="157974"/>
                  </a:lnTo>
                  <a:lnTo>
                    <a:pt x="59762" y="159594"/>
                  </a:lnTo>
                  <a:lnTo>
                    <a:pt x="67807" y="160449"/>
                  </a:lnTo>
                  <a:lnTo>
                    <a:pt x="75562" y="160982"/>
                  </a:lnTo>
                  <a:lnTo>
                    <a:pt x="84680" y="161987"/>
                  </a:lnTo>
                  <a:lnTo>
                    <a:pt x="94684" y="163596"/>
                  </a:lnTo>
                  <a:lnTo>
                    <a:pt x="103491" y="164959"/>
                  </a:lnTo>
                  <a:lnTo>
                    <a:pt x="111301" y="165903"/>
                  </a:lnTo>
                  <a:lnTo>
                    <a:pt x="120115" y="167230"/>
                  </a:lnTo>
                  <a:lnTo>
                    <a:pt x="129734" y="169085"/>
                  </a:lnTo>
                  <a:lnTo>
                    <a:pt x="139884" y="170806"/>
                  </a:lnTo>
                  <a:lnTo>
                    <a:pt x="150564" y="172643"/>
                  </a:lnTo>
                  <a:lnTo>
                    <a:pt x="161626" y="175044"/>
                  </a:lnTo>
                  <a:lnTo>
                    <a:pt x="172917" y="178014"/>
                  </a:lnTo>
                  <a:lnTo>
                    <a:pt x="184309" y="181377"/>
                  </a:lnTo>
                  <a:lnTo>
                    <a:pt x="195468" y="184973"/>
                  </a:lnTo>
                  <a:lnTo>
                    <a:pt x="205827" y="188694"/>
                  </a:lnTo>
                  <a:lnTo>
                    <a:pt x="215847" y="192481"/>
                  </a:lnTo>
                  <a:lnTo>
                    <a:pt x="225883" y="196299"/>
                  </a:lnTo>
                  <a:lnTo>
                    <a:pt x="235462" y="200133"/>
                  </a:lnTo>
                  <a:lnTo>
                    <a:pt x="244368" y="203975"/>
                  </a:lnTo>
                  <a:lnTo>
                    <a:pt x="252754" y="207820"/>
                  </a:lnTo>
                  <a:lnTo>
                    <a:pt x="260817" y="211730"/>
                  </a:lnTo>
                  <a:lnTo>
                    <a:pt x="268701" y="216310"/>
                  </a:lnTo>
                  <a:lnTo>
                    <a:pt x="276490" y="221916"/>
                  </a:lnTo>
                  <a:lnTo>
                    <a:pt x="284169" y="228390"/>
                  </a:lnTo>
                  <a:lnTo>
                    <a:pt x="291156" y="235448"/>
                  </a:lnTo>
                  <a:lnTo>
                    <a:pt x="297104" y="243129"/>
                  </a:lnTo>
                  <a:lnTo>
                    <a:pt x="302054" y="251811"/>
                  </a:lnTo>
                  <a:lnTo>
                    <a:pt x="305127" y="260936"/>
                  </a:lnTo>
                  <a:lnTo>
                    <a:pt x="306125" y="270096"/>
                  </a:lnTo>
                  <a:lnTo>
                    <a:pt x="306049" y="279738"/>
                  </a:lnTo>
                  <a:lnTo>
                    <a:pt x="305094" y="290063"/>
                  </a:lnTo>
                  <a:lnTo>
                    <a:pt x="303145" y="300915"/>
                  </a:lnTo>
                  <a:lnTo>
                    <a:pt x="300400" y="312029"/>
                  </a:lnTo>
                  <a:lnTo>
                    <a:pt x="297145" y="322655"/>
                  </a:lnTo>
                  <a:lnTo>
                    <a:pt x="293602" y="332349"/>
                  </a:lnTo>
                  <a:lnTo>
                    <a:pt x="290032" y="341226"/>
                  </a:lnTo>
                  <a:lnTo>
                    <a:pt x="287696" y="349587"/>
                  </a:lnTo>
                  <a:lnTo>
                    <a:pt x="287075" y="357938"/>
                  </a:lnTo>
                  <a:lnTo>
                    <a:pt x="287338" y="366955"/>
                  </a:lnTo>
                  <a:lnTo>
                    <a:pt x="288360" y="376243"/>
                  </a:lnTo>
                  <a:lnTo>
                    <a:pt x="290028" y="385481"/>
                  </a:lnTo>
                  <a:lnTo>
                    <a:pt x="291576" y="395160"/>
                  </a:lnTo>
                  <a:lnTo>
                    <a:pt x="292622" y="405503"/>
                  </a:lnTo>
                  <a:lnTo>
                    <a:pt x="293233" y="416363"/>
                  </a:lnTo>
                  <a:lnTo>
                    <a:pt x="293562" y="427543"/>
                  </a:lnTo>
                  <a:lnTo>
                    <a:pt x="293707" y="438879"/>
                  </a:lnTo>
                  <a:lnTo>
                    <a:pt x="293468" y="450009"/>
                  </a:lnTo>
                  <a:lnTo>
                    <a:pt x="292353" y="460355"/>
                  </a:lnTo>
                  <a:lnTo>
                    <a:pt x="290886" y="470393"/>
                  </a:lnTo>
                  <a:lnTo>
                    <a:pt x="289717" y="480749"/>
                  </a:lnTo>
                  <a:lnTo>
                    <a:pt x="288913" y="491482"/>
                  </a:lnTo>
                  <a:lnTo>
                    <a:pt x="287787" y="501898"/>
                  </a:lnTo>
                  <a:lnTo>
                    <a:pt x="286132" y="511786"/>
                  </a:lnTo>
                  <a:lnTo>
                    <a:pt x="284614" y="521812"/>
                  </a:lnTo>
                  <a:lnTo>
                    <a:pt x="283567" y="532310"/>
                  </a:lnTo>
                  <a:lnTo>
                    <a:pt x="282646" y="542934"/>
                  </a:lnTo>
                  <a:lnTo>
                    <a:pt x="281169" y="553003"/>
                  </a:lnTo>
                  <a:lnTo>
                    <a:pt x="279540" y="562777"/>
                  </a:lnTo>
                  <a:lnTo>
                    <a:pt x="278717" y="571269"/>
                  </a:lnTo>
                  <a:lnTo>
                    <a:pt x="280290" y="574149"/>
                  </a:lnTo>
                  <a:lnTo>
                    <a:pt x="283266" y="571634"/>
                  </a:lnTo>
                  <a:lnTo>
                    <a:pt x="286731" y="565465"/>
                  </a:lnTo>
                  <a:lnTo>
                    <a:pt x="290949" y="557096"/>
                  </a:lnTo>
                  <a:lnTo>
                    <a:pt x="295102" y="549217"/>
                  </a:lnTo>
                  <a:lnTo>
                    <a:pt x="299517" y="541078"/>
                  </a:lnTo>
                  <a:lnTo>
                    <a:pt x="303792" y="532271"/>
                  </a:lnTo>
                  <a:lnTo>
                    <a:pt x="307049" y="522775"/>
                  </a:lnTo>
                  <a:lnTo>
                    <a:pt x="309733" y="513158"/>
                  </a:lnTo>
                  <a:lnTo>
                    <a:pt x="312270" y="503727"/>
                  </a:lnTo>
                  <a:lnTo>
                    <a:pt x="314256" y="493944"/>
                  </a:lnTo>
                  <a:lnTo>
                    <a:pt x="315517" y="483548"/>
                  </a:lnTo>
                  <a:lnTo>
                    <a:pt x="316231" y="472661"/>
                  </a:lnTo>
                  <a:lnTo>
                    <a:pt x="316609" y="461468"/>
                  </a:lnTo>
                  <a:lnTo>
                    <a:pt x="316802" y="450102"/>
                  </a:lnTo>
                  <a:lnTo>
                    <a:pt x="316897" y="438645"/>
                  </a:lnTo>
                  <a:lnTo>
                    <a:pt x="317006" y="427206"/>
                  </a:lnTo>
                  <a:lnTo>
                    <a:pt x="317736" y="416389"/>
                  </a:lnTo>
                  <a:lnTo>
                    <a:pt x="319181" y="406288"/>
                  </a:lnTo>
                  <a:lnTo>
                    <a:pt x="320592" y="396153"/>
                  </a:lnTo>
                  <a:lnTo>
                    <a:pt x="321563" y="385578"/>
                  </a:lnTo>
                  <a:lnTo>
                    <a:pt x="322134" y="374604"/>
                  </a:lnTo>
                  <a:lnTo>
                    <a:pt x="322507" y="363432"/>
                  </a:lnTo>
                  <a:lnTo>
                    <a:pt x="323398" y="352778"/>
                  </a:lnTo>
                  <a:lnTo>
                    <a:pt x="325236" y="343070"/>
                  </a:lnTo>
                  <a:lnTo>
                    <a:pt x="327837" y="334125"/>
                  </a:lnTo>
                  <a:lnTo>
                    <a:pt x="330334" y="325053"/>
                  </a:lnTo>
                  <a:lnTo>
                    <a:pt x="332416" y="315266"/>
                  </a:lnTo>
                  <a:lnTo>
                    <a:pt x="334630" y="304778"/>
                  </a:lnTo>
                  <a:lnTo>
                    <a:pt x="336674" y="293837"/>
                  </a:lnTo>
                  <a:lnTo>
                    <a:pt x="337831" y="282918"/>
                  </a:lnTo>
                  <a:lnTo>
                    <a:pt x="337572" y="272679"/>
                  </a:lnTo>
                  <a:lnTo>
                    <a:pt x="336578" y="262695"/>
                  </a:lnTo>
                  <a:lnTo>
                    <a:pt x="335657" y="252364"/>
                  </a:lnTo>
                  <a:lnTo>
                    <a:pt x="335042" y="241580"/>
                  </a:lnTo>
                  <a:lnTo>
                    <a:pt x="334638" y="230510"/>
                  </a:lnTo>
                  <a:lnTo>
                    <a:pt x="333799" y="219837"/>
                  </a:lnTo>
                  <a:lnTo>
                    <a:pt x="331327" y="210779"/>
                  </a:lnTo>
                  <a:lnTo>
                    <a:pt x="327550" y="203019"/>
                  </a:lnTo>
                  <a:lnTo>
                    <a:pt x="323086" y="195940"/>
                  </a:lnTo>
                  <a:lnTo>
                    <a:pt x="317742" y="189676"/>
                  </a:lnTo>
                  <a:lnTo>
                    <a:pt x="311493" y="183674"/>
                  </a:lnTo>
                  <a:lnTo>
                    <a:pt x="304602" y="177585"/>
                  </a:lnTo>
                  <a:lnTo>
                    <a:pt x="297328" y="171907"/>
                  </a:lnTo>
                  <a:lnTo>
                    <a:pt x="289844" y="166877"/>
                  </a:lnTo>
                  <a:lnTo>
                    <a:pt x="282252" y="162353"/>
                  </a:lnTo>
                  <a:lnTo>
                    <a:pt x="274605" y="158145"/>
                  </a:lnTo>
                  <a:lnTo>
                    <a:pt x="266909" y="154113"/>
                  </a:lnTo>
                  <a:lnTo>
                    <a:pt x="258900" y="150174"/>
                  </a:lnTo>
                  <a:lnTo>
                    <a:pt x="249990" y="146281"/>
                  </a:lnTo>
                  <a:lnTo>
                    <a:pt x="240077" y="142436"/>
                  </a:lnTo>
                  <a:lnTo>
                    <a:pt x="229444" y="138901"/>
                  </a:lnTo>
                  <a:lnTo>
                    <a:pt x="218441" y="136203"/>
                  </a:lnTo>
                  <a:lnTo>
                    <a:pt x="207870" y="133839"/>
                  </a:lnTo>
                  <a:lnTo>
                    <a:pt x="198201" y="131169"/>
                  </a:lnTo>
                  <a:lnTo>
                    <a:pt x="189338" y="128065"/>
                  </a:lnTo>
                  <a:lnTo>
                    <a:pt x="181007" y="124636"/>
                  </a:lnTo>
                  <a:lnTo>
                    <a:pt x="172982" y="121008"/>
                  </a:lnTo>
                  <a:lnTo>
                    <a:pt x="165185" y="117209"/>
                  </a:lnTo>
                  <a:lnTo>
                    <a:pt x="158211" y="112708"/>
                  </a:lnTo>
                  <a:lnTo>
                    <a:pt x="153301" y="107371"/>
                  </a:lnTo>
                  <a:lnTo>
                    <a:pt x="152838" y="101334"/>
                  </a:lnTo>
                  <a:lnTo>
                    <a:pt x="156111" y="95845"/>
                  </a:lnTo>
                  <a:lnTo>
                    <a:pt x="161486" y="91162"/>
                  </a:lnTo>
                  <a:lnTo>
                    <a:pt x="168006" y="86921"/>
                  </a:lnTo>
                  <a:lnTo>
                    <a:pt x="175185" y="82955"/>
                  </a:lnTo>
                  <a:lnTo>
                    <a:pt x="183309" y="79780"/>
                  </a:lnTo>
                  <a:lnTo>
                    <a:pt x="192307" y="77977"/>
                  </a:lnTo>
                  <a:lnTo>
                    <a:pt x="201411" y="77955"/>
                  </a:lnTo>
                  <a:lnTo>
                    <a:pt x="210755" y="79503"/>
                  </a:lnTo>
                  <a:lnTo>
                    <a:pt x="220443" y="82097"/>
                  </a:lnTo>
                  <a:lnTo>
                    <a:pt x="229850" y="85295"/>
                  </a:lnTo>
                  <a:lnTo>
                    <a:pt x="238671" y="88818"/>
                  </a:lnTo>
                  <a:lnTo>
                    <a:pt x="247017" y="92507"/>
                  </a:lnTo>
                  <a:lnTo>
                    <a:pt x="255061" y="96279"/>
                  </a:lnTo>
                  <a:lnTo>
                    <a:pt x="262912" y="100115"/>
                  </a:lnTo>
                  <a:lnTo>
                    <a:pt x="270374" y="104271"/>
                  </a:lnTo>
                  <a:lnTo>
                    <a:pt x="276972" y="109012"/>
                  </a:lnTo>
                  <a:lnTo>
                    <a:pt x="283078" y="111353"/>
                  </a:lnTo>
                  <a:lnTo>
                    <a:pt x="286822" y="108822"/>
                  </a:lnTo>
                  <a:lnTo>
                    <a:pt x="288102" y="102778"/>
                  </a:lnTo>
                  <a:lnTo>
                    <a:pt x="287706" y="95139"/>
                  </a:lnTo>
                  <a:lnTo>
                    <a:pt x="285223" y="87777"/>
                  </a:lnTo>
                  <a:lnTo>
                    <a:pt x="280676" y="80934"/>
                  </a:lnTo>
                  <a:lnTo>
                    <a:pt x="274413" y="74633"/>
                  </a:lnTo>
                  <a:lnTo>
                    <a:pt x="266479" y="69811"/>
                  </a:lnTo>
                  <a:lnTo>
                    <a:pt x="257758" y="66111"/>
                  </a:lnTo>
                  <a:lnTo>
                    <a:pt x="249109" y="62687"/>
                  </a:lnTo>
                  <a:lnTo>
                    <a:pt x="240714" y="59248"/>
                  </a:lnTo>
                  <a:lnTo>
                    <a:pt x="231941" y="56324"/>
                  </a:lnTo>
                  <a:lnTo>
                    <a:pt x="222613" y="54032"/>
                  </a:lnTo>
                  <a:lnTo>
                    <a:pt x="213345" y="51718"/>
                  </a:lnTo>
                  <a:lnTo>
                    <a:pt x="203921" y="49578"/>
                  </a:lnTo>
                  <a:lnTo>
                    <a:pt x="194195" y="47751"/>
                  </a:lnTo>
                  <a:lnTo>
                    <a:pt x="184834" y="45562"/>
                  </a:lnTo>
                  <a:lnTo>
                    <a:pt x="176759" y="42090"/>
                  </a:lnTo>
                  <a:lnTo>
                    <a:pt x="170491" y="36811"/>
                  </a:lnTo>
                  <a:lnTo>
                    <a:pt x="166225" y="29531"/>
                  </a:lnTo>
                  <a:lnTo>
                    <a:pt x="162969" y="21029"/>
                  </a:lnTo>
                  <a:lnTo>
                    <a:pt x="159535" y="11422"/>
                  </a:lnTo>
                  <a:lnTo>
                    <a:pt x="155348"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0" name="Gruppieren 59">
              <a:extLst>
                <a:ext uri="{FF2B5EF4-FFF2-40B4-BE49-F238E27FC236}">
                  <a16:creationId xmlns:a16="http://schemas.microsoft.com/office/drawing/2014/main" id="{A06FBC5C-7F9C-416B-A956-ADB15E1864BE}"/>
                </a:ext>
              </a:extLst>
            </p:cNvPr>
            <p:cNvGrpSpPr>
              <a:grpSpLocks/>
            </p:cNvGrpSpPr>
            <p:nvPr/>
          </p:nvGrpSpPr>
          <p:grpSpPr bwMode="auto">
            <a:xfrm>
              <a:off x="2232955" y="2297525"/>
              <a:ext cx="646534" cy="755002"/>
              <a:chOff x="3511138" y="3592667"/>
              <a:chExt cx="720272" cy="839491"/>
            </a:xfrm>
          </p:grpSpPr>
          <p:sp>
            <p:nvSpPr>
              <p:cNvPr id="21" name="Freihandform 56">
                <a:extLst>
                  <a:ext uri="{FF2B5EF4-FFF2-40B4-BE49-F238E27FC236}">
                    <a16:creationId xmlns:a16="http://schemas.microsoft.com/office/drawing/2014/main" id="{F28981A4-1E14-4254-93D8-6FA9DF31F573}"/>
                  </a:ext>
                </a:extLst>
              </p:cNvPr>
              <p:cNvSpPr/>
              <p:nvPr/>
            </p:nvSpPr>
            <p:spPr>
              <a:xfrm>
                <a:off x="3511138" y="3592667"/>
                <a:ext cx="287791" cy="839491"/>
              </a:xfrm>
              <a:custGeom>
                <a:avLst/>
                <a:gdLst/>
                <a:ahLst/>
                <a:cxnLst/>
                <a:rect l="0" t="0" r="0" b="0"/>
                <a:pathLst>
                  <a:path w="287317" h="839491">
                    <a:moveTo>
                      <a:pt x="125680" y="9515"/>
                    </a:moveTo>
                    <a:lnTo>
                      <a:pt x="127520" y="3537"/>
                    </a:lnTo>
                    <a:lnTo>
                      <a:pt x="125303" y="0"/>
                    </a:lnTo>
                    <a:lnTo>
                      <a:pt x="121616" y="833"/>
                    </a:lnTo>
                    <a:lnTo>
                      <a:pt x="117813" y="5027"/>
                    </a:lnTo>
                    <a:lnTo>
                      <a:pt x="113698" y="11024"/>
                    </a:lnTo>
                    <a:lnTo>
                      <a:pt x="108734" y="17914"/>
                    </a:lnTo>
                    <a:lnTo>
                      <a:pt x="103422" y="25233"/>
                    </a:lnTo>
                    <a:lnTo>
                      <a:pt x="98407" y="32754"/>
                    </a:lnTo>
                    <a:lnTo>
                      <a:pt x="93820" y="40370"/>
                    </a:lnTo>
                    <a:lnTo>
                      <a:pt x="89556" y="48030"/>
                    </a:lnTo>
                    <a:lnTo>
                      <a:pt x="85487" y="55710"/>
                    </a:lnTo>
                    <a:lnTo>
                      <a:pt x="81527" y="63399"/>
                    </a:lnTo>
                    <a:lnTo>
                      <a:pt x="77624" y="71093"/>
                    </a:lnTo>
                    <a:lnTo>
                      <a:pt x="73748" y="78788"/>
                    </a:lnTo>
                    <a:lnTo>
                      <a:pt x="69887" y="86484"/>
                    </a:lnTo>
                    <a:lnTo>
                      <a:pt x="66056" y="94205"/>
                    </a:lnTo>
                    <a:lnTo>
                      <a:pt x="62529" y="102225"/>
                    </a:lnTo>
                    <a:lnTo>
                      <a:pt x="59961" y="111141"/>
                    </a:lnTo>
                    <a:lnTo>
                      <a:pt x="59062" y="121032"/>
                    </a:lnTo>
                    <a:lnTo>
                      <a:pt x="59909" y="131342"/>
                    </a:lnTo>
                    <a:lnTo>
                      <a:pt x="62054" y="141190"/>
                    </a:lnTo>
                    <a:lnTo>
                      <a:pt x="64999" y="150275"/>
                    </a:lnTo>
                    <a:lnTo>
                      <a:pt x="68387" y="158764"/>
                    </a:lnTo>
                    <a:lnTo>
                      <a:pt x="72009" y="166883"/>
                    </a:lnTo>
                    <a:lnTo>
                      <a:pt x="75747" y="174795"/>
                    </a:lnTo>
                    <a:lnTo>
                      <a:pt x="79544" y="182598"/>
                    </a:lnTo>
                    <a:lnTo>
                      <a:pt x="83368" y="190347"/>
                    </a:lnTo>
                    <a:lnTo>
                      <a:pt x="87204" y="198068"/>
                    </a:lnTo>
                    <a:lnTo>
                      <a:pt x="91048" y="205777"/>
                    </a:lnTo>
                    <a:lnTo>
                      <a:pt x="94893" y="213479"/>
                    </a:lnTo>
                    <a:lnTo>
                      <a:pt x="98741" y="221202"/>
                    </a:lnTo>
                    <a:lnTo>
                      <a:pt x="102589" y="229224"/>
                    </a:lnTo>
                    <a:lnTo>
                      <a:pt x="106374" y="238140"/>
                    </a:lnTo>
                    <a:lnTo>
                      <a:pt x="109515" y="248032"/>
                    </a:lnTo>
                    <a:lnTo>
                      <a:pt x="111928" y="258343"/>
                    </a:lnTo>
                    <a:lnTo>
                      <a:pt x="114307" y="268254"/>
                    </a:lnTo>
                    <a:lnTo>
                      <a:pt x="116456" y="278070"/>
                    </a:lnTo>
                    <a:lnTo>
                      <a:pt x="117975" y="288318"/>
                    </a:lnTo>
                    <a:lnTo>
                      <a:pt x="118826" y="298998"/>
                    </a:lnTo>
                    <a:lnTo>
                      <a:pt x="118597" y="309365"/>
                    </a:lnTo>
                    <a:lnTo>
                      <a:pt x="117100" y="318917"/>
                    </a:lnTo>
                    <a:lnTo>
                      <a:pt x="114606" y="327720"/>
                    </a:lnTo>
                    <a:lnTo>
                      <a:pt x="111484" y="336020"/>
                    </a:lnTo>
                    <a:lnTo>
                      <a:pt x="108007" y="344030"/>
                    </a:lnTo>
                    <a:lnTo>
                      <a:pt x="104342" y="351946"/>
                    </a:lnTo>
                    <a:lnTo>
                      <a:pt x="100584" y="360428"/>
                    </a:lnTo>
                    <a:lnTo>
                      <a:pt x="96778" y="369596"/>
                    </a:lnTo>
                    <a:lnTo>
                      <a:pt x="92886" y="378780"/>
                    </a:lnTo>
                    <a:lnTo>
                      <a:pt x="88340" y="388162"/>
                    </a:lnTo>
                    <a:lnTo>
                      <a:pt x="83061" y="397867"/>
                    </a:lnTo>
                    <a:lnTo>
                      <a:pt x="77808" y="407345"/>
                    </a:lnTo>
                    <a:lnTo>
                      <a:pt x="72992" y="416878"/>
                    </a:lnTo>
                    <a:lnTo>
                      <a:pt x="68573" y="426660"/>
                    </a:lnTo>
                    <a:lnTo>
                      <a:pt x="64416" y="436112"/>
                    </a:lnTo>
                    <a:lnTo>
                      <a:pt x="60384" y="444931"/>
                    </a:lnTo>
                    <a:lnTo>
                      <a:pt x="56133" y="452963"/>
                    </a:lnTo>
                    <a:lnTo>
                      <a:pt x="51090" y="459984"/>
                    </a:lnTo>
                    <a:lnTo>
                      <a:pt x="45818" y="467589"/>
                    </a:lnTo>
                    <a:lnTo>
                      <a:pt x="41576" y="475129"/>
                    </a:lnTo>
                    <a:lnTo>
                      <a:pt x="37633" y="483479"/>
                    </a:lnTo>
                    <a:lnTo>
                      <a:pt x="33306" y="492630"/>
                    </a:lnTo>
                    <a:lnTo>
                      <a:pt x="28164" y="502391"/>
                    </a:lnTo>
                    <a:lnTo>
                      <a:pt x="22738" y="512148"/>
                    </a:lnTo>
                    <a:lnTo>
                      <a:pt x="17658" y="521345"/>
                    </a:lnTo>
                    <a:lnTo>
                      <a:pt x="13037" y="530020"/>
                    </a:lnTo>
                    <a:lnTo>
                      <a:pt x="8778" y="538954"/>
                    </a:lnTo>
                    <a:lnTo>
                      <a:pt x="5024" y="548674"/>
                    </a:lnTo>
                    <a:lnTo>
                      <a:pt x="2278" y="559128"/>
                    </a:lnTo>
                    <a:lnTo>
                      <a:pt x="615" y="570053"/>
                    </a:lnTo>
                    <a:lnTo>
                      <a:pt x="0" y="580965"/>
                    </a:lnTo>
                    <a:lnTo>
                      <a:pt x="789" y="591074"/>
                    </a:lnTo>
                    <a:lnTo>
                      <a:pt x="3467" y="599618"/>
                    </a:lnTo>
                    <a:lnTo>
                      <a:pt x="7717" y="606755"/>
                    </a:lnTo>
                    <a:lnTo>
                      <a:pt x="12498" y="613508"/>
                    </a:lnTo>
                    <a:lnTo>
                      <a:pt x="17753" y="620470"/>
                    </a:lnTo>
                    <a:lnTo>
                      <a:pt x="23474" y="627712"/>
                    </a:lnTo>
                    <a:lnTo>
                      <a:pt x="29038" y="635155"/>
                    </a:lnTo>
                    <a:lnTo>
                      <a:pt x="34692" y="642719"/>
                    </a:lnTo>
                    <a:lnTo>
                      <a:pt x="40611" y="650350"/>
                    </a:lnTo>
                    <a:lnTo>
                      <a:pt x="46207" y="658014"/>
                    </a:lnTo>
                    <a:lnTo>
                      <a:pt x="51222" y="665719"/>
                    </a:lnTo>
                    <a:lnTo>
                      <a:pt x="56052" y="673732"/>
                    </a:lnTo>
                    <a:lnTo>
                      <a:pt x="61407" y="682580"/>
                    </a:lnTo>
                    <a:lnTo>
                      <a:pt x="66922" y="691762"/>
                    </a:lnTo>
                    <a:lnTo>
                      <a:pt x="72039" y="700637"/>
                    </a:lnTo>
                    <a:lnTo>
                      <a:pt x="76675" y="709079"/>
                    </a:lnTo>
                    <a:lnTo>
                      <a:pt x="80964" y="717219"/>
                    </a:lnTo>
                    <a:lnTo>
                      <a:pt x="85043" y="725461"/>
                    </a:lnTo>
                    <a:lnTo>
                      <a:pt x="89072" y="734425"/>
                    </a:lnTo>
                    <a:lnTo>
                      <a:pt x="93686" y="743664"/>
                    </a:lnTo>
                    <a:lnTo>
                      <a:pt x="98996" y="752567"/>
                    </a:lnTo>
                    <a:lnTo>
                      <a:pt x="104265" y="761022"/>
                    </a:lnTo>
                    <a:lnTo>
                      <a:pt x="109088" y="769144"/>
                    </a:lnTo>
                    <a:lnTo>
                      <a:pt x="113510" y="777066"/>
                    </a:lnTo>
                    <a:lnTo>
                      <a:pt x="117668" y="784877"/>
                    </a:lnTo>
                    <a:lnTo>
                      <a:pt x="121677" y="792629"/>
                    </a:lnTo>
                    <a:lnTo>
                      <a:pt x="125605" y="800353"/>
                    </a:lnTo>
                    <a:lnTo>
                      <a:pt x="129492" y="808063"/>
                    </a:lnTo>
                    <a:lnTo>
                      <a:pt x="133360" y="815766"/>
                    </a:lnTo>
                    <a:lnTo>
                      <a:pt x="137217" y="823465"/>
                    </a:lnTo>
                    <a:lnTo>
                      <a:pt x="141070" y="831164"/>
                    </a:lnTo>
                    <a:lnTo>
                      <a:pt x="144804" y="838269"/>
                    </a:lnTo>
                    <a:lnTo>
                      <a:pt x="147322" y="839490"/>
                    </a:lnTo>
                    <a:lnTo>
                      <a:pt x="148095" y="834945"/>
                    </a:lnTo>
                    <a:lnTo>
                      <a:pt x="147201" y="827822"/>
                    </a:lnTo>
                    <a:lnTo>
                      <a:pt x="145043" y="819321"/>
                    </a:lnTo>
                    <a:lnTo>
                      <a:pt x="142097" y="809686"/>
                    </a:lnTo>
                    <a:lnTo>
                      <a:pt x="138710" y="799227"/>
                    </a:lnTo>
                    <a:lnTo>
                      <a:pt x="135114" y="788258"/>
                    </a:lnTo>
                    <a:lnTo>
                      <a:pt x="131700" y="777007"/>
                    </a:lnTo>
                    <a:lnTo>
                      <a:pt x="129060" y="765670"/>
                    </a:lnTo>
                    <a:lnTo>
                      <a:pt x="126723" y="754927"/>
                    </a:lnTo>
                    <a:lnTo>
                      <a:pt x="124065" y="745173"/>
                    </a:lnTo>
                    <a:lnTo>
                      <a:pt x="120966" y="736269"/>
                    </a:lnTo>
                    <a:lnTo>
                      <a:pt x="117540" y="727894"/>
                    </a:lnTo>
                    <a:lnTo>
                      <a:pt x="113915" y="719535"/>
                    </a:lnTo>
                    <a:lnTo>
                      <a:pt x="110115" y="710515"/>
                    </a:lnTo>
                    <a:lnTo>
                      <a:pt x="105615" y="701226"/>
                    </a:lnTo>
                    <a:lnTo>
                      <a:pt x="100359" y="691987"/>
                    </a:lnTo>
                    <a:lnTo>
                      <a:pt x="95117" y="682372"/>
                    </a:lnTo>
                    <a:lnTo>
                      <a:pt x="90306" y="672760"/>
                    </a:lnTo>
                    <a:lnTo>
                      <a:pt x="85890" y="663658"/>
                    </a:lnTo>
                    <a:lnTo>
                      <a:pt x="81734" y="655102"/>
                    </a:lnTo>
                    <a:lnTo>
                      <a:pt x="77726" y="646930"/>
                    </a:lnTo>
                    <a:lnTo>
                      <a:pt x="73798" y="638984"/>
                    </a:lnTo>
                    <a:lnTo>
                      <a:pt x="69911" y="631162"/>
                    </a:lnTo>
                    <a:lnTo>
                      <a:pt x="66091" y="623403"/>
                    </a:lnTo>
                    <a:lnTo>
                      <a:pt x="62882" y="615677"/>
                    </a:lnTo>
                    <a:lnTo>
                      <a:pt x="61466" y="607965"/>
                    </a:lnTo>
                    <a:lnTo>
                      <a:pt x="62052" y="600262"/>
                    </a:lnTo>
                    <a:lnTo>
                      <a:pt x="64077" y="592562"/>
                    </a:lnTo>
                    <a:lnTo>
                      <a:pt x="66904" y="584800"/>
                    </a:lnTo>
                    <a:lnTo>
                      <a:pt x="69561" y="576395"/>
                    </a:lnTo>
                    <a:lnTo>
                      <a:pt x="71737" y="567263"/>
                    </a:lnTo>
                    <a:lnTo>
                      <a:pt x="74063" y="558096"/>
                    </a:lnTo>
                    <a:lnTo>
                      <a:pt x="76889" y="548723"/>
                    </a:lnTo>
                    <a:lnTo>
                      <a:pt x="80142" y="539021"/>
                    </a:lnTo>
                    <a:lnTo>
                      <a:pt x="83669" y="529608"/>
                    </a:lnTo>
                    <a:lnTo>
                      <a:pt x="87376" y="520783"/>
                    </a:lnTo>
                    <a:lnTo>
                      <a:pt x="91467" y="512436"/>
                    </a:lnTo>
                    <a:lnTo>
                      <a:pt x="96430" y="504391"/>
                    </a:lnTo>
                    <a:lnTo>
                      <a:pt x="101746" y="496516"/>
                    </a:lnTo>
                    <a:lnTo>
                      <a:pt x="106764" y="488731"/>
                    </a:lnTo>
                    <a:lnTo>
                      <a:pt x="111416" y="480991"/>
                    </a:lnTo>
                    <a:lnTo>
                      <a:pt x="116414" y="473274"/>
                    </a:lnTo>
                    <a:lnTo>
                      <a:pt x="122242" y="465567"/>
                    </a:lnTo>
                    <a:lnTo>
                      <a:pt x="128763" y="457866"/>
                    </a:lnTo>
                    <a:lnTo>
                      <a:pt x="135146" y="450167"/>
                    </a:lnTo>
                    <a:lnTo>
                      <a:pt x="141095" y="442469"/>
                    </a:lnTo>
                    <a:lnTo>
                      <a:pt x="147229" y="434772"/>
                    </a:lnTo>
                    <a:lnTo>
                      <a:pt x="153857" y="427075"/>
                    </a:lnTo>
                    <a:lnTo>
                      <a:pt x="160622" y="419378"/>
                    </a:lnTo>
                    <a:lnTo>
                      <a:pt x="166837" y="411744"/>
                    </a:lnTo>
                    <a:lnTo>
                      <a:pt x="172857" y="404755"/>
                    </a:lnTo>
                    <a:lnTo>
                      <a:pt x="178968" y="398492"/>
                    </a:lnTo>
                    <a:lnTo>
                      <a:pt x="184724" y="392265"/>
                    </a:lnTo>
                    <a:lnTo>
                      <a:pt x="190472" y="386244"/>
                    </a:lnTo>
                    <a:lnTo>
                      <a:pt x="196435" y="380552"/>
                    </a:lnTo>
                    <a:lnTo>
                      <a:pt x="201989" y="374508"/>
                    </a:lnTo>
                    <a:lnTo>
                      <a:pt x="206259" y="367207"/>
                    </a:lnTo>
                    <a:lnTo>
                      <a:pt x="209012" y="358402"/>
                    </a:lnTo>
                    <a:lnTo>
                      <a:pt x="210589" y="348428"/>
                    </a:lnTo>
                    <a:lnTo>
                      <a:pt x="211407" y="337722"/>
                    </a:lnTo>
                    <a:lnTo>
                      <a:pt x="211513" y="326605"/>
                    </a:lnTo>
                    <a:lnTo>
                      <a:pt x="210572" y="315273"/>
                    </a:lnTo>
                    <a:lnTo>
                      <a:pt x="209165" y="303854"/>
                    </a:lnTo>
                    <a:lnTo>
                      <a:pt x="207711" y="292682"/>
                    </a:lnTo>
                    <a:lnTo>
                      <a:pt x="205771" y="282377"/>
                    </a:lnTo>
                    <a:lnTo>
                      <a:pt x="203144" y="273061"/>
                    </a:lnTo>
                    <a:lnTo>
                      <a:pt x="199991" y="264458"/>
                    </a:lnTo>
                    <a:lnTo>
                      <a:pt x="196511" y="256221"/>
                    </a:lnTo>
                    <a:lnTo>
                      <a:pt x="192850" y="247576"/>
                    </a:lnTo>
                    <a:lnTo>
                      <a:pt x="189094" y="238326"/>
                    </a:lnTo>
                    <a:lnTo>
                      <a:pt x="185290" y="229165"/>
                    </a:lnTo>
                    <a:lnTo>
                      <a:pt x="181463" y="220449"/>
                    </a:lnTo>
                    <a:lnTo>
                      <a:pt x="177625" y="211845"/>
                    </a:lnTo>
                    <a:lnTo>
                      <a:pt x="173844" y="202614"/>
                    </a:lnTo>
                    <a:lnTo>
                      <a:pt x="170777" y="192560"/>
                    </a:lnTo>
                    <a:lnTo>
                      <a:pt x="169335" y="182169"/>
                    </a:lnTo>
                    <a:lnTo>
                      <a:pt x="170549" y="172282"/>
                    </a:lnTo>
                    <a:lnTo>
                      <a:pt x="174324" y="163201"/>
                    </a:lnTo>
                    <a:lnTo>
                      <a:pt x="179858" y="155027"/>
                    </a:lnTo>
                    <a:lnTo>
                      <a:pt x="186427" y="148060"/>
                    </a:lnTo>
                    <a:lnTo>
                      <a:pt x="193558" y="141633"/>
                    </a:lnTo>
                    <a:lnTo>
                      <a:pt x="200977" y="135008"/>
                    </a:lnTo>
                    <a:lnTo>
                      <a:pt x="208540" y="128003"/>
                    </a:lnTo>
                    <a:lnTo>
                      <a:pt x="216150" y="120701"/>
                    </a:lnTo>
                    <a:lnTo>
                      <a:pt x="223494" y="113215"/>
                    </a:lnTo>
                    <a:lnTo>
                      <a:pt x="230022" y="105688"/>
                    </a:lnTo>
                    <a:lnTo>
                      <a:pt x="236202" y="98751"/>
                    </a:lnTo>
                    <a:lnTo>
                      <a:pt x="242393" y="92514"/>
                    </a:lnTo>
                    <a:lnTo>
                      <a:pt x="248189" y="86300"/>
                    </a:lnTo>
                    <a:lnTo>
                      <a:pt x="253979" y="80308"/>
                    </a:lnTo>
                    <a:lnTo>
                      <a:pt x="260764" y="74790"/>
                    </a:lnTo>
                    <a:lnTo>
                      <a:pt x="270883" y="68803"/>
                    </a:lnTo>
                    <a:lnTo>
                      <a:pt x="287316" y="6146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 name="Freihandform 57">
                <a:extLst>
                  <a:ext uri="{FF2B5EF4-FFF2-40B4-BE49-F238E27FC236}">
                    <a16:creationId xmlns:a16="http://schemas.microsoft.com/office/drawing/2014/main" id="{041E58D3-13A0-4628-841B-36E9B66BF214}"/>
                  </a:ext>
                </a:extLst>
              </p:cNvPr>
              <p:cNvSpPr/>
              <p:nvPr/>
            </p:nvSpPr>
            <p:spPr>
              <a:xfrm>
                <a:off x="4185299" y="4184595"/>
                <a:ext cx="28620" cy="41260"/>
              </a:xfrm>
              <a:custGeom>
                <a:avLst/>
                <a:gdLst/>
                <a:ahLst/>
                <a:cxnLst/>
                <a:rect l="0" t="0" r="0" b="0"/>
                <a:pathLst>
                  <a:path w="28865" h="40410">
                    <a:moveTo>
                      <a:pt x="28864" y="40409"/>
                    </a:moveTo>
                    <a:lnTo>
                      <a:pt x="23194" y="36712"/>
                    </a:lnTo>
                    <a:lnTo>
                      <a:pt x="18730" y="31176"/>
                    </a:lnTo>
                    <a:lnTo>
                      <a:pt x="15457" y="23858"/>
                    </a:lnTo>
                    <a:lnTo>
                      <a:pt x="11994" y="16098"/>
                    </a:lnTo>
                    <a:lnTo>
                      <a:pt x="7177" y="8229"/>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ihandform 58">
                <a:extLst>
                  <a:ext uri="{FF2B5EF4-FFF2-40B4-BE49-F238E27FC236}">
                    <a16:creationId xmlns:a16="http://schemas.microsoft.com/office/drawing/2014/main" id="{2F5582F7-8469-47F2-A347-DACFC780FD40}"/>
                  </a:ext>
                </a:extLst>
              </p:cNvPr>
              <p:cNvSpPr/>
              <p:nvPr/>
            </p:nvSpPr>
            <p:spPr>
              <a:xfrm>
                <a:off x="4150319" y="4179835"/>
                <a:ext cx="81091" cy="250737"/>
              </a:xfrm>
              <a:custGeom>
                <a:avLst/>
                <a:gdLst/>
                <a:ahLst/>
                <a:cxnLst/>
                <a:rect l="0" t="0" r="0" b="0"/>
                <a:pathLst>
                  <a:path w="81213" h="251741">
                    <a:moveTo>
                      <a:pt x="52348" y="0"/>
                    </a:moveTo>
                    <a:lnTo>
                      <a:pt x="49226" y="9342"/>
                    </a:lnTo>
                    <a:lnTo>
                      <a:pt x="45892" y="19018"/>
                    </a:lnTo>
                    <a:lnTo>
                      <a:pt x="42362" y="28390"/>
                    </a:lnTo>
                    <a:lnTo>
                      <a:pt x="38692" y="37206"/>
                    </a:lnTo>
                    <a:lnTo>
                      <a:pt x="34937" y="45856"/>
                    </a:lnTo>
                    <a:lnTo>
                      <a:pt x="31199" y="55107"/>
                    </a:lnTo>
                    <a:lnTo>
                      <a:pt x="28105" y="65218"/>
                    </a:lnTo>
                    <a:lnTo>
                      <a:pt x="26033" y="76000"/>
                    </a:lnTo>
                    <a:lnTo>
                      <a:pt x="24876" y="85459"/>
                    </a:lnTo>
                    <a:lnTo>
                      <a:pt x="24280" y="93529"/>
                    </a:lnTo>
                    <a:lnTo>
                      <a:pt x="23961" y="100828"/>
                    </a:lnTo>
                    <a:lnTo>
                      <a:pt x="23803" y="107822"/>
                    </a:lnTo>
                    <a:lnTo>
                      <a:pt x="24007" y="116370"/>
                    </a:lnTo>
                    <a:lnTo>
                      <a:pt x="25083" y="125797"/>
                    </a:lnTo>
                    <a:lnTo>
                      <a:pt x="26524" y="135601"/>
                    </a:lnTo>
                    <a:lnTo>
                      <a:pt x="27674" y="145974"/>
                    </a:lnTo>
                    <a:lnTo>
                      <a:pt x="28362" y="155152"/>
                    </a:lnTo>
                    <a:lnTo>
                      <a:pt x="28670" y="163229"/>
                    </a:lnTo>
                    <a:lnTo>
                      <a:pt x="28162" y="172273"/>
                    </a:lnTo>
                    <a:lnTo>
                      <a:pt x="26606" y="182107"/>
                    </a:lnTo>
                    <a:lnTo>
                      <a:pt x="24767" y="190789"/>
                    </a:lnTo>
                    <a:lnTo>
                      <a:pt x="22906" y="198525"/>
                    </a:lnTo>
                    <a:lnTo>
                      <a:pt x="20374" y="207267"/>
                    </a:lnTo>
                    <a:lnTo>
                      <a:pt x="17171" y="216530"/>
                    </a:lnTo>
                    <a:lnTo>
                      <a:pt x="13619" y="225443"/>
                    </a:lnTo>
                    <a:lnTo>
                      <a:pt x="9881" y="233896"/>
                    </a:lnTo>
                    <a:lnTo>
                      <a:pt x="5769" y="242015"/>
                    </a:lnTo>
                    <a:lnTo>
                      <a:pt x="1182" y="249431"/>
                    </a:lnTo>
                    <a:lnTo>
                      <a:pt x="0" y="251740"/>
                    </a:lnTo>
                    <a:lnTo>
                      <a:pt x="1817" y="248858"/>
                    </a:lnTo>
                    <a:lnTo>
                      <a:pt x="4832" y="242525"/>
                    </a:lnTo>
                    <a:lnTo>
                      <a:pt x="8336" y="234525"/>
                    </a:lnTo>
                    <a:lnTo>
                      <a:pt x="12041" y="225896"/>
                    </a:lnTo>
                    <a:lnTo>
                      <a:pt x="15767" y="216503"/>
                    </a:lnTo>
                    <a:lnTo>
                      <a:pt x="18883" y="206292"/>
                    </a:lnTo>
                    <a:lnTo>
                      <a:pt x="21286" y="195493"/>
                    </a:lnTo>
                    <a:lnTo>
                      <a:pt x="23660" y="184340"/>
                    </a:lnTo>
                    <a:lnTo>
                      <a:pt x="25830" y="173017"/>
                    </a:lnTo>
                    <a:lnTo>
                      <a:pt x="27673" y="161893"/>
                    </a:lnTo>
                    <a:lnTo>
                      <a:pt x="29742" y="151550"/>
                    </a:lnTo>
                    <a:lnTo>
                      <a:pt x="31755" y="141537"/>
                    </a:lnTo>
                    <a:lnTo>
                      <a:pt x="33519" y="131506"/>
                    </a:lnTo>
                    <a:lnTo>
                      <a:pt x="35613" y="121865"/>
                    </a:lnTo>
                    <a:lnTo>
                      <a:pt x="38292" y="112228"/>
                    </a:lnTo>
                    <a:lnTo>
                      <a:pt x="41158" y="102084"/>
                    </a:lnTo>
                    <a:lnTo>
                      <a:pt x="43499" y="91460"/>
                    </a:lnTo>
                    <a:lnTo>
                      <a:pt x="45681" y="81121"/>
                    </a:lnTo>
                    <a:lnTo>
                      <a:pt x="48261" y="71582"/>
                    </a:lnTo>
                    <a:lnTo>
                      <a:pt x="51322" y="62786"/>
                    </a:lnTo>
                    <a:lnTo>
                      <a:pt x="54753" y="54513"/>
                    </a:lnTo>
                    <a:lnTo>
                      <a:pt x="58694" y="46829"/>
                    </a:lnTo>
                    <a:lnTo>
                      <a:pt x="63581" y="40131"/>
                    </a:lnTo>
                    <a:lnTo>
                      <a:pt x="68950" y="33722"/>
                    </a:lnTo>
                    <a:lnTo>
                      <a:pt x="74718" y="26436"/>
                    </a:lnTo>
                    <a:lnTo>
                      <a:pt x="81212" y="1731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4" name="Freihandform 60">
              <a:extLst>
                <a:ext uri="{FF2B5EF4-FFF2-40B4-BE49-F238E27FC236}">
                  <a16:creationId xmlns:a16="http://schemas.microsoft.com/office/drawing/2014/main" id="{FCCA9D6A-921F-4D3E-9F48-A4EC955883D5}"/>
                </a:ext>
              </a:extLst>
            </p:cNvPr>
            <p:cNvSpPr/>
            <p:nvPr/>
          </p:nvSpPr>
          <p:spPr>
            <a:xfrm>
              <a:off x="3192051" y="2306088"/>
              <a:ext cx="425313" cy="590872"/>
            </a:xfrm>
            <a:custGeom>
              <a:avLst/>
              <a:gdLst/>
              <a:ahLst/>
              <a:cxnLst/>
              <a:rect l="0" t="0" r="0" b="0"/>
              <a:pathLst>
                <a:path w="474391" h="657774">
                  <a:moveTo>
                    <a:pt x="0" y="0"/>
                  </a:moveTo>
                  <a:lnTo>
                    <a:pt x="5141" y="4223"/>
                  </a:lnTo>
                  <a:lnTo>
                    <a:pt x="8050" y="11314"/>
                  </a:lnTo>
                  <a:lnTo>
                    <a:pt x="9717" y="20237"/>
                  </a:lnTo>
                  <a:lnTo>
                    <a:pt x="10598" y="30319"/>
                  </a:lnTo>
                  <a:lnTo>
                    <a:pt x="10743" y="40791"/>
                  </a:lnTo>
                  <a:lnTo>
                    <a:pt x="9823" y="50804"/>
                  </a:lnTo>
                  <a:lnTo>
                    <a:pt x="8451" y="60678"/>
                  </a:lnTo>
                  <a:lnTo>
                    <a:pt x="7327" y="70955"/>
                  </a:lnTo>
                  <a:lnTo>
                    <a:pt x="6545" y="81714"/>
                  </a:lnTo>
                  <a:lnTo>
                    <a:pt x="5429" y="92820"/>
                  </a:lnTo>
                  <a:lnTo>
                    <a:pt x="3779" y="104134"/>
                  </a:lnTo>
                  <a:lnTo>
                    <a:pt x="2270" y="115373"/>
                  </a:lnTo>
                  <a:lnTo>
                    <a:pt x="1314" y="124816"/>
                  </a:lnTo>
                  <a:lnTo>
                    <a:pt x="786" y="132734"/>
                  </a:lnTo>
                  <a:lnTo>
                    <a:pt x="486" y="140120"/>
                  </a:lnTo>
                  <a:lnTo>
                    <a:pt x="309" y="147418"/>
                  </a:lnTo>
                  <a:lnTo>
                    <a:pt x="200" y="154773"/>
                  </a:lnTo>
                  <a:lnTo>
                    <a:pt x="154" y="162187"/>
                  </a:lnTo>
                  <a:lnTo>
                    <a:pt x="383" y="169426"/>
                  </a:lnTo>
                  <a:lnTo>
                    <a:pt x="1009" y="176340"/>
                  </a:lnTo>
                  <a:lnTo>
                    <a:pt x="2061" y="183100"/>
                  </a:lnTo>
                  <a:lnTo>
                    <a:pt x="4015" y="191124"/>
                  </a:lnTo>
                  <a:lnTo>
                    <a:pt x="6818" y="199877"/>
                  </a:lnTo>
                  <a:lnTo>
                    <a:pt x="10130" y="208478"/>
                  </a:lnTo>
                  <a:lnTo>
                    <a:pt x="13736" y="216734"/>
                  </a:lnTo>
                  <a:lnTo>
                    <a:pt x="17780" y="224438"/>
                  </a:lnTo>
                  <a:lnTo>
                    <a:pt x="22785" y="231092"/>
                  </a:lnTo>
                  <a:lnTo>
                    <a:pt x="28847" y="236660"/>
                  </a:lnTo>
                  <a:lnTo>
                    <a:pt x="35943" y="241464"/>
                  </a:lnTo>
                  <a:lnTo>
                    <a:pt x="44373" y="245750"/>
                  </a:lnTo>
                  <a:lnTo>
                    <a:pt x="54043" y="249119"/>
                  </a:lnTo>
                  <a:lnTo>
                    <a:pt x="64557" y="251333"/>
                  </a:lnTo>
                  <a:lnTo>
                    <a:pt x="75566" y="252616"/>
                  </a:lnTo>
                  <a:lnTo>
                    <a:pt x="86842" y="253306"/>
                  </a:lnTo>
                  <a:lnTo>
                    <a:pt x="98255" y="253660"/>
                  </a:lnTo>
                  <a:lnTo>
                    <a:pt x="109673" y="253899"/>
                  </a:lnTo>
                  <a:lnTo>
                    <a:pt x="120481" y="254693"/>
                  </a:lnTo>
                  <a:lnTo>
                    <a:pt x="130578" y="256169"/>
                  </a:lnTo>
                  <a:lnTo>
                    <a:pt x="140774" y="257721"/>
                  </a:lnTo>
                  <a:lnTo>
                    <a:pt x="151811" y="260044"/>
                  </a:lnTo>
                  <a:lnTo>
                    <a:pt x="161595" y="262816"/>
                  </a:lnTo>
                  <a:lnTo>
                    <a:pt x="169676" y="265516"/>
                  </a:lnTo>
                  <a:lnTo>
                    <a:pt x="176772" y="268040"/>
                  </a:lnTo>
                  <a:lnTo>
                    <a:pt x="183335" y="270394"/>
                  </a:lnTo>
                  <a:lnTo>
                    <a:pt x="189814" y="272692"/>
                  </a:lnTo>
                  <a:lnTo>
                    <a:pt x="198257" y="275624"/>
                  </a:lnTo>
                  <a:lnTo>
                    <a:pt x="208504" y="279158"/>
                  </a:lnTo>
                  <a:lnTo>
                    <a:pt x="219256" y="283228"/>
                  </a:lnTo>
                  <a:lnTo>
                    <a:pt x="229418" y="288271"/>
                  </a:lnTo>
                  <a:lnTo>
                    <a:pt x="238667" y="294335"/>
                  </a:lnTo>
                  <a:lnTo>
                    <a:pt x="246934" y="301124"/>
                  </a:lnTo>
                  <a:lnTo>
                    <a:pt x="253887" y="308344"/>
                  </a:lnTo>
                  <a:lnTo>
                    <a:pt x="259583" y="315824"/>
                  </a:lnTo>
                  <a:lnTo>
                    <a:pt x="264138" y="323727"/>
                  </a:lnTo>
                  <a:lnTo>
                    <a:pt x="267368" y="332648"/>
                  </a:lnTo>
                  <a:lnTo>
                    <a:pt x="269938" y="343001"/>
                  </a:lnTo>
                  <a:lnTo>
                    <a:pt x="272037" y="352446"/>
                  </a:lnTo>
                  <a:lnTo>
                    <a:pt x="273624" y="360591"/>
                  </a:lnTo>
                  <a:lnTo>
                    <a:pt x="274900" y="369860"/>
                  </a:lnTo>
                  <a:lnTo>
                    <a:pt x="275765" y="378662"/>
                  </a:lnTo>
                  <a:lnTo>
                    <a:pt x="276271" y="386440"/>
                  </a:lnTo>
                  <a:lnTo>
                    <a:pt x="276570" y="393824"/>
                  </a:lnTo>
                  <a:lnTo>
                    <a:pt x="276754" y="400909"/>
                  </a:lnTo>
                  <a:lnTo>
                    <a:pt x="276895" y="407892"/>
                  </a:lnTo>
                  <a:lnTo>
                    <a:pt x="277303" y="416793"/>
                  </a:lnTo>
                  <a:lnTo>
                    <a:pt x="278517" y="427415"/>
                  </a:lnTo>
                  <a:lnTo>
                    <a:pt x="280063" y="438688"/>
                  </a:lnTo>
                  <a:lnTo>
                    <a:pt x="281585" y="449870"/>
                  </a:lnTo>
                  <a:lnTo>
                    <a:pt x="283559" y="460208"/>
                  </a:lnTo>
                  <a:lnTo>
                    <a:pt x="286202" y="469551"/>
                  </a:lnTo>
                  <a:lnTo>
                    <a:pt x="289363" y="478172"/>
                  </a:lnTo>
                  <a:lnTo>
                    <a:pt x="292846" y="486355"/>
                  </a:lnTo>
                  <a:lnTo>
                    <a:pt x="296484" y="494321"/>
                  </a:lnTo>
                  <a:lnTo>
                    <a:pt x="299917" y="502463"/>
                  </a:lnTo>
                  <a:lnTo>
                    <a:pt x="302566" y="511374"/>
                  </a:lnTo>
                  <a:lnTo>
                    <a:pt x="304883" y="520609"/>
                  </a:lnTo>
                  <a:lnTo>
                    <a:pt x="307219" y="529822"/>
                  </a:lnTo>
                  <a:lnTo>
                    <a:pt x="309099" y="539488"/>
                  </a:lnTo>
                  <a:lnTo>
                    <a:pt x="310331" y="549802"/>
                  </a:lnTo>
                  <a:lnTo>
                    <a:pt x="311344" y="560335"/>
                  </a:lnTo>
                  <a:lnTo>
                    <a:pt x="312928" y="570296"/>
                  </a:lnTo>
                  <a:lnTo>
                    <a:pt x="315309" y="579461"/>
                  </a:lnTo>
                  <a:lnTo>
                    <a:pt x="318015" y="588301"/>
                  </a:lnTo>
                  <a:lnTo>
                    <a:pt x="320338" y="597524"/>
                  </a:lnTo>
                  <a:lnTo>
                    <a:pt x="323187" y="606220"/>
                  </a:lnTo>
                  <a:lnTo>
                    <a:pt x="327182" y="613771"/>
                  </a:lnTo>
                  <a:lnTo>
                    <a:pt x="331702" y="620859"/>
                  </a:lnTo>
                  <a:lnTo>
                    <a:pt x="336805" y="628008"/>
                  </a:lnTo>
                  <a:lnTo>
                    <a:pt x="342749" y="635045"/>
                  </a:lnTo>
                  <a:lnTo>
                    <a:pt x="349477" y="641332"/>
                  </a:lnTo>
                  <a:lnTo>
                    <a:pt x="357346" y="646685"/>
                  </a:lnTo>
                  <a:lnTo>
                    <a:pt x="366512" y="651069"/>
                  </a:lnTo>
                  <a:lnTo>
                    <a:pt x="376690" y="654153"/>
                  </a:lnTo>
                  <a:lnTo>
                    <a:pt x="387527" y="656013"/>
                  </a:lnTo>
                  <a:lnTo>
                    <a:pt x="398758" y="657035"/>
                  </a:lnTo>
                  <a:lnTo>
                    <a:pt x="408459" y="657549"/>
                  </a:lnTo>
                  <a:lnTo>
                    <a:pt x="416649" y="657773"/>
                  </a:lnTo>
                  <a:lnTo>
                    <a:pt x="424010" y="657624"/>
                  </a:lnTo>
                  <a:lnTo>
                    <a:pt x="431063" y="657002"/>
                  </a:lnTo>
                  <a:lnTo>
                    <a:pt x="439958" y="655725"/>
                  </a:lnTo>
                  <a:lnTo>
                    <a:pt x="450555" y="654404"/>
                  </a:lnTo>
                  <a:lnTo>
                    <a:pt x="461712" y="653452"/>
                  </a:lnTo>
                  <a:lnTo>
                    <a:pt x="471355" y="652519"/>
                  </a:lnTo>
                  <a:lnTo>
                    <a:pt x="474390" y="650508"/>
                  </a:lnTo>
                  <a:lnTo>
                    <a:pt x="471233" y="648351"/>
                  </a:lnTo>
                  <a:lnTo>
                    <a:pt x="465099" y="646068"/>
                  </a:lnTo>
                  <a:lnTo>
                    <a:pt x="457873" y="643294"/>
                  </a:lnTo>
                  <a:lnTo>
                    <a:pt x="450291" y="640079"/>
                  </a:lnTo>
                  <a:lnTo>
                    <a:pt x="442608" y="636575"/>
                  </a:lnTo>
                  <a:lnTo>
                    <a:pt x="434902" y="632904"/>
                  </a:lnTo>
                  <a:lnTo>
                    <a:pt x="427195" y="629144"/>
                  </a:lnTo>
                  <a:lnTo>
                    <a:pt x="419491" y="625339"/>
                  </a:lnTo>
                  <a:lnTo>
                    <a:pt x="411814" y="621487"/>
                  </a:lnTo>
                  <a:lnTo>
                    <a:pt x="404439" y="617325"/>
                  </a:lnTo>
                  <a:lnTo>
                    <a:pt x="397896" y="612325"/>
                  </a:lnTo>
                  <a:lnTo>
                    <a:pt x="391709" y="606968"/>
                  </a:lnTo>
                  <a:lnTo>
                    <a:pt x="385515" y="601618"/>
                  </a:lnTo>
                  <a:lnTo>
                    <a:pt x="379717" y="595807"/>
                  </a:lnTo>
                  <a:lnTo>
                    <a:pt x="373974" y="589297"/>
                  </a:lnTo>
                  <a:lnTo>
                    <a:pt x="368325" y="581966"/>
                  </a:lnTo>
                  <a:lnTo>
                    <a:pt x="363859" y="573481"/>
                  </a:lnTo>
                  <a:lnTo>
                    <a:pt x="360342" y="564483"/>
                  </a:lnTo>
                  <a:lnTo>
                    <a:pt x="357010" y="555700"/>
                  </a:lnTo>
                  <a:lnTo>
                    <a:pt x="353615" y="547240"/>
                  </a:lnTo>
                  <a:lnTo>
                    <a:pt x="350713" y="538437"/>
                  </a:lnTo>
                  <a:lnTo>
                    <a:pt x="348432" y="529094"/>
                  </a:lnTo>
                  <a:lnTo>
                    <a:pt x="346122" y="519819"/>
                  </a:lnTo>
                  <a:lnTo>
                    <a:pt x="344008" y="510369"/>
                  </a:lnTo>
                  <a:lnTo>
                    <a:pt x="342505" y="500318"/>
                  </a:lnTo>
                  <a:lnTo>
                    <a:pt x="341599" y="489611"/>
                  </a:lnTo>
                  <a:lnTo>
                    <a:pt x="341101" y="478101"/>
                  </a:lnTo>
                  <a:lnTo>
                    <a:pt x="340828" y="468023"/>
                  </a:lnTo>
                  <a:lnTo>
                    <a:pt x="340434" y="459782"/>
                  </a:lnTo>
                  <a:lnTo>
                    <a:pt x="339685" y="452372"/>
                  </a:lnTo>
                  <a:lnTo>
                    <a:pt x="338330" y="443342"/>
                  </a:lnTo>
                  <a:lnTo>
                    <a:pt x="336961" y="432695"/>
                  </a:lnTo>
                  <a:lnTo>
                    <a:pt x="336005" y="421403"/>
                  </a:lnTo>
                  <a:lnTo>
                    <a:pt x="335438" y="409904"/>
                  </a:lnTo>
                  <a:lnTo>
                    <a:pt x="335066" y="398416"/>
                  </a:lnTo>
                  <a:lnTo>
                    <a:pt x="334199" y="387566"/>
                  </a:lnTo>
                  <a:lnTo>
                    <a:pt x="332685" y="377445"/>
                  </a:lnTo>
                  <a:lnTo>
                    <a:pt x="331176" y="367363"/>
                  </a:lnTo>
                  <a:lnTo>
                    <a:pt x="329481" y="357490"/>
                  </a:lnTo>
                  <a:lnTo>
                    <a:pt x="327468" y="347948"/>
                  </a:lnTo>
                  <a:lnTo>
                    <a:pt x="325622" y="338181"/>
                  </a:lnTo>
                  <a:lnTo>
                    <a:pt x="323053" y="328470"/>
                  </a:lnTo>
                  <a:lnTo>
                    <a:pt x="319209" y="319009"/>
                  </a:lnTo>
                  <a:lnTo>
                    <a:pt x="314829" y="309281"/>
                  </a:lnTo>
                  <a:lnTo>
                    <a:pt x="310472" y="299637"/>
                  </a:lnTo>
                  <a:lnTo>
                    <a:pt x="305982" y="290833"/>
                  </a:lnTo>
                  <a:lnTo>
                    <a:pt x="300732" y="283419"/>
                  </a:lnTo>
                  <a:lnTo>
                    <a:pt x="294569" y="276751"/>
                  </a:lnTo>
                  <a:lnTo>
                    <a:pt x="287734" y="270305"/>
                  </a:lnTo>
                  <a:lnTo>
                    <a:pt x="280491" y="264444"/>
                  </a:lnTo>
                  <a:lnTo>
                    <a:pt x="273000" y="259347"/>
                  </a:lnTo>
                  <a:lnTo>
                    <a:pt x="265093" y="255103"/>
                  </a:lnTo>
                  <a:lnTo>
                    <a:pt x="256296" y="252029"/>
                  </a:lnTo>
                  <a:lnTo>
                    <a:pt x="247138" y="249474"/>
                  </a:lnTo>
                  <a:lnTo>
                    <a:pt x="238275" y="246709"/>
                  </a:lnTo>
                  <a:lnTo>
                    <a:pt x="229839" y="243559"/>
                  </a:lnTo>
                  <a:lnTo>
                    <a:pt x="221724" y="240108"/>
                  </a:lnTo>
                  <a:lnTo>
                    <a:pt x="213806" y="236471"/>
                  </a:lnTo>
                  <a:lnTo>
                    <a:pt x="205934" y="232730"/>
                  </a:lnTo>
                  <a:lnTo>
                    <a:pt x="197475" y="228935"/>
                  </a:lnTo>
                  <a:lnTo>
                    <a:pt x="188317" y="225112"/>
                  </a:lnTo>
                  <a:lnTo>
                    <a:pt x="179137" y="221276"/>
                  </a:lnTo>
                  <a:lnTo>
                    <a:pt x="169758" y="217433"/>
                  </a:lnTo>
                  <a:lnTo>
                    <a:pt x="160054" y="213587"/>
                  </a:lnTo>
                  <a:lnTo>
                    <a:pt x="150576" y="209804"/>
                  </a:lnTo>
                  <a:lnTo>
                    <a:pt x="141043" y="206663"/>
                  </a:lnTo>
                  <a:lnTo>
                    <a:pt x="131262" y="204250"/>
                  </a:lnTo>
                  <a:lnTo>
                    <a:pt x="121810" y="201808"/>
                  </a:lnTo>
                  <a:lnTo>
                    <a:pt x="112943" y="198951"/>
                  </a:lnTo>
                  <a:lnTo>
                    <a:pt x="104263" y="195997"/>
                  </a:lnTo>
                  <a:lnTo>
                    <a:pt x="95059" y="193613"/>
                  </a:lnTo>
                  <a:lnTo>
                    <a:pt x="85695" y="191411"/>
                  </a:lnTo>
                  <a:lnTo>
                    <a:pt x="76730" y="188821"/>
                  </a:lnTo>
                  <a:lnTo>
                    <a:pt x="68246" y="185755"/>
                  </a:lnTo>
                  <a:lnTo>
                    <a:pt x="60156" y="182298"/>
                  </a:lnTo>
                  <a:lnTo>
                    <a:pt x="52875" y="178032"/>
                  </a:lnTo>
                  <a:lnTo>
                    <a:pt x="47498" y="171863"/>
                  </a:lnTo>
                  <a:lnTo>
                    <a:pt x="44180" y="163636"/>
                  </a:lnTo>
                  <a:lnTo>
                    <a:pt x="42330" y="153941"/>
                  </a:lnTo>
                  <a:lnTo>
                    <a:pt x="41358" y="143367"/>
                  </a:lnTo>
                  <a:lnTo>
                    <a:pt x="40892" y="132335"/>
                  </a:lnTo>
                  <a:lnTo>
                    <a:pt x="40975" y="121354"/>
                  </a:lnTo>
                  <a:lnTo>
                    <a:pt x="42077" y="111144"/>
                  </a:lnTo>
                  <a:lnTo>
                    <a:pt x="44217" y="101847"/>
                  </a:lnTo>
                  <a:lnTo>
                    <a:pt x="46804" y="92941"/>
                  </a:lnTo>
                  <a:lnTo>
                    <a:pt x="49006" y="83622"/>
                  </a:lnTo>
                  <a:lnTo>
                    <a:pt x="51120" y="74202"/>
                  </a:lnTo>
                  <a:lnTo>
                    <a:pt x="53668" y="65210"/>
                  </a:lnTo>
                  <a:lnTo>
                    <a:pt x="56713" y="56712"/>
                  </a:lnTo>
                  <a:lnTo>
                    <a:pt x="60184" y="47996"/>
                  </a:lnTo>
                  <a:lnTo>
                    <a:pt x="64236" y="36013"/>
                  </a:lnTo>
                  <a:lnTo>
                    <a:pt x="69272" y="173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Freihandform 61">
              <a:extLst>
                <a:ext uri="{FF2B5EF4-FFF2-40B4-BE49-F238E27FC236}">
                  <a16:creationId xmlns:a16="http://schemas.microsoft.com/office/drawing/2014/main" id="{C4115E1B-2717-4DE2-A637-B9D2D89DDFBB}"/>
                </a:ext>
              </a:extLst>
            </p:cNvPr>
            <p:cNvSpPr/>
            <p:nvPr/>
          </p:nvSpPr>
          <p:spPr>
            <a:xfrm>
              <a:off x="2330006" y="2981165"/>
              <a:ext cx="129878" cy="186967"/>
            </a:xfrm>
            <a:custGeom>
              <a:avLst/>
              <a:gdLst/>
              <a:ahLst/>
              <a:cxnLst/>
              <a:rect l="0" t="0" r="0" b="0"/>
              <a:pathLst>
                <a:path w="144319" h="207819">
                  <a:moveTo>
                    <a:pt x="0" y="0"/>
                  </a:moveTo>
                  <a:lnTo>
                    <a:pt x="550" y="8815"/>
                  </a:lnTo>
                  <a:lnTo>
                    <a:pt x="2429" y="16936"/>
                  </a:lnTo>
                  <a:lnTo>
                    <a:pt x="5125" y="24831"/>
                  </a:lnTo>
                  <a:lnTo>
                    <a:pt x="8343" y="32623"/>
                  </a:lnTo>
                  <a:lnTo>
                    <a:pt x="11863" y="40367"/>
                  </a:lnTo>
                  <a:lnTo>
                    <a:pt x="15547" y="48086"/>
                  </a:lnTo>
                  <a:lnTo>
                    <a:pt x="19338" y="55793"/>
                  </a:lnTo>
                  <a:lnTo>
                    <a:pt x="23472" y="63495"/>
                  </a:lnTo>
                  <a:lnTo>
                    <a:pt x="28457" y="71195"/>
                  </a:lnTo>
                  <a:lnTo>
                    <a:pt x="33784" y="78892"/>
                  </a:lnTo>
                  <a:lnTo>
                    <a:pt x="38807" y="86590"/>
                  </a:lnTo>
                  <a:lnTo>
                    <a:pt x="43398" y="94287"/>
                  </a:lnTo>
                  <a:lnTo>
                    <a:pt x="47689" y="101984"/>
                  </a:lnTo>
                  <a:lnTo>
                    <a:pt x="52083" y="109681"/>
                  </a:lnTo>
                  <a:lnTo>
                    <a:pt x="57262" y="117314"/>
                  </a:lnTo>
                  <a:lnTo>
                    <a:pt x="63360" y="124304"/>
                  </a:lnTo>
                  <a:lnTo>
                    <a:pt x="69849" y="130566"/>
                  </a:lnTo>
                  <a:lnTo>
                    <a:pt x="75924" y="136857"/>
                  </a:lnTo>
                  <a:lnTo>
                    <a:pt x="81875" y="143585"/>
                  </a:lnTo>
                  <a:lnTo>
                    <a:pt x="87953" y="150712"/>
                  </a:lnTo>
                  <a:lnTo>
                    <a:pt x="93694" y="158036"/>
                  </a:lnTo>
                  <a:lnTo>
                    <a:pt x="99434" y="164866"/>
                  </a:lnTo>
                  <a:lnTo>
                    <a:pt x="105394" y="171049"/>
                  </a:lnTo>
                  <a:lnTo>
                    <a:pt x="111073" y="177301"/>
                  </a:lnTo>
                  <a:lnTo>
                    <a:pt x="116806" y="183987"/>
                  </a:lnTo>
                  <a:lnTo>
                    <a:pt x="123349" y="190963"/>
                  </a:lnTo>
                  <a:lnTo>
                    <a:pt x="131955" y="198671"/>
                  </a:lnTo>
                  <a:lnTo>
                    <a:pt x="144318" y="2078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6" name="Gruppieren 64">
              <a:extLst>
                <a:ext uri="{FF2B5EF4-FFF2-40B4-BE49-F238E27FC236}">
                  <a16:creationId xmlns:a16="http://schemas.microsoft.com/office/drawing/2014/main" id="{E140465E-B184-444A-A8AF-17DB62828419}"/>
                </a:ext>
              </a:extLst>
            </p:cNvPr>
            <p:cNvGrpSpPr>
              <a:grpSpLocks/>
            </p:cNvGrpSpPr>
            <p:nvPr/>
          </p:nvGrpSpPr>
          <p:grpSpPr bwMode="auto">
            <a:xfrm>
              <a:off x="3087864" y="2851288"/>
              <a:ext cx="777838" cy="389632"/>
              <a:chOff x="4462213" y="4208318"/>
              <a:chExt cx="866015" cy="432955"/>
            </a:xfrm>
          </p:grpSpPr>
          <p:sp>
            <p:nvSpPr>
              <p:cNvPr id="27" name="Freihandform 62">
                <a:extLst>
                  <a:ext uri="{FF2B5EF4-FFF2-40B4-BE49-F238E27FC236}">
                    <a16:creationId xmlns:a16="http://schemas.microsoft.com/office/drawing/2014/main" id="{5899AA28-3A47-47BA-9F8C-4B2D5882EA6E}"/>
                  </a:ext>
                </a:extLst>
              </p:cNvPr>
              <p:cNvSpPr/>
              <p:nvPr/>
            </p:nvSpPr>
            <p:spPr>
              <a:xfrm>
                <a:off x="4970699" y="4208318"/>
                <a:ext cx="357529" cy="248989"/>
              </a:xfrm>
              <a:custGeom>
                <a:avLst/>
                <a:gdLst/>
                <a:ahLst/>
                <a:cxnLst/>
                <a:rect l="0" t="0" r="0" b="0"/>
                <a:pathLst>
                  <a:path w="357910" h="248228">
                    <a:moveTo>
                      <a:pt x="0" y="0"/>
                    </a:moveTo>
                    <a:lnTo>
                      <a:pt x="4199" y="5166"/>
                    </a:lnTo>
                    <a:lnTo>
                      <a:pt x="10967" y="8398"/>
                    </a:lnTo>
                    <a:lnTo>
                      <a:pt x="18734" y="11221"/>
                    </a:lnTo>
                    <a:lnTo>
                      <a:pt x="27329" y="13636"/>
                    </a:lnTo>
                    <a:lnTo>
                      <a:pt x="36622" y="15608"/>
                    </a:lnTo>
                    <a:lnTo>
                      <a:pt x="45764" y="17869"/>
                    </a:lnTo>
                    <a:lnTo>
                      <a:pt x="53779" y="21329"/>
                    </a:lnTo>
                    <a:lnTo>
                      <a:pt x="60642" y="25977"/>
                    </a:lnTo>
                    <a:lnTo>
                      <a:pt x="67257" y="30891"/>
                    </a:lnTo>
                    <a:lnTo>
                      <a:pt x="74129" y="35558"/>
                    </a:lnTo>
                    <a:lnTo>
                      <a:pt x="81014" y="40214"/>
                    </a:lnTo>
                    <a:lnTo>
                      <a:pt x="87287" y="45485"/>
                    </a:lnTo>
                    <a:lnTo>
                      <a:pt x="93357" y="50983"/>
                    </a:lnTo>
                    <a:lnTo>
                      <a:pt x="99805" y="56404"/>
                    </a:lnTo>
                    <a:lnTo>
                      <a:pt x="106724" y="62186"/>
                    </a:lnTo>
                    <a:lnTo>
                      <a:pt x="113984" y="67958"/>
                    </a:lnTo>
                    <a:lnTo>
                      <a:pt x="121451" y="73215"/>
                    </a:lnTo>
                    <a:lnTo>
                      <a:pt x="129032" y="77988"/>
                    </a:lnTo>
                    <a:lnTo>
                      <a:pt x="136673" y="83020"/>
                    </a:lnTo>
                    <a:lnTo>
                      <a:pt x="144342" y="88553"/>
                    </a:lnTo>
                    <a:lnTo>
                      <a:pt x="152026" y="93933"/>
                    </a:lnTo>
                    <a:lnTo>
                      <a:pt x="159716" y="98812"/>
                    </a:lnTo>
                    <a:lnTo>
                      <a:pt x="167410" y="103260"/>
                    </a:lnTo>
                    <a:lnTo>
                      <a:pt x="175106" y="107432"/>
                    </a:lnTo>
                    <a:lnTo>
                      <a:pt x="182802" y="111446"/>
                    </a:lnTo>
                    <a:lnTo>
                      <a:pt x="190498" y="115377"/>
                    </a:lnTo>
                    <a:lnTo>
                      <a:pt x="198196" y="119329"/>
                    </a:lnTo>
                    <a:lnTo>
                      <a:pt x="205893" y="123904"/>
                    </a:lnTo>
                    <a:lnTo>
                      <a:pt x="213590" y="129196"/>
                    </a:lnTo>
                    <a:lnTo>
                      <a:pt x="221286" y="134456"/>
                    </a:lnTo>
                    <a:lnTo>
                      <a:pt x="228984" y="139275"/>
                    </a:lnTo>
                    <a:lnTo>
                      <a:pt x="236681" y="143695"/>
                    </a:lnTo>
                    <a:lnTo>
                      <a:pt x="244314" y="147916"/>
                    </a:lnTo>
                    <a:lnTo>
                      <a:pt x="251304" y="152632"/>
                    </a:lnTo>
                    <a:lnTo>
                      <a:pt x="257566" y="157994"/>
                    </a:lnTo>
                    <a:lnTo>
                      <a:pt x="263793" y="163351"/>
                    </a:lnTo>
                    <a:lnTo>
                      <a:pt x="269814" y="168895"/>
                    </a:lnTo>
                    <a:lnTo>
                      <a:pt x="275506" y="174757"/>
                    </a:lnTo>
                    <a:lnTo>
                      <a:pt x="281487" y="180389"/>
                    </a:lnTo>
                    <a:lnTo>
                      <a:pt x="288033" y="186099"/>
                    </a:lnTo>
                    <a:lnTo>
                      <a:pt x="294756" y="192356"/>
                    </a:lnTo>
                    <a:lnTo>
                      <a:pt x="300950" y="199114"/>
                    </a:lnTo>
                    <a:lnTo>
                      <a:pt x="306958" y="205620"/>
                    </a:lnTo>
                    <a:lnTo>
                      <a:pt x="313064" y="211630"/>
                    </a:lnTo>
                    <a:lnTo>
                      <a:pt x="318819" y="217730"/>
                    </a:lnTo>
                    <a:lnTo>
                      <a:pt x="324589" y="223689"/>
                    </a:lnTo>
                    <a:lnTo>
                      <a:pt x="331365" y="229604"/>
                    </a:lnTo>
                    <a:lnTo>
                      <a:pt x="341478" y="237167"/>
                    </a:lnTo>
                    <a:lnTo>
                      <a:pt x="357909" y="24822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ihandform 63">
                <a:extLst>
                  <a:ext uri="{FF2B5EF4-FFF2-40B4-BE49-F238E27FC236}">
                    <a16:creationId xmlns:a16="http://schemas.microsoft.com/office/drawing/2014/main" id="{EDD8D1AA-6056-4ACA-A128-EB1AE1C29259}"/>
                  </a:ext>
                </a:extLst>
              </p:cNvPr>
              <p:cNvSpPr/>
              <p:nvPr/>
            </p:nvSpPr>
            <p:spPr>
              <a:xfrm>
                <a:off x="4462213" y="4404972"/>
                <a:ext cx="335283" cy="236301"/>
              </a:xfrm>
              <a:custGeom>
                <a:avLst/>
                <a:gdLst/>
                <a:ahLst/>
                <a:cxnLst/>
                <a:rect l="0" t="0" r="0" b="0"/>
                <a:pathLst>
                  <a:path w="334924" h="236682">
                    <a:moveTo>
                      <a:pt x="11650" y="0"/>
                    </a:moveTo>
                    <a:lnTo>
                      <a:pt x="6004" y="3672"/>
                    </a:lnTo>
                    <a:lnTo>
                      <a:pt x="1863" y="8884"/>
                    </a:lnTo>
                    <a:lnTo>
                      <a:pt x="0" y="15047"/>
                    </a:lnTo>
                    <a:lnTo>
                      <a:pt x="1021" y="21228"/>
                    </a:lnTo>
                    <a:lnTo>
                      <a:pt x="4341" y="27068"/>
                    </a:lnTo>
                    <a:lnTo>
                      <a:pt x="8568" y="33146"/>
                    </a:lnTo>
                    <a:lnTo>
                      <a:pt x="12891" y="39747"/>
                    </a:lnTo>
                    <a:lnTo>
                      <a:pt x="17380" y="46499"/>
                    </a:lnTo>
                    <a:lnTo>
                      <a:pt x="22570" y="52708"/>
                    </a:lnTo>
                    <a:lnTo>
                      <a:pt x="28030" y="58724"/>
                    </a:lnTo>
                    <a:lnTo>
                      <a:pt x="33434" y="64833"/>
                    </a:lnTo>
                    <a:lnTo>
                      <a:pt x="39208" y="70590"/>
                    </a:lnTo>
                    <a:lnTo>
                      <a:pt x="44975" y="76361"/>
                    </a:lnTo>
                    <a:lnTo>
                      <a:pt x="50231" y="82648"/>
                    </a:lnTo>
                    <a:lnTo>
                      <a:pt x="55002" y="89420"/>
                    </a:lnTo>
                    <a:lnTo>
                      <a:pt x="60034" y="95932"/>
                    </a:lnTo>
                    <a:lnTo>
                      <a:pt x="65566" y="101946"/>
                    </a:lnTo>
                    <a:lnTo>
                      <a:pt x="71010" y="108047"/>
                    </a:lnTo>
                    <a:lnTo>
                      <a:pt x="76620" y="114006"/>
                    </a:lnTo>
                    <a:lnTo>
                      <a:pt x="82827" y="119669"/>
                    </a:lnTo>
                    <a:lnTo>
                      <a:pt x="89624" y="125572"/>
                    </a:lnTo>
                    <a:lnTo>
                      <a:pt x="96825" y="131427"/>
                    </a:lnTo>
                    <a:lnTo>
                      <a:pt x="104264" y="137037"/>
                    </a:lnTo>
                    <a:lnTo>
                      <a:pt x="111831" y="142978"/>
                    </a:lnTo>
                    <a:lnTo>
                      <a:pt x="119465" y="149504"/>
                    </a:lnTo>
                    <a:lnTo>
                      <a:pt x="127131" y="156218"/>
                    </a:lnTo>
                    <a:lnTo>
                      <a:pt x="134750" y="162409"/>
                    </a:lnTo>
                    <a:lnTo>
                      <a:pt x="141733" y="168414"/>
                    </a:lnTo>
                    <a:lnTo>
                      <a:pt x="147992" y="174519"/>
                    </a:lnTo>
                    <a:lnTo>
                      <a:pt x="154281" y="180210"/>
                    </a:lnTo>
                    <a:lnTo>
                      <a:pt x="161009" y="185248"/>
                    </a:lnTo>
                    <a:lnTo>
                      <a:pt x="168135" y="189776"/>
                    </a:lnTo>
                    <a:lnTo>
                      <a:pt x="175586" y="193924"/>
                    </a:lnTo>
                    <a:lnTo>
                      <a:pt x="183831" y="197249"/>
                    </a:lnTo>
                    <a:lnTo>
                      <a:pt x="192883" y="199755"/>
                    </a:lnTo>
                    <a:lnTo>
                      <a:pt x="202011" y="202178"/>
                    </a:lnTo>
                    <a:lnTo>
                      <a:pt x="211390" y="204348"/>
                    </a:lnTo>
                    <a:lnTo>
                      <a:pt x="221407" y="205877"/>
                    </a:lnTo>
                    <a:lnTo>
                      <a:pt x="231970" y="206670"/>
                    </a:lnTo>
                    <a:lnTo>
                      <a:pt x="242304" y="205759"/>
                    </a:lnTo>
                    <a:lnTo>
                      <a:pt x="252152" y="203151"/>
                    </a:lnTo>
                    <a:lnTo>
                      <a:pt x="262033" y="200597"/>
                    </a:lnTo>
                    <a:lnTo>
                      <a:pt x="271107" y="200164"/>
                    </a:lnTo>
                    <a:lnTo>
                      <a:pt x="278858" y="202246"/>
                    </a:lnTo>
                    <a:lnTo>
                      <a:pt x="285985" y="205738"/>
                    </a:lnTo>
                    <a:lnTo>
                      <a:pt x="292478" y="210312"/>
                    </a:lnTo>
                    <a:lnTo>
                      <a:pt x="298104" y="215993"/>
                    </a:lnTo>
                    <a:lnTo>
                      <a:pt x="303123" y="222403"/>
                    </a:lnTo>
                    <a:lnTo>
                      <a:pt x="309374" y="228069"/>
                    </a:lnTo>
                    <a:lnTo>
                      <a:pt x="319082" y="232868"/>
                    </a:lnTo>
                    <a:lnTo>
                      <a:pt x="334923" y="23668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9" name="Freihandform 65">
              <a:extLst>
                <a:ext uri="{FF2B5EF4-FFF2-40B4-BE49-F238E27FC236}">
                  <a16:creationId xmlns:a16="http://schemas.microsoft.com/office/drawing/2014/main" id="{63FEB029-EC83-4567-93F3-F8BB0EAF7FD9}"/>
                </a:ext>
              </a:extLst>
            </p:cNvPr>
            <p:cNvSpPr/>
            <p:nvPr/>
          </p:nvSpPr>
          <p:spPr>
            <a:xfrm>
              <a:off x="4363804" y="2277544"/>
              <a:ext cx="198384" cy="22836"/>
            </a:xfrm>
            <a:custGeom>
              <a:avLst/>
              <a:gdLst/>
              <a:ahLst/>
              <a:cxnLst/>
              <a:rect l="0" t="0" r="0" b="0"/>
              <a:pathLst>
                <a:path w="219364" h="25603">
                  <a:moveTo>
                    <a:pt x="0" y="8284"/>
                  </a:moveTo>
                  <a:lnTo>
                    <a:pt x="4223" y="3644"/>
                  </a:lnTo>
                  <a:lnTo>
                    <a:pt x="11314" y="1966"/>
                  </a:lnTo>
                  <a:lnTo>
                    <a:pt x="20173" y="684"/>
                  </a:lnTo>
                  <a:lnTo>
                    <a:pt x="29572" y="0"/>
                  </a:lnTo>
                  <a:lnTo>
                    <a:pt x="38932" y="370"/>
                  </a:lnTo>
                  <a:lnTo>
                    <a:pt x="48694" y="1112"/>
                  </a:lnTo>
                  <a:lnTo>
                    <a:pt x="59062" y="1731"/>
                  </a:lnTo>
                  <a:lnTo>
                    <a:pt x="69624" y="2429"/>
                  </a:lnTo>
                  <a:lnTo>
                    <a:pt x="79664" y="3794"/>
                  </a:lnTo>
                  <a:lnTo>
                    <a:pt x="89543" y="5391"/>
                  </a:lnTo>
                  <a:lnTo>
                    <a:pt x="99820" y="6626"/>
                  </a:lnTo>
                  <a:lnTo>
                    <a:pt x="110578" y="7398"/>
                  </a:lnTo>
                  <a:lnTo>
                    <a:pt x="121660" y="7855"/>
                  </a:lnTo>
                  <a:lnTo>
                    <a:pt x="132650" y="8407"/>
                  </a:lnTo>
                  <a:lnTo>
                    <a:pt x="142861" y="9740"/>
                  </a:lnTo>
                  <a:lnTo>
                    <a:pt x="152178" y="12015"/>
                  </a:lnTo>
                  <a:lnTo>
                    <a:pt x="161407" y="14980"/>
                  </a:lnTo>
                  <a:lnTo>
                    <a:pt x="171715" y="18269"/>
                  </a:lnTo>
                  <a:lnTo>
                    <a:pt x="181779" y="20904"/>
                  </a:lnTo>
                  <a:lnTo>
                    <a:pt x="195874" y="23234"/>
                  </a:lnTo>
                  <a:lnTo>
                    <a:pt x="219363" y="2560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ihandform 66">
              <a:extLst>
                <a:ext uri="{FF2B5EF4-FFF2-40B4-BE49-F238E27FC236}">
                  <a16:creationId xmlns:a16="http://schemas.microsoft.com/office/drawing/2014/main" id="{84522B92-D14A-4E21-9468-8ADC0C938D55}"/>
                </a:ext>
              </a:extLst>
            </p:cNvPr>
            <p:cNvSpPr/>
            <p:nvPr/>
          </p:nvSpPr>
          <p:spPr>
            <a:xfrm>
              <a:off x="1509352" y="2737110"/>
              <a:ext cx="135586" cy="181257"/>
            </a:xfrm>
            <a:custGeom>
              <a:avLst/>
              <a:gdLst/>
              <a:ahLst/>
              <a:cxnLst/>
              <a:rect l="0" t="0" r="0" b="0"/>
              <a:pathLst>
                <a:path w="150092" h="202046">
                  <a:moveTo>
                    <a:pt x="150091" y="0"/>
                  </a:moveTo>
                  <a:lnTo>
                    <a:pt x="146945" y="6220"/>
                  </a:lnTo>
                  <a:lnTo>
                    <a:pt x="143288" y="12563"/>
                  </a:lnTo>
                  <a:lnTo>
                    <a:pt x="138539" y="18468"/>
                  </a:lnTo>
                  <a:lnTo>
                    <a:pt x="132674" y="24321"/>
                  </a:lnTo>
                  <a:lnTo>
                    <a:pt x="126306" y="30652"/>
                  </a:lnTo>
                  <a:lnTo>
                    <a:pt x="120290" y="37446"/>
                  </a:lnTo>
                  <a:lnTo>
                    <a:pt x="114346" y="43945"/>
                  </a:lnTo>
                  <a:lnTo>
                    <a:pt x="107958" y="49640"/>
                  </a:lnTo>
                  <a:lnTo>
                    <a:pt x="101132" y="54652"/>
                  </a:lnTo>
                  <a:lnTo>
                    <a:pt x="94616" y="59833"/>
                  </a:lnTo>
                  <a:lnTo>
                    <a:pt x="88913" y="65751"/>
                  </a:lnTo>
                  <a:lnTo>
                    <a:pt x="83896" y="72380"/>
                  </a:lnTo>
                  <a:lnTo>
                    <a:pt x="78737" y="79492"/>
                  </a:lnTo>
                  <a:lnTo>
                    <a:pt x="73141" y="86885"/>
                  </a:lnTo>
                  <a:lnTo>
                    <a:pt x="67730" y="94429"/>
                  </a:lnTo>
                  <a:lnTo>
                    <a:pt x="62837" y="102052"/>
                  </a:lnTo>
                  <a:lnTo>
                    <a:pt x="58381" y="109713"/>
                  </a:lnTo>
                  <a:lnTo>
                    <a:pt x="54206" y="117392"/>
                  </a:lnTo>
                  <a:lnTo>
                    <a:pt x="50166" y="125081"/>
                  </a:lnTo>
                  <a:lnTo>
                    <a:pt x="45910" y="132774"/>
                  </a:lnTo>
                  <a:lnTo>
                    <a:pt x="40867" y="140470"/>
                  </a:lnTo>
                  <a:lnTo>
                    <a:pt x="35512" y="148166"/>
                  </a:lnTo>
                  <a:lnTo>
                    <a:pt x="30476" y="155863"/>
                  </a:lnTo>
                  <a:lnTo>
                    <a:pt x="25878" y="163560"/>
                  </a:lnTo>
                  <a:lnTo>
                    <a:pt x="21608" y="171257"/>
                  </a:lnTo>
                  <a:lnTo>
                    <a:pt x="17180" y="179239"/>
                  </a:lnTo>
                  <a:lnTo>
                    <a:pt x="10695" y="188932"/>
                  </a:lnTo>
                  <a:lnTo>
                    <a:pt x="0" y="2020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ihandform 67">
              <a:extLst>
                <a:ext uri="{FF2B5EF4-FFF2-40B4-BE49-F238E27FC236}">
                  <a16:creationId xmlns:a16="http://schemas.microsoft.com/office/drawing/2014/main" id="{7BCE78A7-AD85-4065-A52C-92084FF942BD}"/>
                </a:ext>
              </a:extLst>
            </p:cNvPr>
            <p:cNvSpPr/>
            <p:nvPr/>
          </p:nvSpPr>
          <p:spPr>
            <a:xfrm>
              <a:off x="2983676" y="2670030"/>
              <a:ext cx="155568" cy="144150"/>
            </a:xfrm>
            <a:custGeom>
              <a:avLst/>
              <a:gdLst/>
              <a:ahLst/>
              <a:cxnLst/>
              <a:rect l="0" t="0" r="0" b="0"/>
              <a:pathLst>
                <a:path w="173183" h="161637">
                  <a:moveTo>
                    <a:pt x="0" y="0"/>
                  </a:moveTo>
                  <a:lnTo>
                    <a:pt x="5143" y="4223"/>
                  </a:lnTo>
                  <a:lnTo>
                    <a:pt x="8051" y="11314"/>
                  </a:lnTo>
                  <a:lnTo>
                    <a:pt x="9782" y="20173"/>
                  </a:lnTo>
                  <a:lnTo>
                    <a:pt x="11419" y="29548"/>
                  </a:lnTo>
                  <a:lnTo>
                    <a:pt x="13645" y="38585"/>
                  </a:lnTo>
                  <a:lnTo>
                    <a:pt x="16568" y="47064"/>
                  </a:lnTo>
                  <a:lnTo>
                    <a:pt x="20601" y="54507"/>
                  </a:lnTo>
                  <a:lnTo>
                    <a:pt x="25922" y="60698"/>
                  </a:lnTo>
                  <a:lnTo>
                    <a:pt x="32251" y="65897"/>
                  </a:lnTo>
                  <a:lnTo>
                    <a:pt x="39217" y="70470"/>
                  </a:lnTo>
                  <a:lnTo>
                    <a:pt x="46539" y="74690"/>
                  </a:lnTo>
                  <a:lnTo>
                    <a:pt x="54050" y="78723"/>
                  </a:lnTo>
                  <a:lnTo>
                    <a:pt x="61656" y="82661"/>
                  </a:lnTo>
                  <a:lnTo>
                    <a:pt x="69310" y="86552"/>
                  </a:lnTo>
                  <a:lnTo>
                    <a:pt x="76987" y="90421"/>
                  </a:lnTo>
                  <a:lnTo>
                    <a:pt x="84650" y="94302"/>
                  </a:lnTo>
                  <a:lnTo>
                    <a:pt x="92019" y="98479"/>
                  </a:lnTo>
                  <a:lnTo>
                    <a:pt x="98559" y="103548"/>
                  </a:lnTo>
                  <a:lnTo>
                    <a:pt x="104768" y="109615"/>
                  </a:lnTo>
                  <a:lnTo>
                    <a:pt x="111286" y="116402"/>
                  </a:lnTo>
                  <a:lnTo>
                    <a:pt x="118238" y="123620"/>
                  </a:lnTo>
                  <a:lnTo>
                    <a:pt x="125492" y="131074"/>
                  </a:lnTo>
                  <a:lnTo>
                    <a:pt x="132643" y="138653"/>
                  </a:lnTo>
                  <a:lnTo>
                    <a:pt x="139073" y="146229"/>
                  </a:lnTo>
                  <a:lnTo>
                    <a:pt x="145227" y="153120"/>
                  </a:lnTo>
                  <a:lnTo>
                    <a:pt x="151995" y="158352"/>
                  </a:lnTo>
                  <a:lnTo>
                    <a:pt x="160743" y="161543"/>
                  </a:lnTo>
                  <a:lnTo>
                    <a:pt x="173182" y="16163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 name="Freihandform 68">
              <a:extLst>
                <a:ext uri="{FF2B5EF4-FFF2-40B4-BE49-F238E27FC236}">
                  <a16:creationId xmlns:a16="http://schemas.microsoft.com/office/drawing/2014/main" id="{46C642FC-CEED-4CAA-907D-D9AC04A9D205}"/>
                </a:ext>
              </a:extLst>
            </p:cNvPr>
            <p:cNvSpPr/>
            <p:nvPr/>
          </p:nvSpPr>
          <p:spPr>
            <a:xfrm>
              <a:off x="2118777" y="2835588"/>
              <a:ext cx="185539" cy="408187"/>
            </a:xfrm>
            <a:custGeom>
              <a:avLst/>
              <a:gdLst/>
              <a:ahLst/>
              <a:cxnLst/>
              <a:rect l="0" t="0" r="0" b="0"/>
              <a:pathLst>
                <a:path w="206555" h="454744">
                  <a:moveTo>
                    <a:pt x="137282" y="0"/>
                  </a:moveTo>
                  <a:lnTo>
                    <a:pt x="139326" y="6267"/>
                  </a:lnTo>
                  <a:lnTo>
                    <a:pt x="139225" y="13258"/>
                  </a:lnTo>
                  <a:lnTo>
                    <a:pt x="138581" y="21537"/>
                  </a:lnTo>
                  <a:lnTo>
                    <a:pt x="138034" y="31095"/>
                  </a:lnTo>
                  <a:lnTo>
                    <a:pt x="137684" y="41541"/>
                  </a:lnTo>
                  <a:lnTo>
                    <a:pt x="137488" y="52513"/>
                  </a:lnTo>
                  <a:lnTo>
                    <a:pt x="137383" y="63770"/>
                  </a:lnTo>
                  <a:lnTo>
                    <a:pt x="137331" y="75173"/>
                  </a:lnTo>
                  <a:lnTo>
                    <a:pt x="137241" y="86587"/>
                  </a:lnTo>
                  <a:lnTo>
                    <a:pt x="136497" y="97368"/>
                  </a:lnTo>
                  <a:lnTo>
                    <a:pt x="134733" y="107140"/>
                  </a:lnTo>
                  <a:lnTo>
                    <a:pt x="132105" y="116054"/>
                  </a:lnTo>
                  <a:lnTo>
                    <a:pt x="128917" y="124410"/>
                  </a:lnTo>
                  <a:lnTo>
                    <a:pt x="125409" y="132446"/>
                  </a:lnTo>
                  <a:lnTo>
                    <a:pt x="121730" y="140312"/>
                  </a:lnTo>
                  <a:lnTo>
                    <a:pt x="117964" y="148091"/>
                  </a:lnTo>
                  <a:lnTo>
                    <a:pt x="114155" y="155828"/>
                  </a:lnTo>
                  <a:lnTo>
                    <a:pt x="110325" y="163544"/>
                  </a:lnTo>
                  <a:lnTo>
                    <a:pt x="106462" y="171226"/>
                  </a:lnTo>
                  <a:lnTo>
                    <a:pt x="102294" y="178603"/>
                  </a:lnTo>
                  <a:lnTo>
                    <a:pt x="97292" y="185146"/>
                  </a:lnTo>
                  <a:lnTo>
                    <a:pt x="91957" y="191357"/>
                  </a:lnTo>
                  <a:lnTo>
                    <a:pt x="86930" y="197876"/>
                  </a:lnTo>
                  <a:lnTo>
                    <a:pt x="82337" y="204829"/>
                  </a:lnTo>
                  <a:lnTo>
                    <a:pt x="78069" y="212106"/>
                  </a:lnTo>
                  <a:lnTo>
                    <a:pt x="73999" y="219581"/>
                  </a:lnTo>
                  <a:lnTo>
                    <a:pt x="70039" y="227166"/>
                  </a:lnTo>
                  <a:lnTo>
                    <a:pt x="66135" y="234807"/>
                  </a:lnTo>
                  <a:lnTo>
                    <a:pt x="62260" y="242477"/>
                  </a:lnTo>
                  <a:lnTo>
                    <a:pt x="58398" y="250162"/>
                  </a:lnTo>
                  <a:lnTo>
                    <a:pt x="54544" y="257852"/>
                  </a:lnTo>
                  <a:lnTo>
                    <a:pt x="50692" y="265547"/>
                  </a:lnTo>
                  <a:lnTo>
                    <a:pt x="46842" y="273242"/>
                  </a:lnTo>
                  <a:lnTo>
                    <a:pt x="42994" y="280939"/>
                  </a:lnTo>
                  <a:lnTo>
                    <a:pt x="39145" y="288635"/>
                  </a:lnTo>
                  <a:lnTo>
                    <a:pt x="35296" y="296332"/>
                  </a:lnTo>
                  <a:lnTo>
                    <a:pt x="31448" y="304053"/>
                  </a:lnTo>
                  <a:lnTo>
                    <a:pt x="27599" y="312074"/>
                  </a:lnTo>
                  <a:lnTo>
                    <a:pt x="23814" y="320989"/>
                  </a:lnTo>
                  <a:lnTo>
                    <a:pt x="20697" y="330904"/>
                  </a:lnTo>
                  <a:lnTo>
                    <a:pt x="18606" y="341538"/>
                  </a:lnTo>
                  <a:lnTo>
                    <a:pt x="17320" y="352541"/>
                  </a:lnTo>
                  <a:lnTo>
                    <a:pt x="15926" y="363137"/>
                  </a:lnTo>
                  <a:lnTo>
                    <a:pt x="13828" y="373129"/>
                  </a:lnTo>
                  <a:lnTo>
                    <a:pt x="11033" y="383211"/>
                  </a:lnTo>
                  <a:lnTo>
                    <a:pt x="7787" y="393760"/>
                  </a:lnTo>
                  <a:lnTo>
                    <a:pt x="4563" y="404723"/>
                  </a:lnTo>
                  <a:lnTo>
                    <a:pt x="2084" y="415953"/>
                  </a:lnTo>
                  <a:lnTo>
                    <a:pt x="552" y="427336"/>
                  </a:lnTo>
                  <a:lnTo>
                    <a:pt x="0" y="438801"/>
                  </a:lnTo>
                  <a:lnTo>
                    <a:pt x="892" y="449722"/>
                  </a:lnTo>
                  <a:lnTo>
                    <a:pt x="4142" y="454743"/>
                  </a:lnTo>
                  <a:lnTo>
                    <a:pt x="7418" y="452924"/>
                  </a:lnTo>
                  <a:lnTo>
                    <a:pt x="10274" y="447383"/>
                  </a:lnTo>
                  <a:lnTo>
                    <a:pt x="13290" y="440374"/>
                  </a:lnTo>
                  <a:lnTo>
                    <a:pt x="16301" y="432564"/>
                  </a:lnTo>
                  <a:lnTo>
                    <a:pt x="18704" y="423763"/>
                  </a:lnTo>
                  <a:lnTo>
                    <a:pt x="20888" y="414561"/>
                  </a:lnTo>
                  <a:lnTo>
                    <a:pt x="23157" y="405357"/>
                  </a:lnTo>
                  <a:lnTo>
                    <a:pt x="25067" y="395757"/>
                  </a:lnTo>
                  <a:lnTo>
                    <a:pt x="26990" y="386150"/>
                  </a:lnTo>
                  <a:lnTo>
                    <a:pt x="29429" y="377051"/>
                  </a:lnTo>
                  <a:lnTo>
                    <a:pt x="32416" y="368496"/>
                  </a:lnTo>
                  <a:lnTo>
                    <a:pt x="35788" y="360323"/>
                  </a:lnTo>
                  <a:lnTo>
                    <a:pt x="39387" y="352378"/>
                  </a:lnTo>
                  <a:lnTo>
                    <a:pt x="43110" y="344556"/>
                  </a:lnTo>
                  <a:lnTo>
                    <a:pt x="46897" y="336797"/>
                  </a:lnTo>
                  <a:lnTo>
                    <a:pt x="50716" y="329071"/>
                  </a:lnTo>
                  <a:lnTo>
                    <a:pt x="54551" y="321360"/>
                  </a:lnTo>
                  <a:lnTo>
                    <a:pt x="58393" y="313656"/>
                  </a:lnTo>
                  <a:lnTo>
                    <a:pt x="62238" y="305956"/>
                  </a:lnTo>
                  <a:lnTo>
                    <a:pt x="66085" y="298258"/>
                  </a:lnTo>
                  <a:lnTo>
                    <a:pt x="69933" y="290536"/>
                  </a:lnTo>
                  <a:lnTo>
                    <a:pt x="73781" y="282515"/>
                  </a:lnTo>
                  <a:lnTo>
                    <a:pt x="77630" y="273663"/>
                  </a:lnTo>
                  <a:lnTo>
                    <a:pt x="81454" y="264456"/>
                  </a:lnTo>
                  <a:lnTo>
                    <a:pt x="84978" y="255256"/>
                  </a:lnTo>
                  <a:lnTo>
                    <a:pt x="87672" y="245659"/>
                  </a:lnTo>
                  <a:lnTo>
                    <a:pt x="90033" y="236056"/>
                  </a:lnTo>
                  <a:lnTo>
                    <a:pt x="92703" y="226958"/>
                  </a:lnTo>
                  <a:lnTo>
                    <a:pt x="95807" y="218404"/>
                  </a:lnTo>
                  <a:lnTo>
                    <a:pt x="99260" y="210256"/>
                  </a:lnTo>
                  <a:lnTo>
                    <a:pt x="103211" y="202635"/>
                  </a:lnTo>
                  <a:lnTo>
                    <a:pt x="108102" y="195968"/>
                  </a:lnTo>
                  <a:lnTo>
                    <a:pt x="113382" y="189696"/>
                  </a:lnTo>
                  <a:lnTo>
                    <a:pt x="118382" y="183148"/>
                  </a:lnTo>
                  <a:lnTo>
                    <a:pt x="123026" y="176245"/>
                  </a:lnTo>
                  <a:lnTo>
                    <a:pt x="127995" y="169669"/>
                  </a:lnTo>
                  <a:lnTo>
                    <a:pt x="133497" y="163625"/>
                  </a:lnTo>
                  <a:lnTo>
                    <a:pt x="138927" y="157509"/>
                  </a:lnTo>
                  <a:lnTo>
                    <a:pt x="144506" y="151543"/>
                  </a:lnTo>
                  <a:lnTo>
                    <a:pt x="150386" y="145877"/>
                  </a:lnTo>
                  <a:lnTo>
                    <a:pt x="155964" y="139909"/>
                  </a:lnTo>
                  <a:lnTo>
                    <a:pt x="160945" y="133345"/>
                  </a:lnTo>
                  <a:lnTo>
                    <a:pt x="165447" y="126302"/>
                  </a:lnTo>
                  <a:lnTo>
                    <a:pt x="169644" y="118954"/>
                  </a:lnTo>
                  <a:lnTo>
                    <a:pt x="173695" y="111435"/>
                  </a:lnTo>
                  <a:lnTo>
                    <a:pt x="177956" y="103827"/>
                  </a:lnTo>
                  <a:lnTo>
                    <a:pt x="183066" y="96109"/>
                  </a:lnTo>
                  <a:lnTo>
                    <a:pt x="189287" y="87516"/>
                  </a:lnTo>
                  <a:lnTo>
                    <a:pt x="196850" y="77086"/>
                  </a:lnTo>
                  <a:lnTo>
                    <a:pt x="206554" y="6350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Freihandform 69">
              <a:extLst>
                <a:ext uri="{FF2B5EF4-FFF2-40B4-BE49-F238E27FC236}">
                  <a16:creationId xmlns:a16="http://schemas.microsoft.com/office/drawing/2014/main" id="{57471B45-3036-48B7-85BD-D6B20DF8E1C2}"/>
                </a:ext>
              </a:extLst>
            </p:cNvPr>
            <p:cNvSpPr/>
            <p:nvPr/>
          </p:nvSpPr>
          <p:spPr>
            <a:xfrm>
              <a:off x="3446097" y="2560134"/>
              <a:ext cx="308281" cy="228356"/>
            </a:xfrm>
            <a:custGeom>
              <a:avLst/>
              <a:gdLst/>
              <a:ahLst/>
              <a:cxnLst/>
              <a:rect l="0" t="0" r="0" b="0"/>
              <a:pathLst>
                <a:path w="343410" h="252848">
                  <a:moveTo>
                    <a:pt x="17319" y="0"/>
                  </a:moveTo>
                  <a:lnTo>
                    <a:pt x="21518" y="5166"/>
                  </a:lnTo>
                  <a:lnTo>
                    <a:pt x="28285" y="8399"/>
                  </a:lnTo>
                  <a:lnTo>
                    <a:pt x="36053" y="11285"/>
                  </a:lnTo>
                  <a:lnTo>
                    <a:pt x="44672" y="14408"/>
                  </a:lnTo>
                  <a:lnTo>
                    <a:pt x="54288" y="17813"/>
                  </a:lnTo>
                  <a:lnTo>
                    <a:pt x="64712" y="21417"/>
                  </a:lnTo>
                  <a:lnTo>
                    <a:pt x="75629" y="25162"/>
                  </a:lnTo>
                  <a:lnTo>
                    <a:pt x="86540" y="29270"/>
                  </a:lnTo>
                  <a:lnTo>
                    <a:pt x="96712" y="34243"/>
                  </a:lnTo>
                  <a:lnTo>
                    <a:pt x="105940" y="39587"/>
                  </a:lnTo>
                  <a:lnTo>
                    <a:pt x="114189" y="44931"/>
                  </a:lnTo>
                  <a:lnTo>
                    <a:pt x="121130" y="50739"/>
                  </a:lnTo>
                  <a:lnTo>
                    <a:pt x="126867" y="57200"/>
                  </a:lnTo>
                  <a:lnTo>
                    <a:pt x="132065" y="63883"/>
                  </a:lnTo>
                  <a:lnTo>
                    <a:pt x="137603" y="70058"/>
                  </a:lnTo>
                  <a:lnTo>
                    <a:pt x="143207" y="76081"/>
                  </a:lnTo>
                  <a:lnTo>
                    <a:pt x="148366" y="82507"/>
                  </a:lnTo>
                  <a:lnTo>
                    <a:pt x="153086" y="89352"/>
                  </a:lnTo>
                  <a:lnTo>
                    <a:pt x="158092" y="95900"/>
                  </a:lnTo>
                  <a:lnTo>
                    <a:pt x="163611" y="101930"/>
                  </a:lnTo>
                  <a:lnTo>
                    <a:pt x="169048" y="108104"/>
                  </a:lnTo>
                  <a:lnTo>
                    <a:pt x="174654" y="114774"/>
                  </a:lnTo>
                  <a:lnTo>
                    <a:pt x="180860" y="121873"/>
                  </a:lnTo>
                  <a:lnTo>
                    <a:pt x="187656" y="129248"/>
                  </a:lnTo>
                  <a:lnTo>
                    <a:pt x="194857" y="136756"/>
                  </a:lnTo>
                  <a:lnTo>
                    <a:pt x="202295" y="144046"/>
                  </a:lnTo>
                  <a:lnTo>
                    <a:pt x="209799" y="150548"/>
                  </a:lnTo>
                  <a:lnTo>
                    <a:pt x="216725" y="156715"/>
                  </a:lnTo>
                  <a:lnTo>
                    <a:pt x="222957" y="162901"/>
                  </a:lnTo>
                  <a:lnTo>
                    <a:pt x="229233" y="168630"/>
                  </a:lnTo>
                  <a:lnTo>
                    <a:pt x="235954" y="173711"/>
                  </a:lnTo>
                  <a:lnTo>
                    <a:pt x="243078" y="178572"/>
                  </a:lnTo>
                  <a:lnTo>
                    <a:pt x="250464" y="183942"/>
                  </a:lnTo>
                  <a:lnTo>
                    <a:pt x="258001" y="189463"/>
                  </a:lnTo>
                  <a:lnTo>
                    <a:pt x="265618" y="194583"/>
                  </a:lnTo>
                  <a:lnTo>
                    <a:pt x="273277" y="199284"/>
                  </a:lnTo>
                  <a:lnTo>
                    <a:pt x="280955" y="204281"/>
                  </a:lnTo>
                  <a:lnTo>
                    <a:pt x="288643" y="209796"/>
                  </a:lnTo>
                  <a:lnTo>
                    <a:pt x="296335" y="215168"/>
                  </a:lnTo>
                  <a:lnTo>
                    <a:pt x="304031" y="220066"/>
                  </a:lnTo>
                  <a:lnTo>
                    <a:pt x="311727" y="224837"/>
                  </a:lnTo>
                  <a:lnTo>
                    <a:pt x="319424" y="230163"/>
                  </a:lnTo>
                  <a:lnTo>
                    <a:pt x="327121" y="235688"/>
                  </a:lnTo>
                  <a:lnTo>
                    <a:pt x="334817" y="241121"/>
                  </a:lnTo>
                  <a:lnTo>
                    <a:pt x="341946" y="246761"/>
                  </a:lnTo>
                  <a:lnTo>
                    <a:pt x="343409" y="250897"/>
                  </a:lnTo>
                  <a:lnTo>
                    <a:pt x="339091" y="252828"/>
                  </a:lnTo>
                  <a:lnTo>
                    <a:pt x="332003" y="252847"/>
                  </a:lnTo>
                  <a:lnTo>
                    <a:pt x="324084" y="251344"/>
                  </a:lnTo>
                  <a:lnTo>
                    <a:pt x="316076" y="248799"/>
                  </a:lnTo>
                  <a:lnTo>
                    <a:pt x="308156" y="245634"/>
                  </a:lnTo>
                  <a:lnTo>
                    <a:pt x="300327" y="242130"/>
                  </a:lnTo>
                  <a:lnTo>
                    <a:pt x="292557" y="238451"/>
                  </a:lnTo>
                  <a:lnTo>
                    <a:pt x="284823" y="234685"/>
                  </a:lnTo>
                  <a:lnTo>
                    <a:pt x="277107" y="230875"/>
                  </a:lnTo>
                  <a:lnTo>
                    <a:pt x="269464" y="226981"/>
                  </a:lnTo>
                  <a:lnTo>
                    <a:pt x="262471" y="222433"/>
                  </a:lnTo>
                  <a:lnTo>
                    <a:pt x="256206" y="217154"/>
                  </a:lnTo>
                  <a:lnTo>
                    <a:pt x="249978" y="211838"/>
                  </a:lnTo>
                  <a:lnTo>
                    <a:pt x="243981" y="206290"/>
                  </a:lnTo>
                  <a:lnTo>
                    <a:pt x="238612" y="200113"/>
                  </a:lnTo>
                  <a:lnTo>
                    <a:pt x="233786" y="193394"/>
                  </a:lnTo>
                  <a:lnTo>
                    <a:pt x="228727" y="186907"/>
                  </a:lnTo>
                  <a:lnTo>
                    <a:pt x="223183" y="180906"/>
                  </a:lnTo>
                  <a:lnTo>
                    <a:pt x="217733" y="174746"/>
                  </a:lnTo>
                  <a:lnTo>
                    <a:pt x="212145" y="168082"/>
                  </a:lnTo>
                  <a:lnTo>
                    <a:pt x="206261" y="160987"/>
                  </a:lnTo>
                  <a:lnTo>
                    <a:pt x="200619" y="153677"/>
                  </a:lnTo>
                  <a:lnTo>
                    <a:pt x="194928" y="146854"/>
                  </a:lnTo>
                  <a:lnTo>
                    <a:pt x="188991" y="140674"/>
                  </a:lnTo>
                  <a:lnTo>
                    <a:pt x="183324" y="134487"/>
                  </a:lnTo>
                  <a:lnTo>
                    <a:pt x="177597" y="128485"/>
                  </a:lnTo>
                  <a:lnTo>
                    <a:pt x="171331" y="122803"/>
                  </a:lnTo>
                  <a:lnTo>
                    <a:pt x="164506" y="116889"/>
                  </a:lnTo>
                  <a:lnTo>
                    <a:pt x="157291" y="111053"/>
                  </a:lnTo>
                  <a:lnTo>
                    <a:pt x="149845" y="105765"/>
                  </a:lnTo>
                  <a:lnTo>
                    <a:pt x="142275" y="101042"/>
                  </a:lnTo>
                  <a:lnTo>
                    <a:pt x="134616" y="96733"/>
                  </a:lnTo>
                  <a:lnTo>
                    <a:pt x="126625" y="92956"/>
                  </a:lnTo>
                  <a:lnTo>
                    <a:pt x="117787" y="90136"/>
                  </a:lnTo>
                  <a:lnTo>
                    <a:pt x="108586" y="87736"/>
                  </a:lnTo>
                  <a:lnTo>
                    <a:pt x="99390" y="85360"/>
                  </a:lnTo>
                  <a:lnTo>
                    <a:pt x="89731" y="83461"/>
                  </a:lnTo>
                  <a:lnTo>
                    <a:pt x="79397" y="82243"/>
                  </a:lnTo>
                  <a:lnTo>
                    <a:pt x="68541" y="81550"/>
                  </a:lnTo>
                  <a:lnTo>
                    <a:pt x="57363" y="81119"/>
                  </a:lnTo>
                  <a:lnTo>
                    <a:pt x="46004" y="80225"/>
                  </a:lnTo>
                  <a:lnTo>
                    <a:pt x="34123" y="78667"/>
                  </a:lnTo>
                  <a:lnTo>
                    <a:pt x="19642" y="76888"/>
                  </a:lnTo>
                  <a:lnTo>
                    <a:pt x="0" y="750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Freihandform 70">
              <a:extLst>
                <a:ext uri="{FF2B5EF4-FFF2-40B4-BE49-F238E27FC236}">
                  <a16:creationId xmlns:a16="http://schemas.microsoft.com/office/drawing/2014/main" id="{EC331620-218E-48C4-9DD5-DD6D0DA035E7}"/>
                </a:ext>
              </a:extLst>
            </p:cNvPr>
            <p:cNvSpPr/>
            <p:nvPr/>
          </p:nvSpPr>
          <p:spPr>
            <a:xfrm>
              <a:off x="1670628" y="2612941"/>
              <a:ext cx="285445" cy="318272"/>
            </a:xfrm>
            <a:custGeom>
              <a:avLst/>
              <a:gdLst/>
              <a:ahLst/>
              <a:cxnLst/>
              <a:rect l="0" t="0" r="0" b="0"/>
              <a:pathLst>
                <a:path w="318076" h="353840">
                  <a:moveTo>
                    <a:pt x="225712" y="69273"/>
                  </a:moveTo>
                  <a:lnTo>
                    <a:pt x="219467" y="72419"/>
                  </a:lnTo>
                  <a:lnTo>
                    <a:pt x="212800" y="76075"/>
                  </a:lnTo>
                  <a:lnTo>
                    <a:pt x="205740" y="80887"/>
                  </a:lnTo>
                  <a:lnTo>
                    <a:pt x="198423" y="87484"/>
                  </a:lnTo>
                  <a:lnTo>
                    <a:pt x="191238" y="95610"/>
                  </a:lnTo>
                  <a:lnTo>
                    <a:pt x="184855" y="104187"/>
                  </a:lnTo>
                  <a:lnTo>
                    <a:pt x="179399" y="112587"/>
                  </a:lnTo>
                  <a:lnTo>
                    <a:pt x="174338" y="120724"/>
                  </a:lnTo>
                  <a:lnTo>
                    <a:pt x="168866" y="128668"/>
                  </a:lnTo>
                  <a:lnTo>
                    <a:pt x="163270" y="136494"/>
                  </a:lnTo>
                  <a:lnTo>
                    <a:pt x="157802" y="144256"/>
                  </a:lnTo>
                  <a:lnTo>
                    <a:pt x="151998" y="151985"/>
                  </a:lnTo>
                  <a:lnTo>
                    <a:pt x="146216" y="159698"/>
                  </a:lnTo>
                  <a:lnTo>
                    <a:pt x="140954" y="167402"/>
                  </a:lnTo>
                  <a:lnTo>
                    <a:pt x="136116" y="175102"/>
                  </a:lnTo>
                  <a:lnTo>
                    <a:pt x="130375" y="182801"/>
                  </a:lnTo>
                  <a:lnTo>
                    <a:pt x="123407" y="190499"/>
                  </a:lnTo>
                  <a:lnTo>
                    <a:pt x="116620" y="198196"/>
                  </a:lnTo>
                  <a:lnTo>
                    <a:pt x="110773" y="205893"/>
                  </a:lnTo>
                  <a:lnTo>
                    <a:pt x="105754" y="213591"/>
                  </a:lnTo>
                  <a:lnTo>
                    <a:pt x="101210" y="221288"/>
                  </a:lnTo>
                  <a:lnTo>
                    <a:pt x="96328" y="228985"/>
                  </a:lnTo>
                  <a:lnTo>
                    <a:pt x="90883" y="236682"/>
                  </a:lnTo>
                  <a:lnTo>
                    <a:pt x="85486" y="244379"/>
                  </a:lnTo>
                  <a:lnTo>
                    <a:pt x="79923" y="252076"/>
                  </a:lnTo>
                  <a:lnTo>
                    <a:pt x="74052" y="259772"/>
                  </a:lnTo>
                  <a:lnTo>
                    <a:pt x="68479" y="267469"/>
                  </a:lnTo>
                  <a:lnTo>
                    <a:pt x="63476" y="275166"/>
                  </a:lnTo>
                  <a:lnTo>
                    <a:pt x="58652" y="282863"/>
                  </a:lnTo>
                  <a:lnTo>
                    <a:pt x="53299" y="290560"/>
                  </a:lnTo>
                  <a:lnTo>
                    <a:pt x="47762" y="298233"/>
                  </a:lnTo>
                  <a:lnTo>
                    <a:pt x="42322" y="305607"/>
                  </a:lnTo>
                  <a:lnTo>
                    <a:pt x="36531" y="312149"/>
                  </a:lnTo>
                  <a:lnTo>
                    <a:pt x="30732" y="318359"/>
                  </a:lnTo>
                  <a:lnTo>
                    <a:pt x="25149" y="324876"/>
                  </a:lnTo>
                  <a:lnTo>
                    <a:pt x="19284" y="331829"/>
                  </a:lnTo>
                  <a:lnTo>
                    <a:pt x="13425" y="339059"/>
                  </a:lnTo>
                  <a:lnTo>
                    <a:pt x="7500" y="345886"/>
                  </a:lnTo>
                  <a:lnTo>
                    <a:pt x="1058" y="350997"/>
                  </a:lnTo>
                  <a:lnTo>
                    <a:pt x="0" y="353714"/>
                  </a:lnTo>
                  <a:lnTo>
                    <a:pt x="3813" y="353839"/>
                  </a:lnTo>
                  <a:lnTo>
                    <a:pt x="9745" y="352071"/>
                  </a:lnTo>
                  <a:lnTo>
                    <a:pt x="16638" y="349259"/>
                  </a:lnTo>
                  <a:lnTo>
                    <a:pt x="23969" y="345913"/>
                  </a:lnTo>
                  <a:lnTo>
                    <a:pt x="31500" y="342241"/>
                  </a:lnTo>
                  <a:lnTo>
                    <a:pt x="39098" y="337774"/>
                  </a:lnTo>
                  <a:lnTo>
                    <a:pt x="46437" y="332220"/>
                  </a:lnTo>
                  <a:lnTo>
                    <a:pt x="52963" y="325771"/>
                  </a:lnTo>
                  <a:lnTo>
                    <a:pt x="59143" y="318747"/>
                  </a:lnTo>
                  <a:lnTo>
                    <a:pt x="65334" y="311396"/>
                  </a:lnTo>
                  <a:lnTo>
                    <a:pt x="71130" y="303871"/>
                  </a:lnTo>
                  <a:lnTo>
                    <a:pt x="76920" y="296282"/>
                  </a:lnTo>
                  <a:lnTo>
                    <a:pt x="83216" y="288948"/>
                  </a:lnTo>
                  <a:lnTo>
                    <a:pt x="89993" y="282425"/>
                  </a:lnTo>
                  <a:lnTo>
                    <a:pt x="96483" y="276224"/>
                  </a:lnTo>
                  <a:lnTo>
                    <a:pt x="102173" y="269710"/>
                  </a:lnTo>
                  <a:lnTo>
                    <a:pt x="107184" y="262823"/>
                  </a:lnTo>
                  <a:lnTo>
                    <a:pt x="112364" y="256231"/>
                  </a:lnTo>
                  <a:lnTo>
                    <a:pt x="118282" y="249866"/>
                  </a:lnTo>
                  <a:lnTo>
                    <a:pt x="124911" y="242533"/>
                  </a:lnTo>
                  <a:lnTo>
                    <a:pt x="131999" y="234373"/>
                  </a:lnTo>
                  <a:lnTo>
                    <a:pt x="139068" y="226095"/>
                  </a:lnTo>
                  <a:lnTo>
                    <a:pt x="145394" y="217976"/>
                  </a:lnTo>
                  <a:lnTo>
                    <a:pt x="150822" y="210024"/>
                  </a:lnTo>
                  <a:lnTo>
                    <a:pt x="155869" y="202187"/>
                  </a:lnTo>
                  <a:lnTo>
                    <a:pt x="161335" y="194418"/>
                  </a:lnTo>
                  <a:lnTo>
                    <a:pt x="166904" y="186685"/>
                  </a:lnTo>
                  <a:lnTo>
                    <a:pt x="172047" y="178970"/>
                  </a:lnTo>
                  <a:lnTo>
                    <a:pt x="176759" y="171265"/>
                  </a:lnTo>
                  <a:lnTo>
                    <a:pt x="181761" y="163564"/>
                  </a:lnTo>
                  <a:lnTo>
                    <a:pt x="187278" y="155865"/>
                  </a:lnTo>
                  <a:lnTo>
                    <a:pt x="192715" y="148167"/>
                  </a:lnTo>
                  <a:lnTo>
                    <a:pt x="198298" y="140470"/>
                  </a:lnTo>
                  <a:lnTo>
                    <a:pt x="204179" y="132773"/>
                  </a:lnTo>
                  <a:lnTo>
                    <a:pt x="209820" y="125075"/>
                  </a:lnTo>
                  <a:lnTo>
                    <a:pt x="215510" y="117379"/>
                  </a:lnTo>
                  <a:lnTo>
                    <a:pt x="221447" y="109682"/>
                  </a:lnTo>
                  <a:lnTo>
                    <a:pt x="227114" y="101985"/>
                  </a:lnTo>
                  <a:lnTo>
                    <a:pt x="232841" y="94288"/>
                  </a:lnTo>
                  <a:lnTo>
                    <a:pt x="239107" y="86591"/>
                  </a:lnTo>
                  <a:lnTo>
                    <a:pt x="245932" y="78957"/>
                  </a:lnTo>
                  <a:lnTo>
                    <a:pt x="253124" y="71968"/>
                  </a:lnTo>
                  <a:lnTo>
                    <a:pt x="260245" y="65705"/>
                  </a:lnTo>
                  <a:lnTo>
                    <a:pt x="266660" y="59478"/>
                  </a:lnTo>
                  <a:lnTo>
                    <a:pt x="272808" y="53481"/>
                  </a:lnTo>
                  <a:lnTo>
                    <a:pt x="279297" y="48113"/>
                  </a:lnTo>
                  <a:lnTo>
                    <a:pt x="286235" y="43350"/>
                  </a:lnTo>
                  <a:lnTo>
                    <a:pt x="293482" y="38951"/>
                  </a:lnTo>
                  <a:lnTo>
                    <a:pt x="300814" y="33423"/>
                  </a:lnTo>
                  <a:lnTo>
                    <a:pt x="308773" y="22236"/>
                  </a:lnTo>
                  <a:lnTo>
                    <a:pt x="318075"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 name="Freihandform 71">
              <a:extLst>
                <a:ext uri="{FF2B5EF4-FFF2-40B4-BE49-F238E27FC236}">
                  <a16:creationId xmlns:a16="http://schemas.microsoft.com/office/drawing/2014/main" id="{FF288680-6D5D-4559-A774-F8D3A19A3D35}"/>
                </a:ext>
              </a:extLst>
            </p:cNvPr>
            <p:cNvSpPr/>
            <p:nvPr/>
          </p:nvSpPr>
          <p:spPr>
            <a:xfrm>
              <a:off x="2536955" y="2176210"/>
              <a:ext cx="47098" cy="104188"/>
            </a:xfrm>
            <a:custGeom>
              <a:avLst/>
              <a:gdLst/>
              <a:ahLst/>
              <a:cxnLst/>
              <a:rect l="0" t="0" r="0" b="0"/>
              <a:pathLst>
                <a:path w="51955" h="115455">
                  <a:moveTo>
                    <a:pt x="0" y="0"/>
                  </a:moveTo>
                  <a:lnTo>
                    <a:pt x="3121" y="6244"/>
                  </a:lnTo>
                  <a:lnTo>
                    <a:pt x="6455" y="12910"/>
                  </a:lnTo>
                  <a:lnTo>
                    <a:pt x="9921" y="20034"/>
                  </a:lnTo>
                  <a:lnTo>
                    <a:pt x="12884" y="28082"/>
                  </a:lnTo>
                  <a:lnTo>
                    <a:pt x="15204" y="37025"/>
                  </a:lnTo>
                  <a:lnTo>
                    <a:pt x="17598" y="46033"/>
                  </a:lnTo>
                  <a:lnTo>
                    <a:pt x="20455" y="54652"/>
                  </a:lnTo>
                  <a:lnTo>
                    <a:pt x="23721" y="62897"/>
                  </a:lnTo>
                  <a:lnTo>
                    <a:pt x="27255" y="70893"/>
                  </a:lnTo>
                  <a:lnTo>
                    <a:pt x="30942" y="78744"/>
                  </a:lnTo>
                  <a:lnTo>
                    <a:pt x="35066" y="87017"/>
                  </a:lnTo>
                  <a:lnTo>
                    <a:pt x="41360" y="98255"/>
                  </a:lnTo>
                  <a:lnTo>
                    <a:pt x="51954" y="1154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36" name="Gruppieren 88">
              <a:extLst>
                <a:ext uri="{FF2B5EF4-FFF2-40B4-BE49-F238E27FC236}">
                  <a16:creationId xmlns:a16="http://schemas.microsoft.com/office/drawing/2014/main" id="{BCFAA21D-1B66-42C6-96A1-ECF1C16B0E59}"/>
                </a:ext>
              </a:extLst>
            </p:cNvPr>
            <p:cNvGrpSpPr>
              <a:grpSpLocks/>
            </p:cNvGrpSpPr>
            <p:nvPr/>
          </p:nvGrpSpPr>
          <p:grpSpPr bwMode="auto">
            <a:xfrm>
              <a:off x="343308" y="2240436"/>
              <a:ext cx="366798" cy="1414380"/>
              <a:chOff x="1409785" y="3528221"/>
              <a:chExt cx="407149" cy="1574796"/>
            </a:xfrm>
          </p:grpSpPr>
          <p:sp>
            <p:nvSpPr>
              <p:cNvPr id="37" name="Freihandform 72">
                <a:extLst>
                  <a:ext uri="{FF2B5EF4-FFF2-40B4-BE49-F238E27FC236}">
                    <a16:creationId xmlns:a16="http://schemas.microsoft.com/office/drawing/2014/main" id="{45A338E1-780E-4683-9EA6-29C2B2EC525B}"/>
                  </a:ext>
                </a:extLst>
              </p:cNvPr>
              <p:cNvSpPr/>
              <p:nvPr/>
            </p:nvSpPr>
            <p:spPr>
              <a:xfrm>
                <a:off x="1409785" y="3539344"/>
                <a:ext cx="11090" cy="1117137"/>
              </a:xfrm>
              <a:custGeom>
                <a:avLst/>
                <a:gdLst/>
                <a:ahLst/>
                <a:cxnLst/>
                <a:rect l="0" t="0" r="0" b="0"/>
                <a:pathLst>
                  <a:path w="11546" h="1117333">
                    <a:moveTo>
                      <a:pt x="11545" y="0"/>
                    </a:moveTo>
                    <a:lnTo>
                      <a:pt x="11521" y="9343"/>
                    </a:lnTo>
                    <a:lnTo>
                      <a:pt x="11197" y="19019"/>
                    </a:lnTo>
                    <a:lnTo>
                      <a:pt x="10105" y="28391"/>
                    </a:lnTo>
                    <a:lnTo>
                      <a:pt x="9326" y="37207"/>
                    </a:lnTo>
                    <a:lnTo>
                      <a:pt x="9581" y="45857"/>
                    </a:lnTo>
                    <a:lnTo>
                      <a:pt x="10243" y="55109"/>
                    </a:lnTo>
                    <a:lnTo>
                      <a:pt x="10792" y="65196"/>
                    </a:lnTo>
                    <a:lnTo>
                      <a:pt x="11141" y="75916"/>
                    </a:lnTo>
                    <a:lnTo>
                      <a:pt x="11338" y="87023"/>
                    </a:lnTo>
                    <a:lnTo>
                      <a:pt x="11442" y="98346"/>
                    </a:lnTo>
                    <a:lnTo>
                      <a:pt x="11494" y="109782"/>
                    </a:lnTo>
                    <a:lnTo>
                      <a:pt x="11520" y="121274"/>
                    </a:lnTo>
                    <a:lnTo>
                      <a:pt x="11533" y="132794"/>
                    </a:lnTo>
                    <a:lnTo>
                      <a:pt x="11539" y="144328"/>
                    </a:lnTo>
                    <a:lnTo>
                      <a:pt x="11541" y="155868"/>
                    </a:lnTo>
                    <a:lnTo>
                      <a:pt x="11543" y="167411"/>
                    </a:lnTo>
                    <a:lnTo>
                      <a:pt x="11543" y="178955"/>
                    </a:lnTo>
                    <a:lnTo>
                      <a:pt x="11544" y="190500"/>
                    </a:lnTo>
                    <a:lnTo>
                      <a:pt x="11544" y="202045"/>
                    </a:lnTo>
                    <a:lnTo>
                      <a:pt x="11544" y="213591"/>
                    </a:lnTo>
                    <a:lnTo>
                      <a:pt x="11544" y="225136"/>
                    </a:lnTo>
                    <a:lnTo>
                      <a:pt x="11544" y="236681"/>
                    </a:lnTo>
                    <a:lnTo>
                      <a:pt x="11544" y="248227"/>
                    </a:lnTo>
                    <a:lnTo>
                      <a:pt x="11544" y="259772"/>
                    </a:lnTo>
                    <a:lnTo>
                      <a:pt x="11520" y="271318"/>
                    </a:lnTo>
                    <a:lnTo>
                      <a:pt x="11196" y="282863"/>
                    </a:lnTo>
                    <a:lnTo>
                      <a:pt x="10041" y="294409"/>
                    </a:lnTo>
                    <a:lnTo>
                      <a:pt x="8555" y="305954"/>
                    </a:lnTo>
                    <a:lnTo>
                      <a:pt x="7376" y="317500"/>
                    </a:lnTo>
                    <a:lnTo>
                      <a:pt x="6631" y="329045"/>
                    </a:lnTo>
                    <a:lnTo>
                      <a:pt x="6212" y="340590"/>
                    </a:lnTo>
                    <a:lnTo>
                      <a:pt x="5990" y="352136"/>
                    </a:lnTo>
                    <a:lnTo>
                      <a:pt x="5878" y="363681"/>
                    </a:lnTo>
                    <a:lnTo>
                      <a:pt x="5822" y="375227"/>
                    </a:lnTo>
                    <a:lnTo>
                      <a:pt x="5795" y="386772"/>
                    </a:lnTo>
                    <a:lnTo>
                      <a:pt x="5782" y="398318"/>
                    </a:lnTo>
                    <a:lnTo>
                      <a:pt x="5777" y="409863"/>
                    </a:lnTo>
                    <a:lnTo>
                      <a:pt x="5774" y="421408"/>
                    </a:lnTo>
                    <a:lnTo>
                      <a:pt x="5773" y="432954"/>
                    </a:lnTo>
                    <a:lnTo>
                      <a:pt x="5772" y="444500"/>
                    </a:lnTo>
                    <a:lnTo>
                      <a:pt x="5772" y="456045"/>
                    </a:lnTo>
                    <a:lnTo>
                      <a:pt x="5771" y="467590"/>
                    </a:lnTo>
                    <a:lnTo>
                      <a:pt x="5771" y="479160"/>
                    </a:lnTo>
                    <a:lnTo>
                      <a:pt x="5771" y="490765"/>
                    </a:lnTo>
                    <a:lnTo>
                      <a:pt x="5771" y="500645"/>
                    </a:lnTo>
                    <a:lnTo>
                      <a:pt x="5771" y="508920"/>
                    </a:lnTo>
                    <a:lnTo>
                      <a:pt x="5771" y="516322"/>
                    </a:lnTo>
                    <a:lnTo>
                      <a:pt x="5771" y="523397"/>
                    </a:lnTo>
                    <a:lnTo>
                      <a:pt x="5771" y="532305"/>
                    </a:lnTo>
                    <a:lnTo>
                      <a:pt x="5771" y="542910"/>
                    </a:lnTo>
                    <a:lnTo>
                      <a:pt x="5748" y="554166"/>
                    </a:lnTo>
                    <a:lnTo>
                      <a:pt x="5424" y="565338"/>
                    </a:lnTo>
                    <a:lnTo>
                      <a:pt x="4269" y="575733"/>
                    </a:lnTo>
                    <a:lnTo>
                      <a:pt x="2782" y="585805"/>
                    </a:lnTo>
                    <a:lnTo>
                      <a:pt x="1603" y="596182"/>
                    </a:lnTo>
                    <a:lnTo>
                      <a:pt x="859" y="606989"/>
                    </a:lnTo>
                    <a:lnTo>
                      <a:pt x="439" y="618118"/>
                    </a:lnTo>
                    <a:lnTo>
                      <a:pt x="217" y="629444"/>
                    </a:lnTo>
                    <a:lnTo>
                      <a:pt x="105" y="640878"/>
                    </a:lnTo>
                    <a:lnTo>
                      <a:pt x="49" y="652368"/>
                    </a:lnTo>
                    <a:lnTo>
                      <a:pt x="22" y="663887"/>
                    </a:lnTo>
                    <a:lnTo>
                      <a:pt x="10" y="675420"/>
                    </a:lnTo>
                    <a:lnTo>
                      <a:pt x="4" y="686959"/>
                    </a:lnTo>
                    <a:lnTo>
                      <a:pt x="1" y="698502"/>
                    </a:lnTo>
                    <a:lnTo>
                      <a:pt x="0" y="710046"/>
                    </a:lnTo>
                    <a:lnTo>
                      <a:pt x="23" y="721567"/>
                    </a:lnTo>
                    <a:lnTo>
                      <a:pt x="346" y="732788"/>
                    </a:lnTo>
                    <a:lnTo>
                      <a:pt x="1438" y="743116"/>
                    </a:lnTo>
                    <a:lnTo>
                      <a:pt x="2241" y="752466"/>
                    </a:lnTo>
                    <a:lnTo>
                      <a:pt x="2309" y="761398"/>
                    </a:lnTo>
                    <a:lnTo>
                      <a:pt x="2802" y="770793"/>
                    </a:lnTo>
                    <a:lnTo>
                      <a:pt x="3740" y="780950"/>
                    </a:lnTo>
                    <a:lnTo>
                      <a:pt x="4571" y="791703"/>
                    </a:lnTo>
                    <a:lnTo>
                      <a:pt x="5118" y="802827"/>
                    </a:lnTo>
                    <a:lnTo>
                      <a:pt x="5434" y="814157"/>
                    </a:lnTo>
                    <a:lnTo>
                      <a:pt x="5603" y="825597"/>
                    </a:lnTo>
                    <a:lnTo>
                      <a:pt x="5689" y="837090"/>
                    </a:lnTo>
                    <a:lnTo>
                      <a:pt x="5732" y="848611"/>
                    </a:lnTo>
                    <a:lnTo>
                      <a:pt x="5753" y="860146"/>
                    </a:lnTo>
                    <a:lnTo>
                      <a:pt x="5699" y="871686"/>
                    </a:lnTo>
                    <a:lnTo>
                      <a:pt x="4996" y="883229"/>
                    </a:lnTo>
                    <a:lnTo>
                      <a:pt x="3564" y="894773"/>
                    </a:lnTo>
                    <a:lnTo>
                      <a:pt x="2158" y="906318"/>
                    </a:lnTo>
                    <a:lnTo>
                      <a:pt x="1191" y="917887"/>
                    </a:lnTo>
                    <a:lnTo>
                      <a:pt x="622" y="929492"/>
                    </a:lnTo>
                    <a:lnTo>
                      <a:pt x="325" y="939373"/>
                    </a:lnTo>
                    <a:lnTo>
                      <a:pt x="242" y="947820"/>
                    </a:lnTo>
                    <a:lnTo>
                      <a:pt x="845" y="957033"/>
                    </a:lnTo>
                    <a:lnTo>
                      <a:pt x="1909" y="966604"/>
                    </a:lnTo>
                    <a:lnTo>
                      <a:pt x="2134" y="975826"/>
                    </a:lnTo>
                    <a:lnTo>
                      <a:pt x="1610" y="985581"/>
                    </a:lnTo>
                    <a:lnTo>
                      <a:pt x="1064" y="994410"/>
                    </a:lnTo>
                    <a:lnTo>
                      <a:pt x="692" y="1002138"/>
                    </a:lnTo>
                    <a:lnTo>
                      <a:pt x="422" y="1011302"/>
                    </a:lnTo>
                    <a:lnTo>
                      <a:pt x="236" y="1021999"/>
                    </a:lnTo>
                    <a:lnTo>
                      <a:pt x="124" y="1033312"/>
                    </a:lnTo>
                    <a:lnTo>
                      <a:pt x="125" y="1044817"/>
                    </a:lnTo>
                    <a:lnTo>
                      <a:pt x="801" y="1056371"/>
                    </a:lnTo>
                    <a:lnTo>
                      <a:pt x="2219" y="1067931"/>
                    </a:lnTo>
                    <a:lnTo>
                      <a:pt x="3555" y="1079423"/>
                    </a:lnTo>
                    <a:lnTo>
                      <a:pt x="3812" y="1090267"/>
                    </a:lnTo>
                    <a:lnTo>
                      <a:pt x="2946" y="1100381"/>
                    </a:lnTo>
                    <a:lnTo>
                      <a:pt x="1911" y="1110459"/>
                    </a:lnTo>
                    <a:lnTo>
                      <a:pt x="1840" y="111733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 name="Freihandform 73">
                <a:extLst>
                  <a:ext uri="{FF2B5EF4-FFF2-40B4-BE49-F238E27FC236}">
                    <a16:creationId xmlns:a16="http://schemas.microsoft.com/office/drawing/2014/main" id="{5435BACF-4057-4929-82DD-6572F3F4DA97}"/>
                  </a:ext>
                </a:extLst>
              </p:cNvPr>
              <p:cNvSpPr/>
              <p:nvPr/>
            </p:nvSpPr>
            <p:spPr>
              <a:xfrm>
                <a:off x="1411370" y="4662837"/>
                <a:ext cx="3168" cy="42905"/>
              </a:xfrm>
              <a:custGeom>
                <a:avLst/>
                <a:gdLst/>
                <a:ahLst/>
                <a:cxnLst/>
                <a:rect l="0" t="0" r="0" b="0"/>
                <a:pathLst>
                  <a:path w="2694" h="42893">
                    <a:moveTo>
                      <a:pt x="0" y="0"/>
                    </a:moveTo>
                    <a:lnTo>
                      <a:pt x="578" y="5840"/>
                    </a:lnTo>
                    <a:lnTo>
                      <a:pt x="1713" y="15669"/>
                    </a:lnTo>
                    <a:lnTo>
                      <a:pt x="2517" y="26063"/>
                    </a:lnTo>
                    <a:lnTo>
                      <a:pt x="2693" y="36635"/>
                    </a:lnTo>
                    <a:lnTo>
                      <a:pt x="2145" y="4289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 name="Freihandform 74">
                <a:extLst>
                  <a:ext uri="{FF2B5EF4-FFF2-40B4-BE49-F238E27FC236}">
                    <a16:creationId xmlns:a16="http://schemas.microsoft.com/office/drawing/2014/main" id="{2F646118-37A8-4E2A-B52A-8DC5CE556DB5}"/>
                  </a:ext>
                </a:extLst>
              </p:cNvPr>
              <p:cNvSpPr/>
              <p:nvPr/>
            </p:nvSpPr>
            <p:spPr>
              <a:xfrm>
                <a:off x="1417707" y="3528221"/>
                <a:ext cx="399227" cy="1574796"/>
              </a:xfrm>
              <a:custGeom>
                <a:avLst/>
                <a:gdLst/>
                <a:ahLst/>
                <a:cxnLst/>
                <a:rect l="0" t="0" r="0" b="0"/>
                <a:pathLst>
                  <a:path w="399908" h="1574796">
                    <a:moveTo>
                      <a:pt x="0" y="1325117"/>
                    </a:moveTo>
                    <a:lnTo>
                      <a:pt x="729" y="1330217"/>
                    </a:lnTo>
                    <a:lnTo>
                      <a:pt x="2139" y="1340352"/>
                    </a:lnTo>
                    <a:lnTo>
                      <a:pt x="3109" y="1350927"/>
                    </a:lnTo>
                    <a:lnTo>
                      <a:pt x="3680" y="1361901"/>
                    </a:lnTo>
                    <a:lnTo>
                      <a:pt x="3990" y="1373137"/>
                    </a:lnTo>
                    <a:lnTo>
                      <a:pt x="4150" y="1384523"/>
                    </a:lnTo>
                    <a:lnTo>
                      <a:pt x="4229" y="1395989"/>
                    </a:lnTo>
                    <a:lnTo>
                      <a:pt x="4331" y="1407432"/>
                    </a:lnTo>
                    <a:lnTo>
                      <a:pt x="5058" y="1418251"/>
                    </a:lnTo>
                    <a:lnTo>
                      <a:pt x="6501" y="1428354"/>
                    </a:lnTo>
                    <a:lnTo>
                      <a:pt x="7848" y="1438425"/>
                    </a:lnTo>
                    <a:lnTo>
                      <a:pt x="8111" y="1448292"/>
                    </a:lnTo>
                    <a:lnTo>
                      <a:pt x="7248" y="1457832"/>
                    </a:lnTo>
                    <a:lnTo>
                      <a:pt x="6151" y="1467661"/>
                    </a:lnTo>
                    <a:lnTo>
                      <a:pt x="5342" y="1478078"/>
                    </a:lnTo>
                    <a:lnTo>
                      <a:pt x="4851" y="1488973"/>
                    </a:lnTo>
                    <a:lnTo>
                      <a:pt x="4581" y="1500171"/>
                    </a:lnTo>
                    <a:lnTo>
                      <a:pt x="4440" y="1511539"/>
                    </a:lnTo>
                    <a:lnTo>
                      <a:pt x="4369" y="1522997"/>
                    </a:lnTo>
                    <a:lnTo>
                      <a:pt x="4524" y="1534309"/>
                    </a:lnTo>
                    <a:lnTo>
                      <a:pt x="6702" y="1543640"/>
                    </a:lnTo>
                    <a:lnTo>
                      <a:pt x="11969" y="1549901"/>
                    </a:lnTo>
                    <a:lnTo>
                      <a:pt x="19840" y="1553567"/>
                    </a:lnTo>
                    <a:lnTo>
                      <a:pt x="29399" y="1555550"/>
                    </a:lnTo>
                    <a:lnTo>
                      <a:pt x="39921" y="1556571"/>
                    </a:lnTo>
                    <a:lnTo>
                      <a:pt x="50894" y="1557143"/>
                    </a:lnTo>
                    <a:lnTo>
                      <a:pt x="61483" y="1558099"/>
                    </a:lnTo>
                    <a:lnTo>
                      <a:pt x="71475" y="1559652"/>
                    </a:lnTo>
                    <a:lnTo>
                      <a:pt x="81558" y="1561114"/>
                    </a:lnTo>
                    <a:lnTo>
                      <a:pt x="92109" y="1562109"/>
                    </a:lnTo>
                    <a:lnTo>
                      <a:pt x="103072" y="1562692"/>
                    </a:lnTo>
                    <a:lnTo>
                      <a:pt x="114302" y="1563006"/>
                    </a:lnTo>
                    <a:lnTo>
                      <a:pt x="125685" y="1563168"/>
                    </a:lnTo>
                    <a:lnTo>
                      <a:pt x="137150" y="1563249"/>
                    </a:lnTo>
                    <a:lnTo>
                      <a:pt x="148657" y="1563288"/>
                    </a:lnTo>
                    <a:lnTo>
                      <a:pt x="160183" y="1563307"/>
                    </a:lnTo>
                    <a:lnTo>
                      <a:pt x="171720" y="1563316"/>
                    </a:lnTo>
                    <a:lnTo>
                      <a:pt x="183198" y="1563384"/>
                    </a:lnTo>
                    <a:lnTo>
                      <a:pt x="194034" y="1564093"/>
                    </a:lnTo>
                    <a:lnTo>
                      <a:pt x="204144" y="1565529"/>
                    </a:lnTo>
                    <a:lnTo>
                      <a:pt x="214282" y="1566936"/>
                    </a:lnTo>
                    <a:lnTo>
                      <a:pt x="224859" y="1567904"/>
                    </a:lnTo>
                    <a:lnTo>
                      <a:pt x="235834" y="1568475"/>
                    </a:lnTo>
                    <a:lnTo>
                      <a:pt x="247070" y="1568784"/>
                    </a:lnTo>
                    <a:lnTo>
                      <a:pt x="258432" y="1568967"/>
                    </a:lnTo>
                    <a:lnTo>
                      <a:pt x="269575" y="1569371"/>
                    </a:lnTo>
                    <a:lnTo>
                      <a:pt x="279926" y="1570564"/>
                    </a:lnTo>
                    <a:lnTo>
                      <a:pt x="289967" y="1572070"/>
                    </a:lnTo>
                    <a:lnTo>
                      <a:pt x="300324" y="1573258"/>
                    </a:lnTo>
                    <a:lnTo>
                      <a:pt x="311121" y="1574006"/>
                    </a:lnTo>
                    <a:lnTo>
                      <a:pt x="322245" y="1574428"/>
                    </a:lnTo>
                    <a:lnTo>
                      <a:pt x="333568" y="1574650"/>
                    </a:lnTo>
                    <a:lnTo>
                      <a:pt x="345000" y="1574762"/>
                    </a:lnTo>
                    <a:lnTo>
                      <a:pt x="356466" y="1574795"/>
                    </a:lnTo>
                    <a:lnTo>
                      <a:pt x="367661" y="1574498"/>
                    </a:lnTo>
                    <a:lnTo>
                      <a:pt x="377849" y="1573165"/>
                    </a:lnTo>
                    <a:lnTo>
                      <a:pt x="385731" y="1569514"/>
                    </a:lnTo>
                    <a:lnTo>
                      <a:pt x="391143" y="1563387"/>
                    </a:lnTo>
                    <a:lnTo>
                      <a:pt x="395223" y="1555924"/>
                    </a:lnTo>
                    <a:lnTo>
                      <a:pt x="398251" y="1547455"/>
                    </a:lnTo>
                    <a:lnTo>
                      <a:pt x="399907" y="1538213"/>
                    </a:lnTo>
                    <a:lnTo>
                      <a:pt x="399893" y="1528965"/>
                    </a:lnTo>
                    <a:lnTo>
                      <a:pt x="398995" y="1519542"/>
                    </a:lnTo>
                    <a:lnTo>
                      <a:pt x="397806" y="1509813"/>
                    </a:lnTo>
                    <a:lnTo>
                      <a:pt x="395998" y="1500323"/>
                    </a:lnTo>
                    <a:lnTo>
                      <a:pt x="393460" y="1490759"/>
                    </a:lnTo>
                    <a:lnTo>
                      <a:pt x="390661" y="1480651"/>
                    </a:lnTo>
                    <a:lnTo>
                      <a:pt x="388414" y="1469980"/>
                    </a:lnTo>
                    <a:lnTo>
                      <a:pt x="386955" y="1458941"/>
                    </a:lnTo>
                    <a:lnTo>
                      <a:pt x="385816" y="1447972"/>
                    </a:lnTo>
                    <a:lnTo>
                      <a:pt x="384228" y="1437708"/>
                    </a:lnTo>
                    <a:lnTo>
                      <a:pt x="382522" y="1427711"/>
                    </a:lnTo>
                    <a:lnTo>
                      <a:pt x="381234" y="1417375"/>
                    </a:lnTo>
                    <a:lnTo>
                      <a:pt x="380437" y="1406588"/>
                    </a:lnTo>
                    <a:lnTo>
                      <a:pt x="379992" y="1395469"/>
                    </a:lnTo>
                    <a:lnTo>
                      <a:pt x="379759" y="1384149"/>
                    </a:lnTo>
                    <a:lnTo>
                      <a:pt x="379641" y="1372717"/>
                    </a:lnTo>
                    <a:lnTo>
                      <a:pt x="379583" y="1361227"/>
                    </a:lnTo>
                    <a:lnTo>
                      <a:pt x="379555" y="1349709"/>
                    </a:lnTo>
                    <a:lnTo>
                      <a:pt x="379542" y="1338176"/>
                    </a:lnTo>
                    <a:lnTo>
                      <a:pt x="379535" y="1326637"/>
                    </a:lnTo>
                    <a:lnTo>
                      <a:pt x="379533" y="1315094"/>
                    </a:lnTo>
                    <a:lnTo>
                      <a:pt x="379531" y="1303550"/>
                    </a:lnTo>
                    <a:lnTo>
                      <a:pt x="379531" y="1292005"/>
                    </a:lnTo>
                    <a:lnTo>
                      <a:pt x="379530" y="1280460"/>
                    </a:lnTo>
                    <a:lnTo>
                      <a:pt x="379530" y="1268914"/>
                    </a:lnTo>
                    <a:lnTo>
                      <a:pt x="379530" y="1257369"/>
                    </a:lnTo>
                    <a:lnTo>
                      <a:pt x="379530" y="1245824"/>
                    </a:lnTo>
                    <a:lnTo>
                      <a:pt x="379467" y="1234278"/>
                    </a:lnTo>
                    <a:lnTo>
                      <a:pt x="378759" y="1222733"/>
                    </a:lnTo>
                    <a:lnTo>
                      <a:pt x="377325" y="1211188"/>
                    </a:lnTo>
                    <a:lnTo>
                      <a:pt x="375925" y="1199832"/>
                    </a:lnTo>
                    <a:lnTo>
                      <a:pt x="375022" y="1190333"/>
                    </a:lnTo>
                    <a:lnTo>
                      <a:pt x="374518" y="1182389"/>
                    </a:lnTo>
                    <a:lnTo>
                      <a:pt x="374230" y="1175015"/>
                    </a:lnTo>
                    <a:lnTo>
                      <a:pt x="374059" y="1167984"/>
                    </a:lnTo>
                    <a:lnTo>
                      <a:pt x="373952" y="1161058"/>
                    </a:lnTo>
                    <a:lnTo>
                      <a:pt x="373876" y="1152208"/>
                    </a:lnTo>
                    <a:lnTo>
                      <a:pt x="373824" y="1141625"/>
                    </a:lnTo>
                    <a:lnTo>
                      <a:pt x="373792" y="1130331"/>
                    </a:lnTo>
                    <a:lnTo>
                      <a:pt x="373775" y="1118781"/>
                    </a:lnTo>
                    <a:lnTo>
                      <a:pt x="373767" y="1108900"/>
                    </a:lnTo>
                    <a:lnTo>
                      <a:pt x="373762" y="1100616"/>
                    </a:lnTo>
                    <a:lnTo>
                      <a:pt x="373760" y="1093205"/>
                    </a:lnTo>
                    <a:lnTo>
                      <a:pt x="373759" y="1086124"/>
                    </a:lnTo>
                    <a:lnTo>
                      <a:pt x="373758" y="1077211"/>
                    </a:lnTo>
                    <a:lnTo>
                      <a:pt x="373758" y="1066601"/>
                    </a:lnTo>
                    <a:lnTo>
                      <a:pt x="373757" y="1055319"/>
                    </a:lnTo>
                    <a:lnTo>
                      <a:pt x="373757" y="1043822"/>
                    </a:lnTo>
                    <a:lnTo>
                      <a:pt x="373757" y="1032270"/>
                    </a:lnTo>
                    <a:lnTo>
                      <a:pt x="373757" y="1020711"/>
                    </a:lnTo>
                    <a:lnTo>
                      <a:pt x="373757" y="1009156"/>
                    </a:lnTo>
                    <a:lnTo>
                      <a:pt x="373694" y="997604"/>
                    </a:lnTo>
                    <a:lnTo>
                      <a:pt x="372986" y="986055"/>
                    </a:lnTo>
                    <a:lnTo>
                      <a:pt x="371552" y="974507"/>
                    </a:lnTo>
                    <a:lnTo>
                      <a:pt x="370145" y="962961"/>
                    </a:lnTo>
                    <a:lnTo>
                      <a:pt x="369177" y="951415"/>
                    </a:lnTo>
                    <a:lnTo>
                      <a:pt x="368606" y="939869"/>
                    </a:lnTo>
                    <a:lnTo>
                      <a:pt x="368298" y="928514"/>
                    </a:lnTo>
                    <a:lnTo>
                      <a:pt x="368144" y="919015"/>
                    </a:lnTo>
                    <a:lnTo>
                      <a:pt x="368070" y="911071"/>
                    </a:lnTo>
                    <a:lnTo>
                      <a:pt x="368033" y="903696"/>
                    </a:lnTo>
                    <a:lnTo>
                      <a:pt x="368014" y="896665"/>
                    </a:lnTo>
                    <a:lnTo>
                      <a:pt x="368003" y="889716"/>
                    </a:lnTo>
                    <a:lnTo>
                      <a:pt x="367995" y="880811"/>
                    </a:lnTo>
                    <a:lnTo>
                      <a:pt x="367991" y="871938"/>
                    </a:lnTo>
                    <a:lnTo>
                      <a:pt x="367925" y="863806"/>
                    </a:lnTo>
                    <a:lnTo>
                      <a:pt x="367216" y="854618"/>
                    </a:lnTo>
                    <a:lnTo>
                      <a:pt x="365780" y="844692"/>
                    </a:lnTo>
                    <a:lnTo>
                      <a:pt x="364373" y="834342"/>
                    </a:lnTo>
                    <a:lnTo>
                      <a:pt x="363428" y="823570"/>
                    </a:lnTo>
                    <a:lnTo>
                      <a:pt x="363181" y="812772"/>
                    </a:lnTo>
                    <a:lnTo>
                      <a:pt x="363964" y="802669"/>
                    </a:lnTo>
                    <a:lnTo>
                      <a:pt x="364560" y="793432"/>
                    </a:lnTo>
                    <a:lnTo>
                      <a:pt x="363901" y="784556"/>
                    </a:lnTo>
                    <a:lnTo>
                      <a:pt x="362045" y="775188"/>
                    </a:lnTo>
                    <a:lnTo>
                      <a:pt x="359991" y="765044"/>
                    </a:lnTo>
                    <a:lnTo>
                      <a:pt x="358455" y="754297"/>
                    </a:lnTo>
                    <a:lnTo>
                      <a:pt x="357509" y="743176"/>
                    </a:lnTo>
                    <a:lnTo>
                      <a:pt x="356983" y="731846"/>
                    </a:lnTo>
                    <a:lnTo>
                      <a:pt x="356708" y="720408"/>
                    </a:lnTo>
                    <a:lnTo>
                      <a:pt x="356569" y="708914"/>
                    </a:lnTo>
                    <a:lnTo>
                      <a:pt x="356501" y="697370"/>
                    </a:lnTo>
                    <a:lnTo>
                      <a:pt x="356468" y="685776"/>
                    </a:lnTo>
                    <a:lnTo>
                      <a:pt x="356453" y="675901"/>
                    </a:lnTo>
                    <a:lnTo>
                      <a:pt x="356446" y="667628"/>
                    </a:lnTo>
                    <a:lnTo>
                      <a:pt x="356443" y="660227"/>
                    </a:lnTo>
                    <a:lnTo>
                      <a:pt x="356441" y="653153"/>
                    </a:lnTo>
                    <a:lnTo>
                      <a:pt x="356441" y="644246"/>
                    </a:lnTo>
                    <a:lnTo>
                      <a:pt x="356440" y="633640"/>
                    </a:lnTo>
                    <a:lnTo>
                      <a:pt x="356440" y="622361"/>
                    </a:lnTo>
                    <a:lnTo>
                      <a:pt x="356439" y="610866"/>
                    </a:lnTo>
                    <a:lnTo>
                      <a:pt x="356376" y="599315"/>
                    </a:lnTo>
                    <a:lnTo>
                      <a:pt x="355668" y="587756"/>
                    </a:lnTo>
                    <a:lnTo>
                      <a:pt x="354234" y="576201"/>
                    </a:lnTo>
                    <a:lnTo>
                      <a:pt x="352827" y="564649"/>
                    </a:lnTo>
                    <a:lnTo>
                      <a:pt x="351859" y="553076"/>
                    </a:lnTo>
                    <a:lnTo>
                      <a:pt x="351290" y="541470"/>
                    </a:lnTo>
                    <a:lnTo>
                      <a:pt x="350994" y="531588"/>
                    </a:lnTo>
                    <a:lnTo>
                      <a:pt x="350847" y="523313"/>
                    </a:lnTo>
                    <a:lnTo>
                      <a:pt x="350772" y="515910"/>
                    </a:lnTo>
                    <a:lnTo>
                      <a:pt x="350730" y="508836"/>
                    </a:lnTo>
                    <a:lnTo>
                      <a:pt x="350704" y="499928"/>
                    </a:lnTo>
                    <a:lnTo>
                      <a:pt x="350687" y="489323"/>
                    </a:lnTo>
                    <a:lnTo>
                      <a:pt x="350654" y="478067"/>
                    </a:lnTo>
                    <a:lnTo>
                      <a:pt x="350325" y="466896"/>
                    </a:lnTo>
                    <a:lnTo>
                      <a:pt x="349167" y="456500"/>
                    </a:lnTo>
                    <a:lnTo>
                      <a:pt x="347678" y="446428"/>
                    </a:lnTo>
                    <a:lnTo>
                      <a:pt x="346499" y="436051"/>
                    </a:lnTo>
                    <a:lnTo>
                      <a:pt x="345754" y="425244"/>
                    </a:lnTo>
                    <a:lnTo>
                      <a:pt x="345334" y="414115"/>
                    </a:lnTo>
                    <a:lnTo>
                      <a:pt x="345113" y="402789"/>
                    </a:lnTo>
                    <a:lnTo>
                      <a:pt x="345000" y="391356"/>
                    </a:lnTo>
                    <a:lnTo>
                      <a:pt x="344921" y="379889"/>
                    </a:lnTo>
                    <a:lnTo>
                      <a:pt x="344570" y="368694"/>
                    </a:lnTo>
                    <a:lnTo>
                      <a:pt x="343466" y="358379"/>
                    </a:lnTo>
                    <a:lnTo>
                      <a:pt x="342681" y="349034"/>
                    </a:lnTo>
                    <a:lnTo>
                      <a:pt x="342933" y="340105"/>
                    </a:lnTo>
                    <a:lnTo>
                      <a:pt x="343594" y="330712"/>
                    </a:lnTo>
                    <a:lnTo>
                      <a:pt x="344142" y="320555"/>
                    </a:lnTo>
                    <a:lnTo>
                      <a:pt x="344491" y="309802"/>
                    </a:lnTo>
                    <a:lnTo>
                      <a:pt x="344624" y="298742"/>
                    </a:lnTo>
                    <a:lnTo>
                      <a:pt x="344020" y="288119"/>
                    </a:lnTo>
                    <a:lnTo>
                      <a:pt x="342638" y="278114"/>
                    </a:lnTo>
                    <a:lnTo>
                      <a:pt x="341321" y="268090"/>
                    </a:lnTo>
                    <a:lnTo>
                      <a:pt x="341049" y="258269"/>
                    </a:lnTo>
                    <a:lnTo>
                      <a:pt x="341596" y="249064"/>
                    </a:lnTo>
                    <a:lnTo>
                      <a:pt x="341541" y="240394"/>
                    </a:lnTo>
                    <a:lnTo>
                      <a:pt x="340864" y="231466"/>
                    </a:lnTo>
                    <a:lnTo>
                      <a:pt x="340177" y="221750"/>
                    </a:lnTo>
                    <a:lnTo>
                      <a:pt x="339703" y="211298"/>
                    </a:lnTo>
                    <a:lnTo>
                      <a:pt x="339424" y="200351"/>
                    </a:lnTo>
                    <a:lnTo>
                      <a:pt x="339274" y="189115"/>
                    </a:lnTo>
                    <a:lnTo>
                      <a:pt x="339196" y="177725"/>
                    </a:lnTo>
                    <a:lnTo>
                      <a:pt x="339157" y="166256"/>
                    </a:lnTo>
                    <a:lnTo>
                      <a:pt x="339138" y="154747"/>
                    </a:lnTo>
                    <a:lnTo>
                      <a:pt x="339129" y="143218"/>
                    </a:lnTo>
                    <a:lnTo>
                      <a:pt x="339125" y="131681"/>
                    </a:lnTo>
                    <a:lnTo>
                      <a:pt x="339123" y="120139"/>
                    </a:lnTo>
                    <a:lnTo>
                      <a:pt x="339059" y="108659"/>
                    </a:lnTo>
                    <a:lnTo>
                      <a:pt x="338374" y="97822"/>
                    </a:lnTo>
                    <a:lnTo>
                      <a:pt x="337263" y="87711"/>
                    </a:lnTo>
                    <a:lnTo>
                      <a:pt x="337012" y="77572"/>
                    </a:lnTo>
                    <a:lnTo>
                      <a:pt x="337554" y="67019"/>
                    </a:lnTo>
                    <a:lnTo>
                      <a:pt x="338486" y="56368"/>
                    </a:lnTo>
                    <a:lnTo>
                      <a:pt x="340076" y="46287"/>
                    </a:lnTo>
                    <a:lnTo>
                      <a:pt x="341800" y="36411"/>
                    </a:lnTo>
                    <a:lnTo>
                      <a:pt x="342797" y="26448"/>
                    </a:lnTo>
                    <a:lnTo>
                      <a:pt x="342270" y="17032"/>
                    </a:lnTo>
                    <a:lnTo>
                      <a:pt x="339046" y="9605"/>
                    </a:lnTo>
                    <a:lnTo>
                      <a:pt x="332831" y="4744"/>
                    </a:lnTo>
                    <a:lnTo>
                      <a:pt x="324333" y="1934"/>
                    </a:lnTo>
                    <a:lnTo>
                      <a:pt x="314437" y="450"/>
                    </a:lnTo>
                    <a:lnTo>
                      <a:pt x="304044" y="0"/>
                    </a:lnTo>
                    <a:lnTo>
                      <a:pt x="294064" y="771"/>
                    </a:lnTo>
                    <a:lnTo>
                      <a:pt x="284205" y="2072"/>
                    </a:lnTo>
                    <a:lnTo>
                      <a:pt x="273933" y="3162"/>
                    </a:lnTo>
                    <a:lnTo>
                      <a:pt x="263177" y="3865"/>
                    </a:lnTo>
                    <a:lnTo>
                      <a:pt x="252072" y="4265"/>
                    </a:lnTo>
                    <a:lnTo>
                      <a:pt x="240758" y="4477"/>
                    </a:lnTo>
                    <a:lnTo>
                      <a:pt x="229329" y="4585"/>
                    </a:lnTo>
                    <a:lnTo>
                      <a:pt x="217841" y="4639"/>
                    </a:lnTo>
                    <a:lnTo>
                      <a:pt x="206324" y="4665"/>
                    </a:lnTo>
                    <a:lnTo>
                      <a:pt x="194855" y="4740"/>
                    </a:lnTo>
                    <a:lnTo>
                      <a:pt x="184023" y="5454"/>
                    </a:lnTo>
                    <a:lnTo>
                      <a:pt x="173915" y="6891"/>
                    </a:lnTo>
                    <a:lnTo>
                      <a:pt x="163714" y="8298"/>
                    </a:lnTo>
                    <a:lnTo>
                      <a:pt x="152675" y="9265"/>
                    </a:lnTo>
                    <a:lnTo>
                      <a:pt x="142889" y="9806"/>
                    </a:lnTo>
                    <a:lnTo>
                      <a:pt x="134581" y="10088"/>
                    </a:lnTo>
                    <a:lnTo>
                      <a:pt x="125029" y="10251"/>
                    </a:lnTo>
                    <a:lnTo>
                      <a:pt x="114074" y="10325"/>
                    </a:lnTo>
                    <a:lnTo>
                      <a:pt x="102611" y="10056"/>
                    </a:lnTo>
                    <a:lnTo>
                      <a:pt x="91023" y="8929"/>
                    </a:lnTo>
                    <a:lnTo>
                      <a:pt x="79427" y="7457"/>
                    </a:lnTo>
                    <a:lnTo>
                      <a:pt x="67846" y="6285"/>
                    </a:lnTo>
                    <a:lnTo>
                      <a:pt x="56280" y="5607"/>
                    </a:lnTo>
                    <a:lnTo>
                      <a:pt x="44296" y="5962"/>
                    </a:lnTo>
                    <a:lnTo>
                      <a:pt x="29750" y="7432"/>
                    </a:lnTo>
                    <a:lnTo>
                      <a:pt x="10076" y="1046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 name="Freihandform 75">
                <a:extLst>
                  <a:ext uri="{FF2B5EF4-FFF2-40B4-BE49-F238E27FC236}">
                    <a16:creationId xmlns:a16="http://schemas.microsoft.com/office/drawing/2014/main" id="{A030962E-66BD-40F8-94B2-31B4E37C22CB}"/>
                  </a:ext>
                </a:extLst>
              </p:cNvPr>
              <p:cNvSpPr/>
              <p:nvPr/>
            </p:nvSpPr>
            <p:spPr>
              <a:xfrm>
                <a:off x="1485828" y="3596552"/>
                <a:ext cx="11090" cy="144608"/>
              </a:xfrm>
              <a:custGeom>
                <a:avLst/>
                <a:gdLst/>
                <a:ahLst/>
                <a:cxnLst/>
                <a:rect l="0" t="0" r="0" b="0"/>
                <a:pathLst>
                  <a:path w="11431" h="144781">
                    <a:moveTo>
                      <a:pt x="11430" y="0"/>
                    </a:moveTo>
                    <a:lnTo>
                      <a:pt x="6350" y="5080"/>
                    </a:lnTo>
                    <a:lnTo>
                      <a:pt x="3810" y="11430"/>
                    </a:lnTo>
                    <a:lnTo>
                      <a:pt x="2539" y="19050"/>
                    </a:lnTo>
                    <a:lnTo>
                      <a:pt x="3810" y="27941"/>
                    </a:lnTo>
                    <a:lnTo>
                      <a:pt x="3810" y="38100"/>
                    </a:lnTo>
                    <a:lnTo>
                      <a:pt x="5080" y="46991"/>
                    </a:lnTo>
                    <a:lnTo>
                      <a:pt x="5080" y="54610"/>
                    </a:lnTo>
                    <a:lnTo>
                      <a:pt x="5080" y="60960"/>
                    </a:lnTo>
                    <a:lnTo>
                      <a:pt x="5080" y="71121"/>
                    </a:lnTo>
                    <a:lnTo>
                      <a:pt x="5080" y="81280"/>
                    </a:lnTo>
                    <a:lnTo>
                      <a:pt x="3810" y="90171"/>
                    </a:lnTo>
                    <a:lnTo>
                      <a:pt x="2539" y="100330"/>
                    </a:lnTo>
                    <a:lnTo>
                      <a:pt x="1270" y="111760"/>
                    </a:lnTo>
                    <a:lnTo>
                      <a:pt x="0" y="121921"/>
                    </a:lnTo>
                    <a:lnTo>
                      <a:pt x="0" y="133350"/>
                    </a:lnTo>
                    <a:lnTo>
                      <a:pt x="0" y="14478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 name="Freihandform 76">
                <a:extLst>
                  <a:ext uri="{FF2B5EF4-FFF2-40B4-BE49-F238E27FC236}">
                    <a16:creationId xmlns:a16="http://schemas.microsoft.com/office/drawing/2014/main" id="{2E725AA3-419A-49EC-AF90-3401CFF4F45E}"/>
                  </a:ext>
                </a:extLst>
              </p:cNvPr>
              <p:cNvSpPr/>
              <p:nvPr/>
            </p:nvSpPr>
            <p:spPr>
              <a:xfrm>
                <a:off x="1485828" y="3601320"/>
                <a:ext cx="131492" cy="162088"/>
              </a:xfrm>
              <a:custGeom>
                <a:avLst/>
                <a:gdLst/>
                <a:ahLst/>
                <a:cxnLst/>
                <a:rect l="0" t="0" r="0" b="0"/>
                <a:pathLst>
                  <a:path w="132080" h="162562">
                    <a:moveTo>
                      <a:pt x="0" y="12700"/>
                    </a:moveTo>
                    <a:lnTo>
                      <a:pt x="5080" y="16511"/>
                    </a:lnTo>
                    <a:lnTo>
                      <a:pt x="10160" y="21591"/>
                    </a:lnTo>
                    <a:lnTo>
                      <a:pt x="15239" y="27941"/>
                    </a:lnTo>
                    <a:lnTo>
                      <a:pt x="19049" y="34291"/>
                    </a:lnTo>
                    <a:lnTo>
                      <a:pt x="22859" y="41911"/>
                    </a:lnTo>
                    <a:lnTo>
                      <a:pt x="27939" y="49530"/>
                    </a:lnTo>
                    <a:lnTo>
                      <a:pt x="34289" y="54611"/>
                    </a:lnTo>
                    <a:lnTo>
                      <a:pt x="40639" y="57150"/>
                    </a:lnTo>
                    <a:lnTo>
                      <a:pt x="48259" y="55880"/>
                    </a:lnTo>
                    <a:lnTo>
                      <a:pt x="55879" y="52070"/>
                    </a:lnTo>
                    <a:lnTo>
                      <a:pt x="63499" y="48261"/>
                    </a:lnTo>
                    <a:lnTo>
                      <a:pt x="69849" y="41911"/>
                    </a:lnTo>
                    <a:lnTo>
                      <a:pt x="76199" y="36830"/>
                    </a:lnTo>
                    <a:lnTo>
                      <a:pt x="81279" y="31750"/>
                    </a:lnTo>
                    <a:lnTo>
                      <a:pt x="87629" y="25400"/>
                    </a:lnTo>
                    <a:lnTo>
                      <a:pt x="93979" y="20320"/>
                    </a:lnTo>
                    <a:lnTo>
                      <a:pt x="99059" y="13970"/>
                    </a:lnTo>
                    <a:lnTo>
                      <a:pt x="105409" y="8891"/>
                    </a:lnTo>
                    <a:lnTo>
                      <a:pt x="110489" y="2541"/>
                    </a:lnTo>
                    <a:lnTo>
                      <a:pt x="116839" y="0"/>
                    </a:lnTo>
                    <a:lnTo>
                      <a:pt x="121919" y="1270"/>
                    </a:lnTo>
                    <a:lnTo>
                      <a:pt x="124459" y="7620"/>
                    </a:lnTo>
                    <a:lnTo>
                      <a:pt x="125729" y="15241"/>
                    </a:lnTo>
                    <a:lnTo>
                      <a:pt x="125729" y="25400"/>
                    </a:lnTo>
                    <a:lnTo>
                      <a:pt x="126999" y="36830"/>
                    </a:lnTo>
                    <a:lnTo>
                      <a:pt x="126999" y="48261"/>
                    </a:lnTo>
                    <a:lnTo>
                      <a:pt x="126999" y="59691"/>
                    </a:lnTo>
                    <a:lnTo>
                      <a:pt x="126999" y="71120"/>
                    </a:lnTo>
                    <a:lnTo>
                      <a:pt x="126999" y="82550"/>
                    </a:lnTo>
                    <a:lnTo>
                      <a:pt x="126999" y="93980"/>
                    </a:lnTo>
                    <a:lnTo>
                      <a:pt x="126999" y="105411"/>
                    </a:lnTo>
                    <a:lnTo>
                      <a:pt x="126999" y="116841"/>
                    </a:lnTo>
                    <a:lnTo>
                      <a:pt x="129539" y="128270"/>
                    </a:lnTo>
                    <a:lnTo>
                      <a:pt x="130809" y="143511"/>
                    </a:lnTo>
                    <a:lnTo>
                      <a:pt x="132079" y="16256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 name="Freihandform 77">
                <a:extLst>
                  <a:ext uri="{FF2B5EF4-FFF2-40B4-BE49-F238E27FC236}">
                    <a16:creationId xmlns:a16="http://schemas.microsoft.com/office/drawing/2014/main" id="{C8E8859B-1188-4A31-8A9B-3FB25E91C334}"/>
                  </a:ext>
                </a:extLst>
              </p:cNvPr>
              <p:cNvSpPr/>
              <p:nvPr/>
            </p:nvSpPr>
            <p:spPr>
              <a:xfrm>
                <a:off x="1549198" y="3792011"/>
                <a:ext cx="12674" cy="173211"/>
              </a:xfrm>
              <a:custGeom>
                <a:avLst/>
                <a:gdLst/>
                <a:ahLst/>
                <a:cxnLst/>
                <a:rect l="0" t="0" r="0" b="0"/>
                <a:pathLst>
                  <a:path w="12701" h="172722">
                    <a:moveTo>
                      <a:pt x="11430" y="0"/>
                    </a:moveTo>
                    <a:lnTo>
                      <a:pt x="6350" y="0"/>
                    </a:lnTo>
                    <a:lnTo>
                      <a:pt x="2540" y="6350"/>
                    </a:lnTo>
                    <a:lnTo>
                      <a:pt x="1270" y="15241"/>
                    </a:lnTo>
                    <a:lnTo>
                      <a:pt x="0" y="24130"/>
                    </a:lnTo>
                    <a:lnTo>
                      <a:pt x="0" y="35560"/>
                    </a:lnTo>
                    <a:lnTo>
                      <a:pt x="0" y="45721"/>
                    </a:lnTo>
                    <a:lnTo>
                      <a:pt x="1270" y="55880"/>
                    </a:lnTo>
                    <a:lnTo>
                      <a:pt x="2540" y="67310"/>
                    </a:lnTo>
                    <a:lnTo>
                      <a:pt x="3810" y="76200"/>
                    </a:lnTo>
                    <a:lnTo>
                      <a:pt x="5080" y="83821"/>
                    </a:lnTo>
                    <a:lnTo>
                      <a:pt x="5080" y="92710"/>
                    </a:lnTo>
                    <a:lnTo>
                      <a:pt x="6350" y="102871"/>
                    </a:lnTo>
                    <a:lnTo>
                      <a:pt x="7620" y="113030"/>
                    </a:lnTo>
                    <a:lnTo>
                      <a:pt x="8890" y="123191"/>
                    </a:lnTo>
                    <a:lnTo>
                      <a:pt x="11430" y="133350"/>
                    </a:lnTo>
                    <a:lnTo>
                      <a:pt x="12700" y="142241"/>
                    </a:lnTo>
                    <a:lnTo>
                      <a:pt x="12700" y="154941"/>
                    </a:lnTo>
                    <a:lnTo>
                      <a:pt x="11430" y="17272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 name="Freihandform 78">
                <a:extLst>
                  <a:ext uri="{FF2B5EF4-FFF2-40B4-BE49-F238E27FC236}">
                    <a16:creationId xmlns:a16="http://schemas.microsoft.com/office/drawing/2014/main" id="{0EF5F13E-71B9-43FD-829F-708F9E31B778}"/>
                  </a:ext>
                </a:extLst>
              </p:cNvPr>
              <p:cNvSpPr/>
              <p:nvPr/>
            </p:nvSpPr>
            <p:spPr>
              <a:xfrm>
                <a:off x="1508008" y="3993826"/>
                <a:ext cx="133076" cy="163678"/>
              </a:xfrm>
              <a:custGeom>
                <a:avLst/>
                <a:gdLst/>
                <a:ahLst/>
                <a:cxnLst/>
                <a:rect l="0" t="0" r="0" b="0"/>
                <a:pathLst>
                  <a:path w="133350" h="162562">
                    <a:moveTo>
                      <a:pt x="0" y="161291"/>
                    </a:moveTo>
                    <a:lnTo>
                      <a:pt x="0" y="152400"/>
                    </a:lnTo>
                    <a:lnTo>
                      <a:pt x="0" y="142241"/>
                    </a:lnTo>
                    <a:lnTo>
                      <a:pt x="0" y="132080"/>
                    </a:lnTo>
                    <a:lnTo>
                      <a:pt x="1270" y="120650"/>
                    </a:lnTo>
                    <a:lnTo>
                      <a:pt x="2540" y="110491"/>
                    </a:lnTo>
                    <a:lnTo>
                      <a:pt x="3810" y="100330"/>
                    </a:lnTo>
                    <a:lnTo>
                      <a:pt x="6350" y="90170"/>
                    </a:lnTo>
                    <a:lnTo>
                      <a:pt x="8890" y="78741"/>
                    </a:lnTo>
                    <a:lnTo>
                      <a:pt x="10160" y="68580"/>
                    </a:lnTo>
                    <a:lnTo>
                      <a:pt x="11429" y="57150"/>
                    </a:lnTo>
                    <a:lnTo>
                      <a:pt x="12699" y="46991"/>
                    </a:lnTo>
                    <a:lnTo>
                      <a:pt x="13970" y="38100"/>
                    </a:lnTo>
                    <a:lnTo>
                      <a:pt x="16509" y="27941"/>
                    </a:lnTo>
                    <a:lnTo>
                      <a:pt x="17779" y="19050"/>
                    </a:lnTo>
                    <a:lnTo>
                      <a:pt x="21589" y="16511"/>
                    </a:lnTo>
                    <a:lnTo>
                      <a:pt x="26670" y="19050"/>
                    </a:lnTo>
                    <a:lnTo>
                      <a:pt x="30479" y="26670"/>
                    </a:lnTo>
                    <a:lnTo>
                      <a:pt x="33019" y="36830"/>
                    </a:lnTo>
                    <a:lnTo>
                      <a:pt x="34289" y="45720"/>
                    </a:lnTo>
                    <a:lnTo>
                      <a:pt x="38099" y="54611"/>
                    </a:lnTo>
                    <a:lnTo>
                      <a:pt x="40639" y="63500"/>
                    </a:lnTo>
                    <a:lnTo>
                      <a:pt x="44449" y="72391"/>
                    </a:lnTo>
                    <a:lnTo>
                      <a:pt x="48259" y="81280"/>
                    </a:lnTo>
                    <a:lnTo>
                      <a:pt x="52069" y="90170"/>
                    </a:lnTo>
                    <a:lnTo>
                      <a:pt x="55879" y="99061"/>
                    </a:lnTo>
                    <a:lnTo>
                      <a:pt x="60959" y="106680"/>
                    </a:lnTo>
                    <a:lnTo>
                      <a:pt x="66039" y="113030"/>
                    </a:lnTo>
                    <a:lnTo>
                      <a:pt x="72389" y="118111"/>
                    </a:lnTo>
                    <a:lnTo>
                      <a:pt x="77469" y="124461"/>
                    </a:lnTo>
                    <a:lnTo>
                      <a:pt x="82549" y="132080"/>
                    </a:lnTo>
                    <a:lnTo>
                      <a:pt x="85089" y="139700"/>
                    </a:lnTo>
                    <a:lnTo>
                      <a:pt x="88899" y="147320"/>
                    </a:lnTo>
                    <a:lnTo>
                      <a:pt x="92709" y="154941"/>
                    </a:lnTo>
                    <a:lnTo>
                      <a:pt x="97789" y="161291"/>
                    </a:lnTo>
                    <a:lnTo>
                      <a:pt x="102869" y="162561"/>
                    </a:lnTo>
                    <a:lnTo>
                      <a:pt x="106679" y="158750"/>
                    </a:lnTo>
                    <a:lnTo>
                      <a:pt x="107949" y="151130"/>
                    </a:lnTo>
                    <a:lnTo>
                      <a:pt x="109219" y="143511"/>
                    </a:lnTo>
                    <a:lnTo>
                      <a:pt x="109219" y="135891"/>
                    </a:lnTo>
                    <a:lnTo>
                      <a:pt x="110489" y="128270"/>
                    </a:lnTo>
                    <a:lnTo>
                      <a:pt x="111759" y="118111"/>
                    </a:lnTo>
                    <a:lnTo>
                      <a:pt x="113029" y="107950"/>
                    </a:lnTo>
                    <a:lnTo>
                      <a:pt x="115569" y="97791"/>
                    </a:lnTo>
                    <a:lnTo>
                      <a:pt x="116839" y="88900"/>
                    </a:lnTo>
                    <a:lnTo>
                      <a:pt x="119379" y="78741"/>
                    </a:lnTo>
                    <a:lnTo>
                      <a:pt x="119379" y="67311"/>
                    </a:lnTo>
                    <a:lnTo>
                      <a:pt x="120649" y="58420"/>
                    </a:lnTo>
                    <a:lnTo>
                      <a:pt x="120649" y="49530"/>
                    </a:lnTo>
                    <a:lnTo>
                      <a:pt x="120649" y="40641"/>
                    </a:lnTo>
                    <a:lnTo>
                      <a:pt x="121919" y="30480"/>
                    </a:lnTo>
                    <a:lnTo>
                      <a:pt x="124459" y="20320"/>
                    </a:lnTo>
                    <a:lnTo>
                      <a:pt x="126999" y="10161"/>
                    </a:lnTo>
                    <a:lnTo>
                      <a:pt x="13334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Freihandform 79">
                <a:extLst>
                  <a:ext uri="{FF2B5EF4-FFF2-40B4-BE49-F238E27FC236}">
                    <a16:creationId xmlns:a16="http://schemas.microsoft.com/office/drawing/2014/main" id="{3562459A-EBFA-4FD6-AB44-0A3FBA9317AC}"/>
                  </a:ext>
                </a:extLst>
              </p:cNvPr>
              <p:cNvSpPr/>
              <p:nvPr/>
            </p:nvSpPr>
            <p:spPr>
              <a:xfrm>
                <a:off x="1508008" y="4214712"/>
                <a:ext cx="11090" cy="149375"/>
              </a:xfrm>
              <a:custGeom>
                <a:avLst/>
                <a:gdLst/>
                <a:ahLst/>
                <a:cxnLst/>
                <a:rect l="0" t="0" r="0" b="0"/>
                <a:pathLst>
                  <a:path w="11430" h="149860">
                    <a:moveTo>
                      <a:pt x="0" y="0"/>
                    </a:moveTo>
                    <a:lnTo>
                      <a:pt x="0" y="8889"/>
                    </a:lnTo>
                    <a:lnTo>
                      <a:pt x="2540" y="16509"/>
                    </a:lnTo>
                    <a:lnTo>
                      <a:pt x="3810" y="26669"/>
                    </a:lnTo>
                    <a:lnTo>
                      <a:pt x="5079" y="36830"/>
                    </a:lnTo>
                    <a:lnTo>
                      <a:pt x="7620" y="46989"/>
                    </a:lnTo>
                    <a:lnTo>
                      <a:pt x="8890" y="55880"/>
                    </a:lnTo>
                    <a:lnTo>
                      <a:pt x="10160" y="64769"/>
                    </a:lnTo>
                    <a:lnTo>
                      <a:pt x="10160" y="71119"/>
                    </a:lnTo>
                    <a:lnTo>
                      <a:pt x="11429" y="78739"/>
                    </a:lnTo>
                    <a:lnTo>
                      <a:pt x="11429" y="87630"/>
                    </a:lnTo>
                    <a:lnTo>
                      <a:pt x="11429" y="96519"/>
                    </a:lnTo>
                    <a:lnTo>
                      <a:pt x="11429" y="104139"/>
                    </a:lnTo>
                    <a:lnTo>
                      <a:pt x="11429" y="111759"/>
                    </a:lnTo>
                    <a:lnTo>
                      <a:pt x="11429" y="119380"/>
                    </a:lnTo>
                    <a:lnTo>
                      <a:pt x="11429" y="127000"/>
                    </a:lnTo>
                    <a:lnTo>
                      <a:pt x="11429" y="134619"/>
                    </a:lnTo>
                    <a:lnTo>
                      <a:pt x="11429" y="140969"/>
                    </a:lnTo>
                    <a:lnTo>
                      <a:pt x="11429" y="148589"/>
                    </a:lnTo>
                    <a:lnTo>
                      <a:pt x="11429" y="149859"/>
                    </a:lnTo>
                    <a:lnTo>
                      <a:pt x="11429" y="1435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 name="Freihandform 80">
                <a:extLst>
                  <a:ext uri="{FF2B5EF4-FFF2-40B4-BE49-F238E27FC236}">
                    <a16:creationId xmlns:a16="http://schemas.microsoft.com/office/drawing/2014/main" id="{7EFA3B02-2DC1-46DE-965C-4FB58FB7C977}"/>
                  </a:ext>
                </a:extLst>
              </p:cNvPr>
              <p:cNvSpPr/>
              <p:nvPr/>
            </p:nvSpPr>
            <p:spPr>
              <a:xfrm>
                <a:off x="1508008" y="4195642"/>
                <a:ext cx="114065" cy="171623"/>
              </a:xfrm>
              <a:custGeom>
                <a:avLst/>
                <a:gdLst/>
                <a:ahLst/>
                <a:cxnLst/>
                <a:rect l="0" t="0" r="0" b="0"/>
                <a:pathLst>
                  <a:path w="114300" h="171451">
                    <a:moveTo>
                      <a:pt x="0" y="19050"/>
                    </a:moveTo>
                    <a:lnTo>
                      <a:pt x="6350" y="15239"/>
                    </a:lnTo>
                    <a:lnTo>
                      <a:pt x="12699" y="12700"/>
                    </a:lnTo>
                    <a:lnTo>
                      <a:pt x="21589" y="10159"/>
                    </a:lnTo>
                    <a:lnTo>
                      <a:pt x="30479" y="7619"/>
                    </a:lnTo>
                    <a:lnTo>
                      <a:pt x="39369" y="3809"/>
                    </a:lnTo>
                    <a:lnTo>
                      <a:pt x="48259" y="0"/>
                    </a:lnTo>
                    <a:lnTo>
                      <a:pt x="58419" y="0"/>
                    </a:lnTo>
                    <a:lnTo>
                      <a:pt x="67309" y="1269"/>
                    </a:lnTo>
                    <a:lnTo>
                      <a:pt x="76199" y="5080"/>
                    </a:lnTo>
                    <a:lnTo>
                      <a:pt x="83819" y="10159"/>
                    </a:lnTo>
                    <a:lnTo>
                      <a:pt x="91439" y="15239"/>
                    </a:lnTo>
                    <a:lnTo>
                      <a:pt x="97789" y="21589"/>
                    </a:lnTo>
                    <a:lnTo>
                      <a:pt x="104139" y="30480"/>
                    </a:lnTo>
                    <a:lnTo>
                      <a:pt x="107949" y="39369"/>
                    </a:lnTo>
                    <a:lnTo>
                      <a:pt x="111759" y="49530"/>
                    </a:lnTo>
                    <a:lnTo>
                      <a:pt x="113029" y="59689"/>
                    </a:lnTo>
                    <a:lnTo>
                      <a:pt x="114299" y="71119"/>
                    </a:lnTo>
                    <a:lnTo>
                      <a:pt x="113029" y="81280"/>
                    </a:lnTo>
                    <a:lnTo>
                      <a:pt x="111759" y="91439"/>
                    </a:lnTo>
                    <a:lnTo>
                      <a:pt x="109219" y="100330"/>
                    </a:lnTo>
                    <a:lnTo>
                      <a:pt x="105409" y="110489"/>
                    </a:lnTo>
                    <a:lnTo>
                      <a:pt x="100329" y="118109"/>
                    </a:lnTo>
                    <a:lnTo>
                      <a:pt x="95249" y="125730"/>
                    </a:lnTo>
                    <a:lnTo>
                      <a:pt x="90169" y="132080"/>
                    </a:lnTo>
                    <a:lnTo>
                      <a:pt x="85089" y="138430"/>
                    </a:lnTo>
                    <a:lnTo>
                      <a:pt x="78739" y="144780"/>
                    </a:lnTo>
                    <a:lnTo>
                      <a:pt x="73659" y="149859"/>
                    </a:lnTo>
                    <a:lnTo>
                      <a:pt x="67309" y="156209"/>
                    </a:lnTo>
                    <a:lnTo>
                      <a:pt x="62229" y="161289"/>
                    </a:lnTo>
                    <a:lnTo>
                      <a:pt x="54609" y="166369"/>
                    </a:lnTo>
                    <a:lnTo>
                      <a:pt x="46989" y="168909"/>
                    </a:lnTo>
                    <a:lnTo>
                      <a:pt x="36829" y="171450"/>
                    </a:lnTo>
                    <a:lnTo>
                      <a:pt x="24129" y="171450"/>
                    </a:lnTo>
                    <a:lnTo>
                      <a:pt x="6350" y="1689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Freihandform 81">
                <a:extLst>
                  <a:ext uri="{FF2B5EF4-FFF2-40B4-BE49-F238E27FC236}">
                    <a16:creationId xmlns:a16="http://schemas.microsoft.com/office/drawing/2014/main" id="{22F40136-314F-4FF0-B292-502955803B6D}"/>
                  </a:ext>
                </a:extLst>
              </p:cNvPr>
              <p:cNvSpPr/>
              <p:nvPr/>
            </p:nvSpPr>
            <p:spPr>
              <a:xfrm>
                <a:off x="1522266" y="4399047"/>
                <a:ext cx="110896" cy="220884"/>
              </a:xfrm>
              <a:custGeom>
                <a:avLst/>
                <a:gdLst/>
                <a:ahLst/>
                <a:cxnLst/>
                <a:rect l="0" t="0" r="0" b="0"/>
                <a:pathLst>
                  <a:path w="110490" h="222251">
                    <a:moveTo>
                      <a:pt x="38100" y="0"/>
                    </a:moveTo>
                    <a:lnTo>
                      <a:pt x="41909" y="0"/>
                    </a:lnTo>
                    <a:lnTo>
                      <a:pt x="36829" y="1269"/>
                    </a:lnTo>
                    <a:lnTo>
                      <a:pt x="29209" y="3809"/>
                    </a:lnTo>
                    <a:lnTo>
                      <a:pt x="21589" y="7619"/>
                    </a:lnTo>
                    <a:lnTo>
                      <a:pt x="15239" y="11430"/>
                    </a:lnTo>
                    <a:lnTo>
                      <a:pt x="8890" y="19050"/>
                    </a:lnTo>
                    <a:lnTo>
                      <a:pt x="5080" y="26669"/>
                    </a:lnTo>
                    <a:lnTo>
                      <a:pt x="1270" y="36830"/>
                    </a:lnTo>
                    <a:lnTo>
                      <a:pt x="0" y="46989"/>
                    </a:lnTo>
                    <a:lnTo>
                      <a:pt x="1270" y="55880"/>
                    </a:lnTo>
                    <a:lnTo>
                      <a:pt x="3809" y="64769"/>
                    </a:lnTo>
                    <a:lnTo>
                      <a:pt x="7620" y="72389"/>
                    </a:lnTo>
                    <a:lnTo>
                      <a:pt x="12700" y="78739"/>
                    </a:lnTo>
                    <a:lnTo>
                      <a:pt x="17779" y="83819"/>
                    </a:lnTo>
                    <a:lnTo>
                      <a:pt x="25400" y="87630"/>
                    </a:lnTo>
                    <a:lnTo>
                      <a:pt x="33019" y="92709"/>
                    </a:lnTo>
                    <a:lnTo>
                      <a:pt x="40639" y="96519"/>
                    </a:lnTo>
                    <a:lnTo>
                      <a:pt x="48259" y="99059"/>
                    </a:lnTo>
                    <a:lnTo>
                      <a:pt x="57149" y="101600"/>
                    </a:lnTo>
                    <a:lnTo>
                      <a:pt x="66039" y="104139"/>
                    </a:lnTo>
                    <a:lnTo>
                      <a:pt x="74929" y="107950"/>
                    </a:lnTo>
                    <a:lnTo>
                      <a:pt x="83819" y="110489"/>
                    </a:lnTo>
                    <a:lnTo>
                      <a:pt x="90169" y="115569"/>
                    </a:lnTo>
                    <a:lnTo>
                      <a:pt x="95249" y="121919"/>
                    </a:lnTo>
                    <a:lnTo>
                      <a:pt x="100329" y="128269"/>
                    </a:lnTo>
                    <a:lnTo>
                      <a:pt x="104139" y="135889"/>
                    </a:lnTo>
                    <a:lnTo>
                      <a:pt x="107949" y="143509"/>
                    </a:lnTo>
                    <a:lnTo>
                      <a:pt x="110489" y="152400"/>
                    </a:lnTo>
                    <a:lnTo>
                      <a:pt x="110489" y="161289"/>
                    </a:lnTo>
                    <a:lnTo>
                      <a:pt x="107949" y="170180"/>
                    </a:lnTo>
                    <a:lnTo>
                      <a:pt x="105409" y="179069"/>
                    </a:lnTo>
                    <a:lnTo>
                      <a:pt x="102869" y="186689"/>
                    </a:lnTo>
                    <a:lnTo>
                      <a:pt x="99059" y="194309"/>
                    </a:lnTo>
                    <a:lnTo>
                      <a:pt x="92709" y="199389"/>
                    </a:lnTo>
                    <a:lnTo>
                      <a:pt x="86359" y="204469"/>
                    </a:lnTo>
                    <a:lnTo>
                      <a:pt x="80009" y="209550"/>
                    </a:lnTo>
                    <a:lnTo>
                      <a:pt x="72389" y="213359"/>
                    </a:lnTo>
                    <a:lnTo>
                      <a:pt x="64769" y="217169"/>
                    </a:lnTo>
                    <a:lnTo>
                      <a:pt x="55879" y="220980"/>
                    </a:lnTo>
                    <a:lnTo>
                      <a:pt x="46989" y="222250"/>
                    </a:lnTo>
                    <a:lnTo>
                      <a:pt x="36829" y="222250"/>
                    </a:lnTo>
                    <a:lnTo>
                      <a:pt x="27939" y="219709"/>
                    </a:lnTo>
                    <a:lnTo>
                      <a:pt x="19050" y="215900"/>
                    </a:lnTo>
                    <a:lnTo>
                      <a:pt x="11430" y="207009"/>
                    </a:lnTo>
                    <a:lnTo>
                      <a:pt x="3809" y="19050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 name="Freihandform 82">
                <a:extLst>
                  <a:ext uri="{FF2B5EF4-FFF2-40B4-BE49-F238E27FC236}">
                    <a16:creationId xmlns:a16="http://schemas.microsoft.com/office/drawing/2014/main" id="{683925DF-FA5A-48C5-AF09-E0D7F8A70DC3}"/>
                  </a:ext>
                </a:extLst>
              </p:cNvPr>
              <p:cNvSpPr/>
              <p:nvPr/>
            </p:nvSpPr>
            <p:spPr>
              <a:xfrm>
                <a:off x="1519098" y="4658069"/>
                <a:ext cx="0" cy="122361"/>
              </a:xfrm>
              <a:custGeom>
                <a:avLst/>
                <a:gdLst/>
                <a:ahLst/>
                <a:cxnLst/>
                <a:rect l="0" t="0" r="0" b="0"/>
                <a:pathLst>
                  <a:path w="1" h="121920">
                    <a:moveTo>
                      <a:pt x="0" y="0"/>
                    </a:moveTo>
                    <a:lnTo>
                      <a:pt x="0" y="8889"/>
                    </a:lnTo>
                    <a:lnTo>
                      <a:pt x="0" y="19050"/>
                    </a:lnTo>
                    <a:lnTo>
                      <a:pt x="0" y="29209"/>
                    </a:lnTo>
                    <a:lnTo>
                      <a:pt x="0" y="40639"/>
                    </a:lnTo>
                    <a:lnTo>
                      <a:pt x="0" y="52069"/>
                    </a:lnTo>
                    <a:lnTo>
                      <a:pt x="0" y="63500"/>
                    </a:lnTo>
                    <a:lnTo>
                      <a:pt x="0" y="74930"/>
                    </a:lnTo>
                    <a:lnTo>
                      <a:pt x="0" y="86359"/>
                    </a:lnTo>
                    <a:lnTo>
                      <a:pt x="0" y="97789"/>
                    </a:lnTo>
                    <a:lnTo>
                      <a:pt x="0" y="109219"/>
                    </a:lnTo>
                    <a:lnTo>
                      <a:pt x="0" y="118109"/>
                    </a:lnTo>
                    <a:lnTo>
                      <a:pt x="0" y="121919"/>
                    </a:lnTo>
                    <a:lnTo>
                      <a:pt x="0" y="11556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 name="Freihandform 83">
                <a:extLst>
                  <a:ext uri="{FF2B5EF4-FFF2-40B4-BE49-F238E27FC236}">
                    <a16:creationId xmlns:a16="http://schemas.microsoft.com/office/drawing/2014/main" id="{7956A3AA-8FA1-426F-B345-27881CB2873D}"/>
                  </a:ext>
                </a:extLst>
              </p:cNvPr>
              <p:cNvSpPr/>
              <p:nvPr/>
            </p:nvSpPr>
            <p:spPr>
              <a:xfrm>
                <a:off x="1514345" y="4640590"/>
                <a:ext cx="64954" cy="6356"/>
              </a:xfrm>
              <a:custGeom>
                <a:avLst/>
                <a:gdLst/>
                <a:ahLst/>
                <a:cxnLst/>
                <a:rect l="0" t="0" r="0" b="0"/>
                <a:pathLst>
                  <a:path w="64770" h="6351">
                    <a:moveTo>
                      <a:pt x="0" y="0"/>
                    </a:moveTo>
                    <a:lnTo>
                      <a:pt x="8889" y="2540"/>
                    </a:lnTo>
                    <a:lnTo>
                      <a:pt x="19049" y="3811"/>
                    </a:lnTo>
                    <a:lnTo>
                      <a:pt x="29209" y="3811"/>
                    </a:lnTo>
                    <a:lnTo>
                      <a:pt x="39369" y="3811"/>
                    </a:lnTo>
                    <a:lnTo>
                      <a:pt x="49529" y="3811"/>
                    </a:lnTo>
                    <a:lnTo>
                      <a:pt x="58419" y="5081"/>
                    </a:lnTo>
                    <a:lnTo>
                      <a:pt x="64769" y="5081"/>
                    </a:lnTo>
                    <a:lnTo>
                      <a:pt x="63499" y="635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9" name="Freihandform 84">
                <a:extLst>
                  <a:ext uri="{FF2B5EF4-FFF2-40B4-BE49-F238E27FC236}">
                    <a16:creationId xmlns:a16="http://schemas.microsoft.com/office/drawing/2014/main" id="{E319F456-15CC-43D8-AA8B-30E97E5923C2}"/>
                  </a:ext>
                </a:extLst>
              </p:cNvPr>
              <p:cNvSpPr/>
              <p:nvPr/>
            </p:nvSpPr>
            <p:spPr>
              <a:xfrm>
                <a:off x="1519098" y="4688263"/>
                <a:ext cx="52279" cy="22247"/>
              </a:xfrm>
              <a:custGeom>
                <a:avLst/>
                <a:gdLst/>
                <a:ahLst/>
                <a:cxnLst/>
                <a:rect l="0" t="0" r="0" b="0"/>
                <a:pathLst>
                  <a:path w="52071" h="22861">
                    <a:moveTo>
                      <a:pt x="0" y="0"/>
                    </a:moveTo>
                    <a:lnTo>
                      <a:pt x="3811" y="5080"/>
                    </a:lnTo>
                    <a:lnTo>
                      <a:pt x="11431" y="7621"/>
                    </a:lnTo>
                    <a:lnTo>
                      <a:pt x="19050" y="10160"/>
                    </a:lnTo>
                    <a:lnTo>
                      <a:pt x="27941" y="12700"/>
                    </a:lnTo>
                    <a:lnTo>
                      <a:pt x="38100" y="16510"/>
                    </a:lnTo>
                    <a:lnTo>
                      <a:pt x="52070" y="2286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 name="Freihandform 85">
                <a:extLst>
                  <a:ext uri="{FF2B5EF4-FFF2-40B4-BE49-F238E27FC236}">
                    <a16:creationId xmlns:a16="http://schemas.microsoft.com/office/drawing/2014/main" id="{4445B305-A618-4CE0-8B8A-4D640C646B7F}"/>
                  </a:ext>
                </a:extLst>
              </p:cNvPr>
              <p:cNvSpPr/>
              <p:nvPr/>
            </p:nvSpPr>
            <p:spPr>
              <a:xfrm>
                <a:off x="1514345" y="4762950"/>
                <a:ext cx="91886" cy="28604"/>
              </a:xfrm>
              <a:custGeom>
                <a:avLst/>
                <a:gdLst/>
                <a:ahLst/>
                <a:cxnLst/>
                <a:rect l="0" t="0" r="0" b="0"/>
                <a:pathLst>
                  <a:path w="91440" h="27942">
                    <a:moveTo>
                      <a:pt x="0" y="0"/>
                    </a:moveTo>
                    <a:lnTo>
                      <a:pt x="1270" y="7620"/>
                    </a:lnTo>
                    <a:lnTo>
                      <a:pt x="6350" y="11430"/>
                    </a:lnTo>
                    <a:lnTo>
                      <a:pt x="15239" y="13970"/>
                    </a:lnTo>
                    <a:lnTo>
                      <a:pt x="24129" y="15241"/>
                    </a:lnTo>
                    <a:lnTo>
                      <a:pt x="34289" y="16511"/>
                    </a:lnTo>
                    <a:lnTo>
                      <a:pt x="44449" y="17780"/>
                    </a:lnTo>
                    <a:lnTo>
                      <a:pt x="54609" y="20320"/>
                    </a:lnTo>
                    <a:lnTo>
                      <a:pt x="64769" y="21591"/>
                    </a:lnTo>
                    <a:lnTo>
                      <a:pt x="76199" y="24130"/>
                    </a:lnTo>
                    <a:lnTo>
                      <a:pt x="91439" y="2794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 name="Freihandform 86">
                <a:extLst>
                  <a:ext uri="{FF2B5EF4-FFF2-40B4-BE49-F238E27FC236}">
                    <a16:creationId xmlns:a16="http://schemas.microsoft.com/office/drawing/2014/main" id="{C126C335-3BDB-4339-AEBD-9D3B0B2E8CA8}"/>
                  </a:ext>
                </a:extLst>
              </p:cNvPr>
              <p:cNvSpPr/>
              <p:nvPr/>
            </p:nvSpPr>
            <p:spPr>
              <a:xfrm>
                <a:off x="1560288" y="4855118"/>
                <a:ext cx="9505" cy="150965"/>
              </a:xfrm>
              <a:custGeom>
                <a:avLst/>
                <a:gdLst/>
                <a:ahLst/>
                <a:cxnLst/>
                <a:rect l="0" t="0" r="0" b="0"/>
                <a:pathLst>
                  <a:path w="10161" h="151130">
                    <a:moveTo>
                      <a:pt x="0" y="0"/>
                    </a:moveTo>
                    <a:lnTo>
                      <a:pt x="2540" y="6350"/>
                    </a:lnTo>
                    <a:lnTo>
                      <a:pt x="6350" y="13970"/>
                    </a:lnTo>
                    <a:lnTo>
                      <a:pt x="8890" y="21589"/>
                    </a:lnTo>
                    <a:lnTo>
                      <a:pt x="10160" y="31750"/>
                    </a:lnTo>
                    <a:lnTo>
                      <a:pt x="10160" y="41909"/>
                    </a:lnTo>
                    <a:lnTo>
                      <a:pt x="8890" y="52070"/>
                    </a:lnTo>
                    <a:lnTo>
                      <a:pt x="7620" y="60959"/>
                    </a:lnTo>
                    <a:lnTo>
                      <a:pt x="7620" y="71120"/>
                    </a:lnTo>
                    <a:lnTo>
                      <a:pt x="6350" y="81279"/>
                    </a:lnTo>
                    <a:lnTo>
                      <a:pt x="6350" y="88900"/>
                    </a:lnTo>
                    <a:lnTo>
                      <a:pt x="6350" y="96520"/>
                    </a:lnTo>
                    <a:lnTo>
                      <a:pt x="6350" y="102870"/>
                    </a:lnTo>
                    <a:lnTo>
                      <a:pt x="6350" y="110489"/>
                    </a:lnTo>
                    <a:lnTo>
                      <a:pt x="6350" y="118109"/>
                    </a:lnTo>
                    <a:lnTo>
                      <a:pt x="5080" y="125729"/>
                    </a:lnTo>
                    <a:lnTo>
                      <a:pt x="5080" y="134620"/>
                    </a:lnTo>
                    <a:lnTo>
                      <a:pt x="5080" y="144779"/>
                    </a:lnTo>
                    <a:lnTo>
                      <a:pt x="3810" y="151129"/>
                    </a:lnTo>
                    <a:lnTo>
                      <a:pt x="0" y="15112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Freihandform 87">
                <a:extLst>
                  <a:ext uri="{FF2B5EF4-FFF2-40B4-BE49-F238E27FC236}">
                    <a16:creationId xmlns:a16="http://schemas.microsoft.com/office/drawing/2014/main" id="{7B98EE58-EF5A-4321-8847-976B67DF368A}"/>
                  </a:ext>
                </a:extLst>
              </p:cNvPr>
              <p:cNvSpPr/>
              <p:nvPr/>
            </p:nvSpPr>
            <p:spPr>
              <a:xfrm>
                <a:off x="1485828" y="4842405"/>
                <a:ext cx="179019" cy="12713"/>
              </a:xfrm>
              <a:custGeom>
                <a:avLst/>
                <a:gdLst/>
                <a:ahLst/>
                <a:cxnLst/>
                <a:rect l="0" t="0" r="0" b="0"/>
                <a:pathLst>
                  <a:path w="179070" h="11431">
                    <a:moveTo>
                      <a:pt x="0" y="0"/>
                    </a:moveTo>
                    <a:lnTo>
                      <a:pt x="8889" y="0"/>
                    </a:lnTo>
                    <a:lnTo>
                      <a:pt x="19049" y="0"/>
                    </a:lnTo>
                    <a:lnTo>
                      <a:pt x="29209" y="0"/>
                    </a:lnTo>
                    <a:lnTo>
                      <a:pt x="40639" y="0"/>
                    </a:lnTo>
                    <a:lnTo>
                      <a:pt x="52069" y="0"/>
                    </a:lnTo>
                    <a:lnTo>
                      <a:pt x="63499" y="0"/>
                    </a:lnTo>
                    <a:lnTo>
                      <a:pt x="73659" y="1269"/>
                    </a:lnTo>
                    <a:lnTo>
                      <a:pt x="83819" y="2539"/>
                    </a:lnTo>
                    <a:lnTo>
                      <a:pt x="93979" y="3809"/>
                    </a:lnTo>
                    <a:lnTo>
                      <a:pt x="105409" y="5080"/>
                    </a:lnTo>
                    <a:lnTo>
                      <a:pt x="115569" y="5080"/>
                    </a:lnTo>
                    <a:lnTo>
                      <a:pt x="126999" y="6350"/>
                    </a:lnTo>
                    <a:lnTo>
                      <a:pt x="138429" y="6350"/>
                    </a:lnTo>
                    <a:lnTo>
                      <a:pt x="149859" y="6350"/>
                    </a:lnTo>
                    <a:lnTo>
                      <a:pt x="162559" y="7619"/>
                    </a:lnTo>
                    <a:lnTo>
                      <a:pt x="179069" y="1143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3" name="Gruppieren 105">
              <a:extLst>
                <a:ext uri="{FF2B5EF4-FFF2-40B4-BE49-F238E27FC236}">
                  <a16:creationId xmlns:a16="http://schemas.microsoft.com/office/drawing/2014/main" id="{00A5CE9A-55FB-495C-B255-C616A611742A}"/>
                </a:ext>
              </a:extLst>
            </p:cNvPr>
            <p:cNvGrpSpPr>
              <a:grpSpLocks/>
            </p:cNvGrpSpPr>
            <p:nvPr/>
          </p:nvGrpSpPr>
          <p:grpSpPr bwMode="auto">
            <a:xfrm>
              <a:off x="1400883" y="2283252"/>
              <a:ext cx="519510" cy="558045"/>
              <a:chOff x="2586438" y="3576160"/>
              <a:chExt cx="577017" cy="620613"/>
            </a:xfrm>
          </p:grpSpPr>
          <p:sp>
            <p:nvSpPr>
              <p:cNvPr id="54" name="Freihandform 89">
                <a:extLst>
                  <a:ext uri="{FF2B5EF4-FFF2-40B4-BE49-F238E27FC236}">
                    <a16:creationId xmlns:a16="http://schemas.microsoft.com/office/drawing/2014/main" id="{3D05AAF2-C46B-4ACE-823F-F4FB0CBBC4DD}"/>
                  </a:ext>
                </a:extLst>
              </p:cNvPr>
              <p:cNvSpPr/>
              <p:nvPr/>
            </p:nvSpPr>
            <p:spPr>
              <a:xfrm>
                <a:off x="2645090" y="4126934"/>
                <a:ext cx="79261" cy="69839"/>
              </a:xfrm>
              <a:custGeom>
                <a:avLst/>
                <a:gdLst/>
                <a:ahLst/>
                <a:cxnLst/>
                <a:rect l="0" t="0" r="0" b="0"/>
                <a:pathLst>
                  <a:path w="78931" h="69361">
                    <a:moveTo>
                      <a:pt x="3885" y="88"/>
                    </a:moveTo>
                    <a:lnTo>
                      <a:pt x="0" y="0"/>
                    </a:lnTo>
                    <a:lnTo>
                      <a:pt x="1416" y="4930"/>
                    </a:lnTo>
                    <a:lnTo>
                      <a:pt x="6348" y="11223"/>
                    </a:lnTo>
                    <a:lnTo>
                      <a:pt x="13656" y="18172"/>
                    </a:lnTo>
                    <a:lnTo>
                      <a:pt x="21837" y="25417"/>
                    </a:lnTo>
                    <a:lnTo>
                      <a:pt x="30047" y="32211"/>
                    </a:lnTo>
                    <a:lnTo>
                      <a:pt x="38095" y="38378"/>
                    </a:lnTo>
                    <a:lnTo>
                      <a:pt x="46060" y="44622"/>
                    </a:lnTo>
                    <a:lnTo>
                      <a:pt x="54785" y="51465"/>
                    </a:lnTo>
                    <a:lnTo>
                      <a:pt x="65299" y="59433"/>
                    </a:lnTo>
                    <a:lnTo>
                      <a:pt x="78930" y="6936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Freihandform 90">
                <a:extLst>
                  <a:ext uri="{FF2B5EF4-FFF2-40B4-BE49-F238E27FC236}">
                    <a16:creationId xmlns:a16="http://schemas.microsoft.com/office/drawing/2014/main" id="{1B207B48-5049-4BC4-B2B7-EC442B2E765D}"/>
                  </a:ext>
                </a:extLst>
              </p:cNvPr>
              <p:cNvSpPr/>
              <p:nvPr/>
            </p:nvSpPr>
            <p:spPr>
              <a:xfrm>
                <a:off x="2586438" y="4030113"/>
                <a:ext cx="79261" cy="142852"/>
              </a:xfrm>
              <a:custGeom>
                <a:avLst/>
                <a:gdLst/>
                <a:ahLst/>
                <a:cxnLst/>
                <a:rect l="0" t="0" r="0" b="0"/>
                <a:pathLst>
                  <a:path w="79314" h="143581">
                    <a:moveTo>
                      <a:pt x="5517" y="143580"/>
                    </a:moveTo>
                    <a:lnTo>
                      <a:pt x="2945" y="136760"/>
                    </a:lnTo>
                    <a:lnTo>
                      <a:pt x="1495" y="128145"/>
                    </a:lnTo>
                    <a:lnTo>
                      <a:pt x="705" y="119954"/>
                    </a:lnTo>
                    <a:lnTo>
                      <a:pt x="296" y="112566"/>
                    </a:lnTo>
                    <a:lnTo>
                      <a:pt x="75" y="105422"/>
                    </a:lnTo>
                    <a:lnTo>
                      <a:pt x="0" y="96409"/>
                    </a:lnTo>
                    <a:lnTo>
                      <a:pt x="620" y="85712"/>
                    </a:lnTo>
                    <a:lnTo>
                      <a:pt x="2004" y="74371"/>
                    </a:lnTo>
                    <a:lnTo>
                      <a:pt x="3446" y="62840"/>
                    </a:lnTo>
                    <a:lnTo>
                      <a:pt x="5156" y="51294"/>
                    </a:lnTo>
                    <a:lnTo>
                      <a:pt x="7802" y="40050"/>
                    </a:lnTo>
                    <a:lnTo>
                      <a:pt x="11951" y="29708"/>
                    </a:lnTo>
                    <a:lnTo>
                      <a:pt x="17537" y="20396"/>
                    </a:lnTo>
                    <a:lnTo>
                      <a:pt x="24384" y="12107"/>
                    </a:lnTo>
                    <a:lnTo>
                      <a:pt x="32626" y="5274"/>
                    </a:lnTo>
                    <a:lnTo>
                      <a:pt x="41503" y="1039"/>
                    </a:lnTo>
                    <a:lnTo>
                      <a:pt x="50229" y="0"/>
                    </a:lnTo>
                    <a:lnTo>
                      <a:pt x="58472" y="2146"/>
                    </a:lnTo>
                    <a:lnTo>
                      <a:pt x="65116" y="7328"/>
                    </a:lnTo>
                    <a:lnTo>
                      <a:pt x="69825" y="14734"/>
                    </a:lnTo>
                    <a:lnTo>
                      <a:pt x="73533" y="23019"/>
                    </a:lnTo>
                    <a:lnTo>
                      <a:pt x="76395" y="31978"/>
                    </a:lnTo>
                    <a:lnTo>
                      <a:pt x="78280" y="41792"/>
                    </a:lnTo>
                    <a:lnTo>
                      <a:pt x="79313" y="52259"/>
                    </a:lnTo>
                    <a:lnTo>
                      <a:pt x="79196" y="62546"/>
                    </a:lnTo>
                    <a:lnTo>
                      <a:pt x="78065" y="72373"/>
                    </a:lnTo>
                    <a:lnTo>
                      <a:pt x="76747" y="82307"/>
                    </a:lnTo>
                    <a:lnTo>
                      <a:pt x="74858" y="92249"/>
                    </a:lnTo>
                    <a:lnTo>
                      <a:pt x="70944" y="102787"/>
                    </a:lnTo>
                    <a:lnTo>
                      <a:pt x="63243" y="11471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ihandform 91">
                <a:extLst>
                  <a:ext uri="{FF2B5EF4-FFF2-40B4-BE49-F238E27FC236}">
                    <a16:creationId xmlns:a16="http://schemas.microsoft.com/office/drawing/2014/main" id="{3953F8F9-1692-4278-B722-78069989858F}"/>
                  </a:ext>
                </a:extLst>
              </p:cNvPr>
              <p:cNvSpPr/>
              <p:nvPr/>
            </p:nvSpPr>
            <p:spPr>
              <a:xfrm>
                <a:off x="2684721" y="4076142"/>
                <a:ext cx="39630" cy="60315"/>
              </a:xfrm>
              <a:custGeom>
                <a:avLst/>
                <a:gdLst/>
                <a:ahLst/>
                <a:cxnLst/>
                <a:rect l="0" t="0" r="0" b="0"/>
                <a:pathLst>
                  <a:path w="40410" h="60921">
                    <a:moveTo>
                      <a:pt x="0" y="34637"/>
                    </a:moveTo>
                    <a:lnTo>
                      <a:pt x="1101" y="42901"/>
                    </a:lnTo>
                    <a:lnTo>
                      <a:pt x="4859" y="49143"/>
                    </a:lnTo>
                    <a:lnTo>
                      <a:pt x="10252" y="54341"/>
                    </a:lnTo>
                    <a:lnTo>
                      <a:pt x="16154" y="58738"/>
                    </a:lnTo>
                    <a:lnTo>
                      <a:pt x="17413" y="60920"/>
                    </a:lnTo>
                    <a:lnTo>
                      <a:pt x="14283" y="60128"/>
                    </a:lnTo>
                    <a:lnTo>
                      <a:pt x="9700" y="56692"/>
                    </a:lnTo>
                    <a:lnTo>
                      <a:pt x="5127" y="51406"/>
                    </a:lnTo>
                    <a:lnTo>
                      <a:pt x="1804" y="45207"/>
                    </a:lnTo>
                    <a:lnTo>
                      <a:pt x="2294" y="38547"/>
                    </a:lnTo>
                    <a:lnTo>
                      <a:pt x="6075" y="32694"/>
                    </a:lnTo>
                    <a:lnTo>
                      <a:pt x="11672" y="27804"/>
                    </a:lnTo>
                    <a:lnTo>
                      <a:pt x="18379" y="22694"/>
                    </a:lnTo>
                    <a:lnTo>
                      <a:pt x="27311" y="14478"/>
                    </a:lnTo>
                    <a:lnTo>
                      <a:pt x="4040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ihandform 92">
                <a:extLst>
                  <a:ext uri="{FF2B5EF4-FFF2-40B4-BE49-F238E27FC236}">
                    <a16:creationId xmlns:a16="http://schemas.microsoft.com/office/drawing/2014/main" id="{EDCBB43D-3765-4636-8B1E-83D43E88B406}"/>
                  </a:ext>
                </a:extLst>
              </p:cNvPr>
              <p:cNvSpPr/>
              <p:nvPr/>
            </p:nvSpPr>
            <p:spPr>
              <a:xfrm>
                <a:off x="2724351" y="4041223"/>
                <a:ext cx="58653" cy="52380"/>
              </a:xfrm>
              <a:custGeom>
                <a:avLst/>
                <a:gdLst/>
                <a:ahLst/>
                <a:cxnLst/>
                <a:rect l="0" t="0" r="0" b="0"/>
                <a:pathLst>
                  <a:path w="57728" h="51955">
                    <a:moveTo>
                      <a:pt x="0" y="0"/>
                    </a:moveTo>
                    <a:lnTo>
                      <a:pt x="3146" y="6220"/>
                    </a:lnTo>
                    <a:lnTo>
                      <a:pt x="6803" y="12563"/>
                    </a:lnTo>
                    <a:lnTo>
                      <a:pt x="11488" y="18468"/>
                    </a:lnTo>
                    <a:lnTo>
                      <a:pt x="16669" y="24298"/>
                    </a:lnTo>
                    <a:lnTo>
                      <a:pt x="21926" y="30304"/>
                    </a:lnTo>
                    <a:lnTo>
                      <a:pt x="27690" y="35943"/>
                    </a:lnTo>
                    <a:lnTo>
                      <a:pt x="34503" y="41033"/>
                    </a:lnTo>
                    <a:lnTo>
                      <a:pt x="43815" y="46217"/>
                    </a:lnTo>
                    <a:lnTo>
                      <a:pt x="57727" y="51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ihandform 93">
                <a:extLst>
                  <a:ext uri="{FF2B5EF4-FFF2-40B4-BE49-F238E27FC236}">
                    <a16:creationId xmlns:a16="http://schemas.microsoft.com/office/drawing/2014/main" id="{FADAB7C6-B29C-4BF0-AFFA-93518A3B82E6}"/>
                  </a:ext>
                </a:extLst>
              </p:cNvPr>
              <p:cNvSpPr/>
              <p:nvPr/>
            </p:nvSpPr>
            <p:spPr>
              <a:xfrm>
                <a:off x="2684721" y="3977733"/>
                <a:ext cx="0" cy="4762"/>
              </a:xfrm>
              <a:custGeom>
                <a:avLst/>
                <a:gdLst/>
                <a:ahLst/>
                <a:cxnLst/>
                <a:rect l="0" t="0" r="0" b="0"/>
                <a:pathLst>
                  <a:path w="1" h="5774">
                    <a:moveTo>
                      <a:pt x="0" y="0"/>
                    </a:moveTo>
                    <a:lnTo>
                      <a:pt x="0" y="577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ihandform 94">
                <a:extLst>
                  <a:ext uri="{FF2B5EF4-FFF2-40B4-BE49-F238E27FC236}">
                    <a16:creationId xmlns:a16="http://schemas.microsoft.com/office/drawing/2014/main" id="{69C8DE92-92CF-4546-96BE-3F286558E38F}"/>
                  </a:ext>
                </a:extLst>
              </p:cNvPr>
              <p:cNvSpPr/>
              <p:nvPr/>
            </p:nvSpPr>
            <p:spPr>
              <a:xfrm>
                <a:off x="2730692" y="3982495"/>
                <a:ext cx="85601" cy="47617"/>
              </a:xfrm>
              <a:custGeom>
                <a:avLst/>
                <a:gdLst/>
                <a:ahLst/>
                <a:cxnLst/>
                <a:rect l="0" t="0" r="0" b="0"/>
                <a:pathLst>
                  <a:path w="86276" h="46888">
                    <a:moveTo>
                      <a:pt x="0" y="11800"/>
                    </a:moveTo>
                    <a:lnTo>
                      <a:pt x="6244" y="18571"/>
                    </a:lnTo>
                    <a:lnTo>
                      <a:pt x="12910" y="26793"/>
                    </a:lnTo>
                    <a:lnTo>
                      <a:pt x="19908" y="35331"/>
                    </a:lnTo>
                    <a:lnTo>
                      <a:pt x="26555" y="43272"/>
                    </a:lnTo>
                    <a:lnTo>
                      <a:pt x="32454" y="46887"/>
                    </a:lnTo>
                    <a:lnTo>
                      <a:pt x="35280" y="45245"/>
                    </a:lnTo>
                    <a:lnTo>
                      <a:pt x="35043" y="40324"/>
                    </a:lnTo>
                    <a:lnTo>
                      <a:pt x="33319" y="33553"/>
                    </a:lnTo>
                    <a:lnTo>
                      <a:pt x="31628" y="25190"/>
                    </a:lnTo>
                    <a:lnTo>
                      <a:pt x="31172" y="15614"/>
                    </a:lnTo>
                    <a:lnTo>
                      <a:pt x="32664" y="6423"/>
                    </a:lnTo>
                    <a:lnTo>
                      <a:pt x="37345" y="792"/>
                    </a:lnTo>
                    <a:lnTo>
                      <a:pt x="43778" y="0"/>
                    </a:lnTo>
                    <a:lnTo>
                      <a:pt x="50789" y="2327"/>
                    </a:lnTo>
                    <a:lnTo>
                      <a:pt x="58113" y="6166"/>
                    </a:lnTo>
                    <a:lnTo>
                      <a:pt x="65488" y="11306"/>
                    </a:lnTo>
                    <a:lnTo>
                      <a:pt x="71671" y="18149"/>
                    </a:lnTo>
                    <a:lnTo>
                      <a:pt x="76451" y="26425"/>
                    </a:lnTo>
                    <a:lnTo>
                      <a:pt x="81090" y="35099"/>
                    </a:lnTo>
                    <a:lnTo>
                      <a:pt x="86275" y="4379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ihandform 95">
                <a:extLst>
                  <a:ext uri="{FF2B5EF4-FFF2-40B4-BE49-F238E27FC236}">
                    <a16:creationId xmlns:a16="http://schemas.microsoft.com/office/drawing/2014/main" id="{9EB792F0-3ABF-43F3-AA3C-E1E85A43D176}"/>
                  </a:ext>
                </a:extLst>
              </p:cNvPr>
              <p:cNvSpPr/>
              <p:nvPr/>
            </p:nvSpPr>
            <p:spPr>
              <a:xfrm>
                <a:off x="2794100" y="3925354"/>
                <a:ext cx="103039" cy="60315"/>
              </a:xfrm>
              <a:custGeom>
                <a:avLst/>
                <a:gdLst/>
                <a:ahLst/>
                <a:cxnLst/>
                <a:rect l="0" t="0" r="0" b="0"/>
                <a:pathLst>
                  <a:path w="103910" h="60518">
                    <a:moveTo>
                      <a:pt x="0" y="11651"/>
                    </a:moveTo>
                    <a:lnTo>
                      <a:pt x="3673" y="6004"/>
                    </a:lnTo>
                    <a:lnTo>
                      <a:pt x="8885" y="1864"/>
                    </a:lnTo>
                    <a:lnTo>
                      <a:pt x="15048" y="0"/>
                    </a:lnTo>
                    <a:lnTo>
                      <a:pt x="21204" y="1045"/>
                    </a:lnTo>
                    <a:lnTo>
                      <a:pt x="26721" y="4689"/>
                    </a:lnTo>
                    <a:lnTo>
                      <a:pt x="31581" y="10198"/>
                    </a:lnTo>
                    <a:lnTo>
                      <a:pt x="35987" y="17423"/>
                    </a:lnTo>
                    <a:lnTo>
                      <a:pt x="40126" y="25959"/>
                    </a:lnTo>
                    <a:lnTo>
                      <a:pt x="44121" y="34834"/>
                    </a:lnTo>
                    <a:lnTo>
                      <a:pt x="48064" y="43995"/>
                    </a:lnTo>
                    <a:lnTo>
                      <a:pt x="52271" y="52659"/>
                    </a:lnTo>
                    <a:lnTo>
                      <a:pt x="57354" y="58385"/>
                    </a:lnTo>
                    <a:lnTo>
                      <a:pt x="63429" y="60517"/>
                    </a:lnTo>
                    <a:lnTo>
                      <a:pt x="70218" y="59721"/>
                    </a:lnTo>
                    <a:lnTo>
                      <a:pt x="77437" y="56500"/>
                    </a:lnTo>
                    <a:lnTo>
                      <a:pt x="84869" y="52043"/>
                    </a:lnTo>
                    <a:lnTo>
                      <a:pt x="92094" y="46673"/>
                    </a:lnTo>
                    <a:lnTo>
                      <a:pt x="98627" y="38083"/>
                    </a:lnTo>
                    <a:lnTo>
                      <a:pt x="103909" y="2319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ihandform 96">
                <a:extLst>
                  <a:ext uri="{FF2B5EF4-FFF2-40B4-BE49-F238E27FC236}">
                    <a16:creationId xmlns:a16="http://schemas.microsoft.com/office/drawing/2014/main" id="{8C4F53DE-12CA-4B21-B280-3F70FDFB074F}"/>
                  </a:ext>
                </a:extLst>
              </p:cNvPr>
              <p:cNvSpPr/>
              <p:nvPr/>
            </p:nvSpPr>
            <p:spPr>
              <a:xfrm>
                <a:off x="2800441" y="3907894"/>
                <a:ext cx="50727" cy="28570"/>
              </a:xfrm>
              <a:custGeom>
                <a:avLst/>
                <a:gdLst/>
                <a:ahLst/>
                <a:cxnLst/>
                <a:rect l="0" t="0" r="0" b="0"/>
                <a:pathLst>
                  <a:path w="51955" h="28865">
                    <a:moveTo>
                      <a:pt x="0" y="28864"/>
                    </a:moveTo>
                    <a:lnTo>
                      <a:pt x="6244" y="25214"/>
                    </a:lnTo>
                    <a:lnTo>
                      <a:pt x="12910" y="20325"/>
                    </a:lnTo>
                    <a:lnTo>
                      <a:pt x="19970" y="15317"/>
                    </a:lnTo>
                    <a:lnTo>
                      <a:pt x="27665" y="10571"/>
                    </a:lnTo>
                    <a:lnTo>
                      <a:pt x="37621" y="5612"/>
                    </a:lnTo>
                    <a:lnTo>
                      <a:pt x="51954"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ihandform 97">
                <a:extLst>
                  <a:ext uri="{FF2B5EF4-FFF2-40B4-BE49-F238E27FC236}">
                    <a16:creationId xmlns:a16="http://schemas.microsoft.com/office/drawing/2014/main" id="{E3709F72-876D-4C58-951A-9AE1B1334AF4}"/>
                  </a:ext>
                </a:extLst>
              </p:cNvPr>
              <p:cNvSpPr/>
              <p:nvPr/>
            </p:nvSpPr>
            <p:spPr>
              <a:xfrm>
                <a:off x="2874947" y="3879324"/>
                <a:ext cx="31704" cy="36507"/>
              </a:xfrm>
              <a:custGeom>
                <a:avLst/>
                <a:gdLst/>
                <a:ahLst/>
                <a:cxnLst/>
                <a:rect l="0" t="0" r="0" b="0"/>
                <a:pathLst>
                  <a:path w="31410" h="36117">
                    <a:moveTo>
                      <a:pt x="0" y="0"/>
                    </a:moveTo>
                    <a:lnTo>
                      <a:pt x="3649" y="5716"/>
                    </a:lnTo>
                    <a:lnTo>
                      <a:pt x="8537" y="10828"/>
                    </a:lnTo>
                    <a:lnTo>
                      <a:pt x="13609" y="16410"/>
                    </a:lnTo>
                    <a:lnTo>
                      <a:pt x="19010" y="22727"/>
                    </a:lnTo>
                    <a:lnTo>
                      <a:pt x="24881" y="29342"/>
                    </a:lnTo>
                    <a:lnTo>
                      <a:pt x="31409" y="3611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ihandform 98">
                <a:extLst>
                  <a:ext uri="{FF2B5EF4-FFF2-40B4-BE49-F238E27FC236}">
                    <a16:creationId xmlns:a16="http://schemas.microsoft.com/office/drawing/2014/main" id="{C98C0D9F-4D02-4618-9735-7FAED4D19878}"/>
                  </a:ext>
                </a:extLst>
              </p:cNvPr>
              <p:cNvSpPr/>
              <p:nvPr/>
            </p:nvSpPr>
            <p:spPr>
              <a:xfrm>
                <a:off x="2840072" y="3815834"/>
                <a:ext cx="12682" cy="12698"/>
              </a:xfrm>
              <a:custGeom>
                <a:avLst/>
                <a:gdLst/>
                <a:ahLst/>
                <a:cxnLst/>
                <a:rect l="0" t="0" r="0" b="0"/>
                <a:pathLst>
                  <a:path w="12701" h="12701">
                    <a:moveTo>
                      <a:pt x="0" y="0"/>
                    </a:moveTo>
                    <a:lnTo>
                      <a:pt x="12700" y="1270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ihandform 99">
                <a:extLst>
                  <a:ext uri="{FF2B5EF4-FFF2-40B4-BE49-F238E27FC236}">
                    <a16:creationId xmlns:a16="http://schemas.microsoft.com/office/drawing/2014/main" id="{82AC915C-EE90-4DB8-ABE6-D17D5EE4AE09}"/>
                  </a:ext>
                </a:extLst>
              </p:cNvPr>
              <p:cNvSpPr/>
              <p:nvPr/>
            </p:nvSpPr>
            <p:spPr>
              <a:xfrm>
                <a:off x="2903480" y="3817422"/>
                <a:ext cx="80845" cy="136503"/>
              </a:xfrm>
              <a:custGeom>
                <a:avLst/>
                <a:gdLst/>
                <a:ahLst/>
                <a:cxnLst/>
                <a:rect l="0" t="0" r="0" b="0"/>
                <a:pathLst>
                  <a:path w="80759" h="135832">
                    <a:moveTo>
                      <a:pt x="0" y="26509"/>
                    </a:moveTo>
                    <a:lnTo>
                      <a:pt x="1101" y="35325"/>
                    </a:lnTo>
                    <a:lnTo>
                      <a:pt x="4858" y="43446"/>
                    </a:lnTo>
                    <a:lnTo>
                      <a:pt x="10251" y="51403"/>
                    </a:lnTo>
                    <a:lnTo>
                      <a:pt x="16547" y="59727"/>
                    </a:lnTo>
                    <a:lnTo>
                      <a:pt x="22206" y="67189"/>
                    </a:lnTo>
                    <a:lnTo>
                      <a:pt x="28267" y="74912"/>
                    </a:lnTo>
                    <a:lnTo>
                      <a:pt x="34870" y="83100"/>
                    </a:lnTo>
                    <a:lnTo>
                      <a:pt x="41077" y="91194"/>
                    </a:lnTo>
                    <a:lnTo>
                      <a:pt x="47145" y="98491"/>
                    </a:lnTo>
                    <a:lnTo>
                      <a:pt x="53602" y="104931"/>
                    </a:lnTo>
                    <a:lnTo>
                      <a:pt x="60529" y="111380"/>
                    </a:lnTo>
                    <a:lnTo>
                      <a:pt x="67654" y="118692"/>
                    </a:lnTo>
                    <a:lnTo>
                      <a:pt x="73729" y="125525"/>
                    </a:lnTo>
                    <a:lnTo>
                      <a:pt x="79493" y="132000"/>
                    </a:lnTo>
                    <a:lnTo>
                      <a:pt x="80758" y="135831"/>
                    </a:lnTo>
                    <a:lnTo>
                      <a:pt x="77368" y="135127"/>
                    </a:lnTo>
                    <a:lnTo>
                      <a:pt x="71665" y="130996"/>
                    </a:lnTo>
                    <a:lnTo>
                      <a:pt x="65527" y="125030"/>
                    </a:lnTo>
                    <a:lnTo>
                      <a:pt x="59639" y="118154"/>
                    </a:lnTo>
                    <a:lnTo>
                      <a:pt x="53576" y="110780"/>
                    </a:lnTo>
                    <a:lnTo>
                      <a:pt x="47651" y="102531"/>
                    </a:lnTo>
                    <a:lnTo>
                      <a:pt x="42314" y="93158"/>
                    </a:lnTo>
                    <a:lnTo>
                      <a:pt x="37566" y="82938"/>
                    </a:lnTo>
                    <a:lnTo>
                      <a:pt x="33221" y="72803"/>
                    </a:lnTo>
                    <a:lnTo>
                      <a:pt x="29114" y="63364"/>
                    </a:lnTo>
                    <a:lnTo>
                      <a:pt x="25199" y="54554"/>
                    </a:lnTo>
                    <a:lnTo>
                      <a:pt x="22018" y="45548"/>
                    </a:lnTo>
                    <a:lnTo>
                      <a:pt x="19898" y="35792"/>
                    </a:lnTo>
                    <a:lnTo>
                      <a:pt x="18723" y="25383"/>
                    </a:lnTo>
                    <a:lnTo>
                      <a:pt x="18833" y="15228"/>
                    </a:lnTo>
                    <a:lnTo>
                      <a:pt x="20895" y="6717"/>
                    </a:lnTo>
                    <a:lnTo>
                      <a:pt x="25722" y="1605"/>
                    </a:lnTo>
                    <a:lnTo>
                      <a:pt x="32507" y="0"/>
                    </a:lnTo>
                    <a:lnTo>
                      <a:pt x="39767" y="1134"/>
                    </a:lnTo>
                    <a:lnTo>
                      <a:pt x="46323" y="4611"/>
                    </a:lnTo>
                    <a:lnTo>
                      <a:pt x="51864" y="9900"/>
                    </a:lnTo>
                    <a:lnTo>
                      <a:pt x="56358" y="16617"/>
                    </a:lnTo>
                    <a:lnTo>
                      <a:pt x="59439" y="24864"/>
                    </a:lnTo>
                    <a:lnTo>
                      <a:pt x="60622" y="34471"/>
                    </a:lnTo>
                    <a:lnTo>
                      <a:pt x="60240" y="45006"/>
                    </a:lnTo>
                    <a:lnTo>
                      <a:pt x="59502" y="54351"/>
                    </a:lnTo>
                    <a:lnTo>
                      <a:pt x="58910" y="62368"/>
                    </a:lnTo>
                    <a:lnTo>
                      <a:pt x="58241" y="69641"/>
                    </a:lnTo>
                    <a:lnTo>
                      <a:pt x="57234" y="76550"/>
                    </a:lnTo>
                    <a:lnTo>
                      <a:pt x="54960" y="84084"/>
                    </a:lnTo>
                    <a:lnTo>
                      <a:pt x="49943" y="88908"/>
                    </a:lnTo>
                    <a:lnTo>
                      <a:pt x="43137" y="88197"/>
                    </a:lnTo>
                    <a:lnTo>
                      <a:pt x="34636" y="784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ihandform 100">
                <a:extLst>
                  <a:ext uri="{FF2B5EF4-FFF2-40B4-BE49-F238E27FC236}">
                    <a16:creationId xmlns:a16="http://schemas.microsoft.com/office/drawing/2014/main" id="{2AC13082-054F-440A-BA72-FB0BD4D0458E}"/>
                  </a:ext>
                </a:extLst>
              </p:cNvPr>
              <p:cNvSpPr/>
              <p:nvPr/>
            </p:nvSpPr>
            <p:spPr>
              <a:xfrm>
                <a:off x="2973230" y="3787263"/>
                <a:ext cx="63408" cy="66664"/>
              </a:xfrm>
              <a:custGeom>
                <a:avLst/>
                <a:gdLst/>
                <a:ahLst/>
                <a:cxnLst/>
                <a:rect l="0" t="0" r="0" b="0"/>
                <a:pathLst>
                  <a:path w="63501" h="66620">
                    <a:moveTo>
                      <a:pt x="0" y="0"/>
                    </a:moveTo>
                    <a:lnTo>
                      <a:pt x="3122" y="6244"/>
                    </a:lnTo>
                    <a:lnTo>
                      <a:pt x="6456" y="12911"/>
                    </a:lnTo>
                    <a:lnTo>
                      <a:pt x="10049" y="19971"/>
                    </a:lnTo>
                    <a:lnTo>
                      <a:pt x="14450" y="27311"/>
                    </a:lnTo>
                    <a:lnTo>
                      <a:pt x="19964" y="34821"/>
                    </a:lnTo>
                    <a:lnTo>
                      <a:pt x="26389" y="42359"/>
                    </a:lnTo>
                    <a:lnTo>
                      <a:pt x="33377" y="49301"/>
                    </a:lnTo>
                    <a:lnTo>
                      <a:pt x="40399" y="55541"/>
                    </a:lnTo>
                    <a:lnTo>
                      <a:pt x="46765" y="61631"/>
                    </a:lnTo>
                    <a:lnTo>
                      <a:pt x="52836" y="66052"/>
                    </a:lnTo>
                    <a:lnTo>
                      <a:pt x="58469" y="66619"/>
                    </a:lnTo>
                    <a:lnTo>
                      <a:pt x="62504" y="64056"/>
                    </a:lnTo>
                    <a:lnTo>
                      <a:pt x="63500" y="57727"/>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ihandform 101">
                <a:extLst>
                  <a:ext uri="{FF2B5EF4-FFF2-40B4-BE49-F238E27FC236}">
                    <a16:creationId xmlns:a16="http://schemas.microsoft.com/office/drawing/2014/main" id="{66325754-4EA9-4DF1-9B9B-CA8019462F22}"/>
                  </a:ext>
                </a:extLst>
              </p:cNvPr>
              <p:cNvSpPr/>
              <p:nvPr/>
            </p:nvSpPr>
            <p:spPr>
              <a:xfrm>
                <a:off x="2932014" y="3734885"/>
                <a:ext cx="6341" cy="0"/>
              </a:xfrm>
              <a:custGeom>
                <a:avLst/>
                <a:gdLst/>
                <a:ahLst/>
                <a:cxnLst/>
                <a:rect l="0" t="0" r="0" b="0"/>
                <a:pathLst>
                  <a:path w="5774" h="1">
                    <a:moveTo>
                      <a:pt x="0" y="0"/>
                    </a:moveTo>
                    <a:lnTo>
                      <a:pt x="5773"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ihandform 102">
                <a:extLst>
                  <a:ext uri="{FF2B5EF4-FFF2-40B4-BE49-F238E27FC236}">
                    <a16:creationId xmlns:a16="http://schemas.microsoft.com/office/drawing/2014/main" id="{43887A89-C325-4223-8BF2-B8B07456AF48}"/>
                  </a:ext>
                </a:extLst>
              </p:cNvPr>
              <p:cNvSpPr/>
              <p:nvPr/>
            </p:nvSpPr>
            <p:spPr>
              <a:xfrm>
                <a:off x="3017616" y="3728536"/>
                <a:ext cx="76090" cy="61902"/>
              </a:xfrm>
              <a:custGeom>
                <a:avLst/>
                <a:gdLst/>
                <a:ahLst/>
                <a:cxnLst/>
                <a:rect l="0" t="0" r="0" b="0"/>
                <a:pathLst>
                  <a:path w="76800" h="61751">
                    <a:moveTo>
                      <a:pt x="13300" y="51955"/>
                    </a:moveTo>
                    <a:lnTo>
                      <a:pt x="16422" y="45711"/>
                    </a:lnTo>
                    <a:lnTo>
                      <a:pt x="19755" y="39044"/>
                    </a:lnTo>
                    <a:lnTo>
                      <a:pt x="23158" y="31983"/>
                    </a:lnTo>
                    <a:lnTo>
                      <a:pt x="25342" y="24667"/>
                    </a:lnTo>
                    <a:lnTo>
                      <a:pt x="25256" y="17481"/>
                    </a:lnTo>
                    <a:lnTo>
                      <a:pt x="22589" y="11224"/>
                    </a:lnTo>
                    <a:lnTo>
                      <a:pt x="17846" y="7279"/>
                    </a:lnTo>
                    <a:lnTo>
                      <a:pt x="12054" y="6382"/>
                    </a:lnTo>
                    <a:lnTo>
                      <a:pt x="6452" y="8597"/>
                    </a:lnTo>
                    <a:lnTo>
                      <a:pt x="2157" y="13811"/>
                    </a:lnTo>
                    <a:lnTo>
                      <a:pt x="0" y="21233"/>
                    </a:lnTo>
                    <a:lnTo>
                      <a:pt x="829" y="29461"/>
                    </a:lnTo>
                    <a:lnTo>
                      <a:pt x="4406" y="37669"/>
                    </a:lnTo>
                    <a:lnTo>
                      <a:pt x="9842" y="45402"/>
                    </a:lnTo>
                    <a:lnTo>
                      <a:pt x="16426" y="52025"/>
                    </a:lnTo>
                    <a:lnTo>
                      <a:pt x="24265" y="56884"/>
                    </a:lnTo>
                    <a:lnTo>
                      <a:pt x="33432" y="59943"/>
                    </a:lnTo>
                    <a:lnTo>
                      <a:pt x="43552" y="61611"/>
                    </a:lnTo>
                    <a:lnTo>
                      <a:pt x="53591" y="61750"/>
                    </a:lnTo>
                    <a:lnTo>
                      <a:pt x="62359" y="59810"/>
                    </a:lnTo>
                    <a:lnTo>
                      <a:pt x="68659" y="54979"/>
                    </a:lnTo>
                    <a:lnTo>
                      <a:pt x="72491" y="47468"/>
                    </a:lnTo>
                    <a:lnTo>
                      <a:pt x="74620" y="37505"/>
                    </a:lnTo>
                    <a:lnTo>
                      <a:pt x="76018" y="22925"/>
                    </a:lnTo>
                    <a:lnTo>
                      <a:pt x="7679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ihandform 103">
                <a:extLst>
                  <a:ext uri="{FF2B5EF4-FFF2-40B4-BE49-F238E27FC236}">
                    <a16:creationId xmlns:a16="http://schemas.microsoft.com/office/drawing/2014/main" id="{635235ED-6724-40B9-8FC6-BF6D81648217}"/>
                  </a:ext>
                </a:extLst>
              </p:cNvPr>
              <p:cNvSpPr/>
              <p:nvPr/>
            </p:nvSpPr>
            <p:spPr>
              <a:xfrm>
                <a:off x="3047734" y="3636475"/>
                <a:ext cx="69749" cy="58728"/>
              </a:xfrm>
              <a:custGeom>
                <a:avLst/>
                <a:gdLst/>
                <a:ahLst/>
                <a:cxnLst/>
                <a:rect l="0" t="0" r="0" b="0"/>
                <a:pathLst>
                  <a:path w="69274" h="57728">
                    <a:moveTo>
                      <a:pt x="0" y="0"/>
                    </a:moveTo>
                    <a:lnTo>
                      <a:pt x="3673" y="5717"/>
                    </a:lnTo>
                    <a:lnTo>
                      <a:pt x="8885" y="10828"/>
                    </a:lnTo>
                    <a:lnTo>
                      <a:pt x="15111" y="16411"/>
                    </a:lnTo>
                    <a:lnTo>
                      <a:pt x="21999" y="22728"/>
                    </a:lnTo>
                    <a:lnTo>
                      <a:pt x="29274" y="29330"/>
                    </a:lnTo>
                    <a:lnTo>
                      <a:pt x="36759" y="35399"/>
                    </a:lnTo>
                    <a:lnTo>
                      <a:pt x="44708" y="40963"/>
                    </a:lnTo>
                    <a:lnTo>
                      <a:pt x="54836" y="47821"/>
                    </a:lnTo>
                    <a:lnTo>
                      <a:pt x="69273" y="57727"/>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ihandform 104">
                <a:extLst>
                  <a:ext uri="{FF2B5EF4-FFF2-40B4-BE49-F238E27FC236}">
                    <a16:creationId xmlns:a16="http://schemas.microsoft.com/office/drawing/2014/main" id="{81F3B53B-6152-4898-9C38-06FA2898D098}"/>
                  </a:ext>
                </a:extLst>
              </p:cNvPr>
              <p:cNvSpPr/>
              <p:nvPr/>
            </p:nvSpPr>
            <p:spPr>
              <a:xfrm>
                <a:off x="3071513" y="3576160"/>
                <a:ext cx="91942" cy="84124"/>
              </a:xfrm>
              <a:custGeom>
                <a:avLst/>
                <a:gdLst/>
                <a:ahLst/>
                <a:cxnLst/>
                <a:rect l="0" t="0" r="0" b="0"/>
                <a:pathLst>
                  <a:path w="91880" h="83750">
                    <a:moveTo>
                      <a:pt x="5289" y="83749"/>
                    </a:moveTo>
                    <a:lnTo>
                      <a:pt x="2717" y="74382"/>
                    </a:lnTo>
                    <a:lnTo>
                      <a:pt x="1262" y="64382"/>
                    </a:lnTo>
                    <a:lnTo>
                      <a:pt x="429" y="53791"/>
                    </a:lnTo>
                    <a:lnTo>
                      <a:pt x="0" y="42804"/>
                    </a:lnTo>
                    <a:lnTo>
                      <a:pt x="89" y="31864"/>
                    </a:lnTo>
                    <a:lnTo>
                      <a:pt x="1190" y="21679"/>
                    </a:lnTo>
                    <a:lnTo>
                      <a:pt x="3375" y="12493"/>
                    </a:lnTo>
                    <a:lnTo>
                      <a:pt x="6736" y="4919"/>
                    </a:lnTo>
                    <a:lnTo>
                      <a:pt x="12572" y="712"/>
                    </a:lnTo>
                    <a:lnTo>
                      <a:pt x="19568" y="0"/>
                    </a:lnTo>
                    <a:lnTo>
                      <a:pt x="26175" y="2177"/>
                    </a:lnTo>
                    <a:lnTo>
                      <a:pt x="32209" y="6587"/>
                    </a:lnTo>
                    <a:lnTo>
                      <a:pt x="38308" y="12479"/>
                    </a:lnTo>
                    <a:lnTo>
                      <a:pt x="44261" y="19212"/>
                    </a:lnTo>
                    <a:lnTo>
                      <a:pt x="49919" y="26114"/>
                    </a:lnTo>
                    <a:lnTo>
                      <a:pt x="55883" y="32362"/>
                    </a:lnTo>
                    <a:lnTo>
                      <a:pt x="62420" y="37658"/>
                    </a:lnTo>
                    <a:lnTo>
                      <a:pt x="69224" y="41294"/>
                    </a:lnTo>
                    <a:lnTo>
                      <a:pt x="76176" y="40941"/>
                    </a:lnTo>
                    <a:lnTo>
                      <a:pt x="82102" y="37156"/>
                    </a:lnTo>
                    <a:lnTo>
                      <a:pt x="86328" y="30651"/>
                    </a:lnTo>
                    <a:lnTo>
                      <a:pt x="89573" y="21564"/>
                    </a:lnTo>
                    <a:lnTo>
                      <a:pt x="91879" y="870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70" name="Gruppieren 120">
              <a:extLst>
                <a:ext uri="{FF2B5EF4-FFF2-40B4-BE49-F238E27FC236}">
                  <a16:creationId xmlns:a16="http://schemas.microsoft.com/office/drawing/2014/main" id="{13875839-7771-4BA4-ADEE-D80ABC672FD7}"/>
                </a:ext>
              </a:extLst>
            </p:cNvPr>
            <p:cNvGrpSpPr>
              <a:grpSpLocks/>
            </p:cNvGrpSpPr>
            <p:nvPr/>
          </p:nvGrpSpPr>
          <p:grpSpPr bwMode="auto">
            <a:xfrm>
              <a:off x="3591674" y="2316078"/>
              <a:ext cx="616562" cy="208375"/>
              <a:chOff x="5022273" y="3613727"/>
              <a:chExt cx="686955" cy="230910"/>
            </a:xfrm>
          </p:grpSpPr>
          <p:sp>
            <p:nvSpPr>
              <p:cNvPr id="71" name="Freihandform 106">
                <a:extLst>
                  <a:ext uri="{FF2B5EF4-FFF2-40B4-BE49-F238E27FC236}">
                    <a16:creationId xmlns:a16="http://schemas.microsoft.com/office/drawing/2014/main" id="{0CA7852A-9D51-4DC6-B230-5A99D73306C6}"/>
                  </a:ext>
                </a:extLst>
              </p:cNvPr>
              <p:cNvSpPr/>
              <p:nvPr/>
            </p:nvSpPr>
            <p:spPr>
              <a:xfrm>
                <a:off x="5022273" y="3613727"/>
                <a:ext cx="213083" cy="121782"/>
              </a:xfrm>
              <a:custGeom>
                <a:avLst/>
                <a:gdLst/>
                <a:ahLst/>
                <a:cxnLst/>
                <a:rect l="0" t="0" r="0" b="0"/>
                <a:pathLst>
                  <a:path w="213591" h="121531">
                    <a:moveTo>
                      <a:pt x="0" y="46182"/>
                    </a:moveTo>
                    <a:lnTo>
                      <a:pt x="6243" y="49854"/>
                    </a:lnTo>
                    <a:lnTo>
                      <a:pt x="12910" y="55067"/>
                    </a:lnTo>
                    <a:lnTo>
                      <a:pt x="19906" y="61293"/>
                    </a:lnTo>
                    <a:lnTo>
                      <a:pt x="26516" y="68181"/>
                    </a:lnTo>
                    <a:lnTo>
                      <a:pt x="32267" y="75456"/>
                    </a:lnTo>
                    <a:lnTo>
                      <a:pt x="37243" y="82940"/>
                    </a:lnTo>
                    <a:lnTo>
                      <a:pt x="41731" y="90509"/>
                    </a:lnTo>
                    <a:lnTo>
                      <a:pt x="46221" y="97832"/>
                    </a:lnTo>
                    <a:lnTo>
                      <a:pt x="51384" y="104351"/>
                    </a:lnTo>
                    <a:lnTo>
                      <a:pt x="56796" y="110455"/>
                    </a:lnTo>
                    <a:lnTo>
                      <a:pt x="61912" y="115560"/>
                    </a:lnTo>
                    <a:lnTo>
                      <a:pt x="66928" y="116404"/>
                    </a:lnTo>
                    <a:lnTo>
                      <a:pt x="70642" y="112475"/>
                    </a:lnTo>
                    <a:lnTo>
                      <a:pt x="72835" y="105251"/>
                    </a:lnTo>
                    <a:lnTo>
                      <a:pt x="74620" y="96609"/>
                    </a:lnTo>
                    <a:lnTo>
                      <a:pt x="77506" y="88516"/>
                    </a:lnTo>
                    <a:lnTo>
                      <a:pt x="80811" y="80555"/>
                    </a:lnTo>
                    <a:lnTo>
                      <a:pt x="83954" y="72288"/>
                    </a:lnTo>
                    <a:lnTo>
                      <a:pt x="87881" y="64735"/>
                    </a:lnTo>
                    <a:lnTo>
                      <a:pt x="92480" y="57866"/>
                    </a:lnTo>
                    <a:lnTo>
                      <a:pt x="97378" y="51880"/>
                    </a:lnTo>
                    <a:lnTo>
                      <a:pt x="102942" y="48405"/>
                    </a:lnTo>
                    <a:lnTo>
                      <a:pt x="109276" y="48389"/>
                    </a:lnTo>
                    <a:lnTo>
                      <a:pt x="115896" y="51421"/>
                    </a:lnTo>
                    <a:lnTo>
                      <a:pt x="122040" y="56539"/>
                    </a:lnTo>
                    <a:lnTo>
                      <a:pt x="128048" y="62889"/>
                    </a:lnTo>
                    <a:lnTo>
                      <a:pt x="134467" y="69907"/>
                    </a:lnTo>
                    <a:lnTo>
                      <a:pt x="141308" y="77272"/>
                    </a:lnTo>
                    <a:lnTo>
                      <a:pt x="147831" y="84809"/>
                    </a:lnTo>
                    <a:lnTo>
                      <a:pt x="153537" y="92430"/>
                    </a:lnTo>
                    <a:lnTo>
                      <a:pt x="158492" y="100091"/>
                    </a:lnTo>
                    <a:lnTo>
                      <a:pt x="162967" y="107747"/>
                    </a:lnTo>
                    <a:lnTo>
                      <a:pt x="167453" y="115113"/>
                    </a:lnTo>
                    <a:lnTo>
                      <a:pt x="172520" y="121117"/>
                    </a:lnTo>
                    <a:lnTo>
                      <a:pt x="176925" y="121530"/>
                    </a:lnTo>
                    <a:lnTo>
                      <a:pt x="180132" y="117307"/>
                    </a:lnTo>
                    <a:lnTo>
                      <a:pt x="182281" y="110309"/>
                    </a:lnTo>
                    <a:lnTo>
                      <a:pt x="184195" y="102003"/>
                    </a:lnTo>
                    <a:lnTo>
                      <a:pt x="186279" y="93235"/>
                    </a:lnTo>
                    <a:lnTo>
                      <a:pt x="188082" y="83844"/>
                    </a:lnTo>
                    <a:lnTo>
                      <a:pt x="189948" y="74337"/>
                    </a:lnTo>
                    <a:lnTo>
                      <a:pt x="192357" y="65284"/>
                    </a:lnTo>
                    <a:lnTo>
                      <a:pt x="195267" y="56687"/>
                    </a:lnTo>
                    <a:lnTo>
                      <a:pt x="197923" y="47817"/>
                    </a:lnTo>
                    <a:lnTo>
                      <a:pt x="200085" y="38441"/>
                    </a:lnTo>
                    <a:lnTo>
                      <a:pt x="202400" y="29215"/>
                    </a:lnTo>
                    <a:lnTo>
                      <a:pt x="205282" y="20340"/>
                    </a:lnTo>
                    <a:lnTo>
                      <a:pt x="208878" y="10895"/>
                    </a:lnTo>
                    <a:lnTo>
                      <a:pt x="213590"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ihandform 107">
                <a:extLst>
                  <a:ext uri="{FF2B5EF4-FFF2-40B4-BE49-F238E27FC236}">
                    <a16:creationId xmlns:a16="http://schemas.microsoft.com/office/drawing/2014/main" id="{290904C0-A1E4-449B-A188-27EAF2925AB4}"/>
                  </a:ext>
                </a:extLst>
              </p:cNvPr>
              <p:cNvSpPr/>
              <p:nvPr/>
            </p:nvSpPr>
            <p:spPr>
              <a:xfrm>
                <a:off x="5244897" y="3624799"/>
                <a:ext cx="9541" cy="99639"/>
              </a:xfrm>
              <a:custGeom>
                <a:avLst/>
                <a:gdLst/>
                <a:ahLst/>
                <a:cxnLst/>
                <a:rect l="0" t="0" r="0" b="0"/>
                <a:pathLst>
                  <a:path w="10955" h="98688">
                    <a:moveTo>
                      <a:pt x="8911" y="0"/>
                    </a:moveTo>
                    <a:lnTo>
                      <a:pt x="10954" y="6794"/>
                    </a:lnTo>
                    <a:lnTo>
                      <a:pt x="10853" y="15340"/>
                    </a:lnTo>
                    <a:lnTo>
                      <a:pt x="10190" y="24935"/>
                    </a:lnTo>
                    <a:lnTo>
                      <a:pt x="9416" y="33764"/>
                    </a:lnTo>
                    <a:lnTo>
                      <a:pt x="8458" y="41892"/>
                    </a:lnTo>
                    <a:lnTo>
                      <a:pt x="7290" y="50007"/>
                    </a:lnTo>
                    <a:lnTo>
                      <a:pt x="6164" y="57916"/>
                    </a:lnTo>
                    <a:lnTo>
                      <a:pt x="5259" y="65373"/>
                    </a:lnTo>
                    <a:lnTo>
                      <a:pt x="4522" y="72539"/>
                    </a:lnTo>
                    <a:lnTo>
                      <a:pt x="3275" y="80914"/>
                    </a:lnTo>
                    <a:lnTo>
                      <a:pt x="1449" y="90228"/>
                    </a:lnTo>
                    <a:lnTo>
                      <a:pt x="0" y="98687"/>
                    </a:lnTo>
                    <a:lnTo>
                      <a:pt x="125" y="98550"/>
                    </a:lnTo>
                    <a:lnTo>
                      <a:pt x="3138" y="80817"/>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ihandform 108">
                <a:extLst>
                  <a:ext uri="{FF2B5EF4-FFF2-40B4-BE49-F238E27FC236}">
                    <a16:creationId xmlns:a16="http://schemas.microsoft.com/office/drawing/2014/main" id="{08FA0BA5-7B47-4495-BC4E-3ABC6D975C88}"/>
                  </a:ext>
                </a:extLst>
              </p:cNvPr>
              <p:cNvSpPr/>
              <p:nvPr/>
            </p:nvSpPr>
            <p:spPr>
              <a:xfrm>
                <a:off x="5248078" y="3624799"/>
                <a:ext cx="92230" cy="41121"/>
              </a:xfrm>
              <a:custGeom>
                <a:avLst/>
                <a:gdLst/>
                <a:ahLst/>
                <a:cxnLst/>
                <a:rect l="0" t="0" r="0" b="0"/>
                <a:pathLst>
                  <a:path w="92364" h="40409">
                    <a:moveTo>
                      <a:pt x="0" y="0"/>
                    </a:moveTo>
                    <a:lnTo>
                      <a:pt x="8839" y="526"/>
                    </a:lnTo>
                    <a:lnTo>
                      <a:pt x="17284" y="2081"/>
                    </a:lnTo>
                    <a:lnTo>
                      <a:pt x="26333" y="3623"/>
                    </a:lnTo>
                    <a:lnTo>
                      <a:pt x="35636" y="5353"/>
                    </a:lnTo>
                    <a:lnTo>
                      <a:pt x="44882" y="7695"/>
                    </a:lnTo>
                    <a:lnTo>
                      <a:pt x="54501" y="10634"/>
                    </a:lnTo>
                    <a:lnTo>
                      <a:pt x="64114" y="13982"/>
                    </a:lnTo>
                    <a:lnTo>
                      <a:pt x="73217" y="17570"/>
                    </a:lnTo>
                    <a:lnTo>
                      <a:pt x="81564" y="21715"/>
                    </a:lnTo>
                    <a:lnTo>
                      <a:pt x="88364" y="28476"/>
                    </a:lnTo>
                    <a:lnTo>
                      <a:pt x="92363" y="40408"/>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ihandform 109">
                <a:extLst>
                  <a:ext uri="{FF2B5EF4-FFF2-40B4-BE49-F238E27FC236}">
                    <a16:creationId xmlns:a16="http://schemas.microsoft.com/office/drawing/2014/main" id="{95A08A51-52DE-4A88-A260-647E553B2D87}"/>
                  </a:ext>
                </a:extLst>
              </p:cNvPr>
              <p:cNvSpPr/>
              <p:nvPr/>
            </p:nvSpPr>
            <p:spPr>
              <a:xfrm>
                <a:off x="5259209" y="3665919"/>
                <a:ext cx="52475" cy="39539"/>
              </a:xfrm>
              <a:custGeom>
                <a:avLst/>
                <a:gdLst/>
                <a:ahLst/>
                <a:cxnLst/>
                <a:rect l="0" t="0" r="0" b="0"/>
                <a:pathLst>
                  <a:path w="51955" h="40409">
                    <a:moveTo>
                      <a:pt x="0" y="0"/>
                    </a:moveTo>
                    <a:lnTo>
                      <a:pt x="6243" y="3145"/>
                    </a:lnTo>
                    <a:lnTo>
                      <a:pt x="12910" y="6802"/>
                    </a:lnTo>
                    <a:lnTo>
                      <a:pt x="19970" y="11487"/>
                    </a:lnTo>
                    <a:lnTo>
                      <a:pt x="27310" y="16644"/>
                    </a:lnTo>
                    <a:lnTo>
                      <a:pt x="34890" y="21943"/>
                    </a:lnTo>
                    <a:lnTo>
                      <a:pt x="42966" y="29155"/>
                    </a:lnTo>
                    <a:lnTo>
                      <a:pt x="51954" y="40408"/>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ihandform 110">
                <a:extLst>
                  <a:ext uri="{FF2B5EF4-FFF2-40B4-BE49-F238E27FC236}">
                    <a16:creationId xmlns:a16="http://schemas.microsoft.com/office/drawing/2014/main" id="{F80419D3-D0B2-43EF-A650-DFFB440CB791}"/>
                  </a:ext>
                </a:extLst>
              </p:cNvPr>
              <p:cNvSpPr/>
              <p:nvPr/>
            </p:nvSpPr>
            <p:spPr>
              <a:xfrm>
                <a:off x="5241717" y="3740253"/>
                <a:ext cx="92230" cy="34795"/>
              </a:xfrm>
              <a:custGeom>
                <a:avLst/>
                <a:gdLst/>
                <a:ahLst/>
                <a:cxnLst/>
                <a:rect l="0" t="0" r="0" b="0"/>
                <a:pathLst>
                  <a:path w="92365" h="34637">
                    <a:moveTo>
                      <a:pt x="0" y="0"/>
                    </a:moveTo>
                    <a:lnTo>
                      <a:pt x="6267" y="3098"/>
                    </a:lnTo>
                    <a:lnTo>
                      <a:pt x="13258" y="6108"/>
                    </a:lnTo>
                    <a:lnTo>
                      <a:pt x="21473" y="8546"/>
                    </a:lnTo>
                    <a:lnTo>
                      <a:pt x="30300" y="11437"/>
                    </a:lnTo>
                    <a:lnTo>
                      <a:pt x="38989" y="15447"/>
                    </a:lnTo>
                    <a:lnTo>
                      <a:pt x="47335" y="19910"/>
                    </a:lnTo>
                    <a:lnTo>
                      <a:pt x="55429" y="24260"/>
                    </a:lnTo>
                    <a:lnTo>
                      <a:pt x="64034" y="28166"/>
                    </a:lnTo>
                    <a:lnTo>
                      <a:pt x="75447" y="31663"/>
                    </a:lnTo>
                    <a:lnTo>
                      <a:pt x="92364" y="3463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ihandform 111">
                <a:extLst>
                  <a:ext uri="{FF2B5EF4-FFF2-40B4-BE49-F238E27FC236}">
                    <a16:creationId xmlns:a16="http://schemas.microsoft.com/office/drawing/2014/main" id="{A4872946-C7E8-49A1-A15B-A8337468BFE0}"/>
                  </a:ext>
                </a:extLst>
              </p:cNvPr>
              <p:cNvSpPr/>
              <p:nvPr/>
            </p:nvSpPr>
            <p:spPr>
              <a:xfrm>
                <a:off x="5362570" y="3683316"/>
                <a:ext cx="6361" cy="91731"/>
              </a:xfrm>
              <a:custGeom>
                <a:avLst/>
                <a:gdLst/>
                <a:ahLst/>
                <a:cxnLst/>
                <a:rect l="0" t="0" r="0" b="0"/>
                <a:pathLst>
                  <a:path w="5774" h="92364">
                    <a:moveTo>
                      <a:pt x="5773" y="0"/>
                    </a:moveTo>
                    <a:lnTo>
                      <a:pt x="5772" y="8067"/>
                    </a:lnTo>
                    <a:lnTo>
                      <a:pt x="5772" y="16787"/>
                    </a:lnTo>
                    <a:lnTo>
                      <a:pt x="5748" y="24571"/>
                    </a:lnTo>
                    <a:lnTo>
                      <a:pt x="5475" y="31735"/>
                    </a:lnTo>
                    <a:lnTo>
                      <a:pt x="4786" y="38681"/>
                    </a:lnTo>
                    <a:lnTo>
                      <a:pt x="3466" y="47508"/>
                    </a:lnTo>
                    <a:lnTo>
                      <a:pt x="2119" y="58062"/>
                    </a:lnTo>
                    <a:lnTo>
                      <a:pt x="1169" y="69314"/>
                    </a:lnTo>
                    <a:lnTo>
                      <a:pt x="469" y="80769"/>
                    </a:lnTo>
                    <a:lnTo>
                      <a:pt x="0" y="923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ihandform 112">
                <a:extLst>
                  <a:ext uri="{FF2B5EF4-FFF2-40B4-BE49-F238E27FC236}">
                    <a16:creationId xmlns:a16="http://schemas.microsoft.com/office/drawing/2014/main" id="{1ED482B5-B7C3-4225-88A7-245C7837710F}"/>
                  </a:ext>
                </a:extLst>
              </p:cNvPr>
              <p:cNvSpPr/>
              <p:nvPr/>
            </p:nvSpPr>
            <p:spPr>
              <a:xfrm>
                <a:off x="5368931" y="3645359"/>
                <a:ext cx="73148" cy="158158"/>
              </a:xfrm>
              <a:custGeom>
                <a:avLst/>
                <a:gdLst/>
                <a:ahLst/>
                <a:cxnLst/>
                <a:rect l="0" t="0" r="0" b="0"/>
                <a:pathLst>
                  <a:path w="73091" h="158615">
                    <a:moveTo>
                      <a:pt x="0" y="20069"/>
                    </a:moveTo>
                    <a:lnTo>
                      <a:pt x="6268" y="14375"/>
                    </a:lnTo>
                    <a:lnTo>
                      <a:pt x="13258" y="9587"/>
                    </a:lnTo>
                    <a:lnTo>
                      <a:pt x="21537" y="5286"/>
                    </a:lnTo>
                    <a:lnTo>
                      <a:pt x="31072" y="1919"/>
                    </a:lnTo>
                    <a:lnTo>
                      <a:pt x="41194" y="12"/>
                    </a:lnTo>
                    <a:lnTo>
                      <a:pt x="50947" y="0"/>
                    </a:lnTo>
                    <a:lnTo>
                      <a:pt x="59914" y="2278"/>
                    </a:lnTo>
                    <a:lnTo>
                      <a:pt x="67410" y="6940"/>
                    </a:lnTo>
                    <a:lnTo>
                      <a:pt x="71862" y="13912"/>
                    </a:lnTo>
                    <a:lnTo>
                      <a:pt x="73090" y="22082"/>
                    </a:lnTo>
                    <a:lnTo>
                      <a:pt x="71755" y="30133"/>
                    </a:lnTo>
                    <a:lnTo>
                      <a:pt x="68175" y="37110"/>
                    </a:lnTo>
                    <a:lnTo>
                      <a:pt x="62859" y="42913"/>
                    </a:lnTo>
                    <a:lnTo>
                      <a:pt x="56442" y="48162"/>
                    </a:lnTo>
                    <a:lnTo>
                      <a:pt x="49338" y="53666"/>
                    </a:lnTo>
                    <a:lnTo>
                      <a:pt x="41331" y="58603"/>
                    </a:lnTo>
                    <a:lnTo>
                      <a:pt x="33254" y="62758"/>
                    </a:lnTo>
                    <a:lnTo>
                      <a:pt x="26805" y="68116"/>
                    </a:lnTo>
                    <a:lnTo>
                      <a:pt x="20619" y="73796"/>
                    </a:lnTo>
                    <a:lnTo>
                      <a:pt x="15024" y="80116"/>
                    </a:lnTo>
                    <a:lnTo>
                      <a:pt x="11638" y="87406"/>
                    </a:lnTo>
                    <a:lnTo>
                      <a:pt x="11633" y="94361"/>
                    </a:lnTo>
                    <a:lnTo>
                      <a:pt x="14699" y="100315"/>
                    </a:lnTo>
                    <a:lnTo>
                      <a:pt x="19549" y="105699"/>
                    </a:lnTo>
                    <a:lnTo>
                      <a:pt x="24781" y="111419"/>
                    </a:lnTo>
                    <a:lnTo>
                      <a:pt x="30334" y="117796"/>
                    </a:lnTo>
                    <a:lnTo>
                      <a:pt x="36531" y="124424"/>
                    </a:lnTo>
                    <a:lnTo>
                      <a:pt x="43265" y="130568"/>
                    </a:lnTo>
                    <a:lnTo>
                      <a:pt x="49762" y="136551"/>
                    </a:lnTo>
                    <a:lnTo>
                      <a:pt x="55809" y="142820"/>
                    </a:lnTo>
                    <a:lnTo>
                      <a:pt x="62121" y="149932"/>
                    </a:lnTo>
                    <a:lnTo>
                      <a:pt x="69273" y="15861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ihandform 113">
                <a:extLst>
                  <a:ext uri="{FF2B5EF4-FFF2-40B4-BE49-F238E27FC236}">
                    <a16:creationId xmlns:a16="http://schemas.microsoft.com/office/drawing/2014/main" id="{775289D2-6137-4E4A-8ECB-B6AF389D4F95}"/>
                  </a:ext>
                </a:extLst>
              </p:cNvPr>
              <p:cNvSpPr/>
              <p:nvPr/>
            </p:nvSpPr>
            <p:spPr>
              <a:xfrm>
                <a:off x="5461161" y="3688062"/>
                <a:ext cx="33394" cy="132852"/>
              </a:xfrm>
              <a:custGeom>
                <a:avLst/>
                <a:gdLst/>
                <a:ahLst/>
                <a:cxnLst/>
                <a:rect l="0" t="0" r="0" b="0"/>
                <a:pathLst>
                  <a:path w="34314" h="131877">
                    <a:moveTo>
                      <a:pt x="0" y="0"/>
                    </a:moveTo>
                    <a:lnTo>
                      <a:pt x="5166" y="4247"/>
                    </a:lnTo>
                    <a:lnTo>
                      <a:pt x="8339" y="11412"/>
                    </a:lnTo>
                    <a:lnTo>
                      <a:pt x="10575" y="18813"/>
                    </a:lnTo>
                    <a:lnTo>
                      <a:pt x="12378" y="25792"/>
                    </a:lnTo>
                    <a:lnTo>
                      <a:pt x="13849" y="32715"/>
                    </a:lnTo>
                    <a:lnTo>
                      <a:pt x="15170" y="41589"/>
                    </a:lnTo>
                    <a:lnTo>
                      <a:pt x="16845" y="52199"/>
                    </a:lnTo>
                    <a:lnTo>
                      <a:pt x="19193" y="63489"/>
                    </a:lnTo>
                    <a:lnTo>
                      <a:pt x="22085" y="74992"/>
                    </a:lnTo>
                    <a:lnTo>
                      <a:pt x="24739" y="86548"/>
                    </a:lnTo>
                    <a:lnTo>
                      <a:pt x="26900" y="98109"/>
                    </a:lnTo>
                    <a:lnTo>
                      <a:pt x="29216" y="109603"/>
                    </a:lnTo>
                    <a:lnTo>
                      <a:pt x="31987" y="120329"/>
                    </a:lnTo>
                    <a:lnTo>
                      <a:pt x="34313" y="128507"/>
                    </a:lnTo>
                    <a:lnTo>
                      <a:pt x="34075" y="131876"/>
                    </a:lnTo>
                    <a:lnTo>
                      <a:pt x="28863" y="12699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ihandform 114">
                <a:extLst>
                  <a:ext uri="{FF2B5EF4-FFF2-40B4-BE49-F238E27FC236}">
                    <a16:creationId xmlns:a16="http://schemas.microsoft.com/office/drawing/2014/main" id="{28D215E1-E847-4F4A-BE67-4F7E3A169294}"/>
                  </a:ext>
                </a:extLst>
              </p:cNvPr>
              <p:cNvSpPr/>
              <p:nvPr/>
            </p:nvSpPr>
            <p:spPr>
              <a:xfrm>
                <a:off x="5426177" y="3688062"/>
                <a:ext cx="109722" cy="7907"/>
              </a:xfrm>
              <a:custGeom>
                <a:avLst/>
                <a:gdLst/>
                <a:ahLst/>
                <a:cxnLst/>
                <a:rect l="0" t="0" r="0" b="0"/>
                <a:pathLst>
                  <a:path w="109683" h="8737">
                    <a:moveTo>
                      <a:pt x="0" y="6692"/>
                    </a:moveTo>
                    <a:lnTo>
                      <a:pt x="6819" y="8736"/>
                    </a:lnTo>
                    <a:lnTo>
                      <a:pt x="15434" y="8646"/>
                    </a:lnTo>
                    <a:lnTo>
                      <a:pt x="23625" y="8106"/>
                    </a:lnTo>
                    <a:lnTo>
                      <a:pt x="31012" y="7639"/>
                    </a:lnTo>
                    <a:lnTo>
                      <a:pt x="37931" y="7051"/>
                    </a:lnTo>
                    <a:lnTo>
                      <a:pt x="44726" y="6144"/>
                    </a:lnTo>
                    <a:lnTo>
                      <a:pt x="53446" y="4659"/>
                    </a:lnTo>
                    <a:lnTo>
                      <a:pt x="63864" y="3129"/>
                    </a:lnTo>
                    <a:lnTo>
                      <a:pt x="74340" y="1430"/>
                    </a:lnTo>
                    <a:lnTo>
                      <a:pt x="84334" y="0"/>
                    </a:lnTo>
                    <a:lnTo>
                      <a:pt x="95539" y="954"/>
                    </a:lnTo>
                    <a:lnTo>
                      <a:pt x="109682" y="669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ihandform 115">
                <a:extLst>
                  <a:ext uri="{FF2B5EF4-FFF2-40B4-BE49-F238E27FC236}">
                    <a16:creationId xmlns:a16="http://schemas.microsoft.com/office/drawing/2014/main" id="{741EA170-590B-4F9D-8752-9FFAE0A6CD97}"/>
                  </a:ext>
                </a:extLst>
              </p:cNvPr>
              <p:cNvSpPr/>
              <p:nvPr/>
            </p:nvSpPr>
            <p:spPr>
              <a:xfrm>
                <a:off x="5542260" y="3683316"/>
                <a:ext cx="39754" cy="137598"/>
              </a:xfrm>
              <a:custGeom>
                <a:avLst/>
                <a:gdLst/>
                <a:ahLst/>
                <a:cxnLst/>
                <a:rect l="0" t="0" r="0" b="0"/>
                <a:pathLst>
                  <a:path w="40410" h="138546">
                    <a:moveTo>
                      <a:pt x="0" y="0"/>
                    </a:moveTo>
                    <a:lnTo>
                      <a:pt x="550" y="9342"/>
                    </a:lnTo>
                    <a:lnTo>
                      <a:pt x="2428" y="19018"/>
                    </a:lnTo>
                    <a:lnTo>
                      <a:pt x="5125" y="28454"/>
                    </a:lnTo>
                    <a:lnTo>
                      <a:pt x="8343" y="37954"/>
                    </a:lnTo>
                    <a:lnTo>
                      <a:pt x="11863" y="47715"/>
                    </a:lnTo>
                    <a:lnTo>
                      <a:pt x="15483" y="57218"/>
                    </a:lnTo>
                    <a:lnTo>
                      <a:pt x="18544" y="66763"/>
                    </a:lnTo>
                    <a:lnTo>
                      <a:pt x="20919" y="76550"/>
                    </a:lnTo>
                    <a:lnTo>
                      <a:pt x="23343" y="86004"/>
                    </a:lnTo>
                    <a:lnTo>
                      <a:pt x="26214" y="94848"/>
                    </a:lnTo>
                    <a:lnTo>
                      <a:pt x="29488" y="103205"/>
                    </a:lnTo>
                    <a:lnTo>
                      <a:pt x="32962" y="111318"/>
                    </a:lnTo>
                    <a:lnTo>
                      <a:pt x="35946" y="119898"/>
                    </a:lnTo>
                    <a:lnTo>
                      <a:pt x="38446" y="128957"/>
                    </a:lnTo>
                    <a:lnTo>
                      <a:pt x="40409" y="138545"/>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ihandform 116">
                <a:extLst>
                  <a:ext uri="{FF2B5EF4-FFF2-40B4-BE49-F238E27FC236}">
                    <a16:creationId xmlns:a16="http://schemas.microsoft.com/office/drawing/2014/main" id="{342D59FF-0217-4AA4-B7B8-A6AFA602D646}"/>
                  </a:ext>
                </a:extLst>
              </p:cNvPr>
              <p:cNvSpPr/>
              <p:nvPr/>
            </p:nvSpPr>
            <p:spPr>
              <a:xfrm>
                <a:off x="5542260" y="3676990"/>
                <a:ext cx="81098" cy="34795"/>
              </a:xfrm>
              <a:custGeom>
                <a:avLst/>
                <a:gdLst/>
                <a:ahLst/>
                <a:cxnLst/>
                <a:rect l="0" t="0" r="0" b="0"/>
                <a:pathLst>
                  <a:path w="80819" h="34637">
                    <a:moveTo>
                      <a:pt x="0" y="0"/>
                    </a:moveTo>
                    <a:lnTo>
                      <a:pt x="6794" y="2571"/>
                    </a:lnTo>
                    <a:lnTo>
                      <a:pt x="15339" y="4025"/>
                    </a:lnTo>
                    <a:lnTo>
                      <a:pt x="25033" y="4923"/>
                    </a:lnTo>
                    <a:lnTo>
                      <a:pt x="34883" y="6082"/>
                    </a:lnTo>
                    <a:lnTo>
                      <a:pt x="44478" y="7752"/>
                    </a:lnTo>
                    <a:lnTo>
                      <a:pt x="54294" y="9339"/>
                    </a:lnTo>
                    <a:lnTo>
                      <a:pt x="63941" y="11119"/>
                    </a:lnTo>
                    <a:lnTo>
                      <a:pt x="72119" y="14246"/>
                    </a:lnTo>
                    <a:lnTo>
                      <a:pt x="78147" y="21053"/>
                    </a:lnTo>
                    <a:lnTo>
                      <a:pt x="80818" y="3463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ihandform 117">
                <a:extLst>
                  <a:ext uri="{FF2B5EF4-FFF2-40B4-BE49-F238E27FC236}">
                    <a16:creationId xmlns:a16="http://schemas.microsoft.com/office/drawing/2014/main" id="{C5B2D37D-610F-49C6-A883-D29754CA224A}"/>
                  </a:ext>
                </a:extLst>
              </p:cNvPr>
              <p:cNvSpPr/>
              <p:nvPr/>
            </p:nvSpPr>
            <p:spPr>
              <a:xfrm>
                <a:off x="5582014" y="3760814"/>
                <a:ext cx="81099" cy="14234"/>
              </a:xfrm>
              <a:custGeom>
                <a:avLst/>
                <a:gdLst/>
                <a:ahLst/>
                <a:cxnLst/>
                <a:rect l="0" t="0" r="0" b="0"/>
                <a:pathLst>
                  <a:path w="80819" h="14851">
                    <a:moveTo>
                      <a:pt x="0" y="9078"/>
                    </a:moveTo>
                    <a:lnTo>
                      <a:pt x="8839" y="5979"/>
                    </a:lnTo>
                    <a:lnTo>
                      <a:pt x="17284" y="2969"/>
                    </a:lnTo>
                    <a:lnTo>
                      <a:pt x="26333" y="721"/>
                    </a:lnTo>
                    <a:lnTo>
                      <a:pt x="35637" y="0"/>
                    </a:lnTo>
                    <a:lnTo>
                      <a:pt x="45490" y="1281"/>
                    </a:lnTo>
                    <a:lnTo>
                      <a:pt x="59228" y="5548"/>
                    </a:lnTo>
                    <a:lnTo>
                      <a:pt x="80818" y="1485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ihandform 118">
                <a:extLst>
                  <a:ext uri="{FF2B5EF4-FFF2-40B4-BE49-F238E27FC236}">
                    <a16:creationId xmlns:a16="http://schemas.microsoft.com/office/drawing/2014/main" id="{A2A2F12F-304C-4BB4-8E09-E4C8F5E00CB5}"/>
                  </a:ext>
                </a:extLst>
              </p:cNvPr>
              <p:cNvSpPr/>
              <p:nvPr/>
            </p:nvSpPr>
            <p:spPr>
              <a:xfrm>
                <a:off x="5605867" y="3833566"/>
                <a:ext cx="103361" cy="11071"/>
              </a:xfrm>
              <a:custGeom>
                <a:avLst/>
                <a:gdLst/>
                <a:ahLst/>
                <a:cxnLst/>
                <a:rect l="0" t="0" r="0" b="0"/>
                <a:pathLst>
                  <a:path w="103910" h="11547">
                    <a:moveTo>
                      <a:pt x="0" y="11546"/>
                    </a:moveTo>
                    <a:lnTo>
                      <a:pt x="6267" y="8448"/>
                    </a:lnTo>
                    <a:lnTo>
                      <a:pt x="13258" y="5438"/>
                    </a:lnTo>
                    <a:lnTo>
                      <a:pt x="21537" y="3126"/>
                    </a:lnTo>
                    <a:lnTo>
                      <a:pt x="31095" y="1674"/>
                    </a:lnTo>
                    <a:lnTo>
                      <a:pt x="41542" y="856"/>
                    </a:lnTo>
                    <a:lnTo>
                      <a:pt x="52513" y="425"/>
                    </a:lnTo>
                    <a:lnTo>
                      <a:pt x="64410" y="206"/>
                    </a:lnTo>
                    <a:lnTo>
                      <a:pt x="80267" y="70"/>
                    </a:lnTo>
                    <a:lnTo>
                      <a:pt x="10390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ihandform 119">
                <a:extLst>
                  <a:ext uri="{FF2B5EF4-FFF2-40B4-BE49-F238E27FC236}">
                    <a16:creationId xmlns:a16="http://schemas.microsoft.com/office/drawing/2014/main" id="{ADA3C68F-4260-45E2-AD9A-E4FC3C578DC1}"/>
                  </a:ext>
                </a:extLst>
              </p:cNvPr>
              <p:cNvSpPr/>
              <p:nvPr/>
            </p:nvSpPr>
            <p:spPr>
              <a:xfrm>
                <a:off x="5559752" y="3827240"/>
                <a:ext cx="39755" cy="11071"/>
              </a:xfrm>
              <a:custGeom>
                <a:avLst/>
                <a:gdLst/>
                <a:ahLst/>
                <a:cxnLst/>
                <a:rect l="0" t="0" r="0" b="0"/>
                <a:pathLst>
                  <a:path w="40410" h="11546">
                    <a:moveTo>
                      <a:pt x="40409" y="0"/>
                    </a:moveTo>
                    <a:lnTo>
                      <a:pt x="31570" y="550"/>
                    </a:lnTo>
                    <a:lnTo>
                      <a:pt x="22951" y="2559"/>
                    </a:lnTo>
                    <a:lnTo>
                      <a:pt x="12914" y="5962"/>
                    </a:lnTo>
                    <a:lnTo>
                      <a:pt x="0" y="11545"/>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85" name="Gruppieren 144">
              <a:extLst>
                <a:ext uri="{FF2B5EF4-FFF2-40B4-BE49-F238E27FC236}">
                  <a16:creationId xmlns:a16="http://schemas.microsoft.com/office/drawing/2014/main" id="{1A6E7958-D8D0-45D2-A82B-D3578ADF75A7}"/>
                </a:ext>
              </a:extLst>
            </p:cNvPr>
            <p:cNvGrpSpPr>
              <a:grpSpLocks/>
            </p:cNvGrpSpPr>
            <p:nvPr/>
          </p:nvGrpSpPr>
          <p:grpSpPr bwMode="auto">
            <a:xfrm>
              <a:off x="2491283" y="2410275"/>
              <a:ext cx="745012" cy="956241"/>
              <a:chOff x="3798454" y="3717636"/>
              <a:chExt cx="829723" cy="1064609"/>
            </a:xfrm>
          </p:grpSpPr>
          <p:sp>
            <p:nvSpPr>
              <p:cNvPr id="86" name="Freihandform 121">
                <a:extLst>
                  <a:ext uri="{FF2B5EF4-FFF2-40B4-BE49-F238E27FC236}">
                    <a16:creationId xmlns:a16="http://schemas.microsoft.com/office/drawing/2014/main" id="{23BBE187-C7F2-496F-9B7B-43541EAAB520}"/>
                  </a:ext>
                </a:extLst>
              </p:cNvPr>
              <p:cNvSpPr/>
              <p:nvPr/>
            </p:nvSpPr>
            <p:spPr>
              <a:xfrm>
                <a:off x="3798454" y="3731937"/>
                <a:ext cx="84243" cy="66737"/>
              </a:xfrm>
              <a:custGeom>
                <a:avLst/>
                <a:gdLst/>
                <a:ahLst/>
                <a:cxnLst/>
                <a:rect l="0" t="0" r="0" b="0"/>
                <a:pathLst>
                  <a:path w="84541" h="67002">
                    <a:moveTo>
                      <a:pt x="69273" y="3502"/>
                    </a:moveTo>
                    <a:lnTo>
                      <a:pt x="75949" y="953"/>
                    </a:lnTo>
                    <a:lnTo>
                      <a:pt x="82696" y="0"/>
                    </a:lnTo>
                    <a:lnTo>
                      <a:pt x="84540" y="2233"/>
                    </a:lnTo>
                    <a:lnTo>
                      <a:pt x="81779" y="6630"/>
                    </a:lnTo>
                    <a:lnTo>
                      <a:pt x="76565" y="11498"/>
                    </a:lnTo>
                    <a:lnTo>
                      <a:pt x="70087" y="16786"/>
                    </a:lnTo>
                    <a:lnTo>
                      <a:pt x="62977" y="22519"/>
                    </a:lnTo>
                    <a:lnTo>
                      <a:pt x="55558" y="28086"/>
                    </a:lnTo>
                    <a:lnTo>
                      <a:pt x="47993" y="33764"/>
                    </a:lnTo>
                    <a:lnTo>
                      <a:pt x="40357" y="40007"/>
                    </a:lnTo>
                    <a:lnTo>
                      <a:pt x="32688" y="46759"/>
                    </a:lnTo>
                    <a:lnTo>
                      <a:pt x="25028" y="53261"/>
                    </a:lnTo>
                    <a:lnTo>
                      <a:pt x="17476" y="59096"/>
                    </a:lnTo>
                    <a:lnTo>
                      <a:pt x="9378" y="63912"/>
                    </a:lnTo>
                    <a:lnTo>
                      <a:pt x="0" y="6700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7" name="Freihandform 122">
                <a:extLst>
                  <a:ext uri="{FF2B5EF4-FFF2-40B4-BE49-F238E27FC236}">
                    <a16:creationId xmlns:a16="http://schemas.microsoft.com/office/drawing/2014/main" id="{55170BD0-9D57-43D0-B93D-2C965E75FBA6}"/>
                  </a:ext>
                </a:extLst>
              </p:cNvPr>
              <p:cNvSpPr/>
              <p:nvPr/>
            </p:nvSpPr>
            <p:spPr>
              <a:xfrm>
                <a:off x="3855676" y="3717636"/>
                <a:ext cx="87422" cy="166842"/>
              </a:xfrm>
              <a:custGeom>
                <a:avLst/>
                <a:gdLst/>
                <a:ahLst/>
                <a:cxnLst/>
                <a:rect l="0" t="0" r="0" b="0"/>
                <a:pathLst>
                  <a:path w="87630" h="166365">
                    <a:moveTo>
                      <a:pt x="24112" y="0"/>
                    </a:moveTo>
                    <a:lnTo>
                      <a:pt x="23560" y="8839"/>
                    </a:lnTo>
                    <a:lnTo>
                      <a:pt x="21681" y="17284"/>
                    </a:lnTo>
                    <a:lnTo>
                      <a:pt x="18985" y="26333"/>
                    </a:lnTo>
                    <a:lnTo>
                      <a:pt x="15767" y="35612"/>
                    </a:lnTo>
                    <a:lnTo>
                      <a:pt x="12246" y="44535"/>
                    </a:lnTo>
                    <a:lnTo>
                      <a:pt x="8626" y="53062"/>
                    </a:lnTo>
                    <a:lnTo>
                      <a:pt x="5661" y="61850"/>
                    </a:lnTo>
                    <a:lnTo>
                      <a:pt x="4581" y="70560"/>
                    </a:lnTo>
                    <a:lnTo>
                      <a:pt x="7031" y="77341"/>
                    </a:lnTo>
                    <a:lnTo>
                      <a:pt x="13009" y="81603"/>
                    </a:lnTo>
                    <a:lnTo>
                      <a:pt x="21160" y="83699"/>
                    </a:lnTo>
                    <a:lnTo>
                      <a:pt x="29945" y="83824"/>
                    </a:lnTo>
                    <a:lnTo>
                      <a:pt x="39196" y="82987"/>
                    </a:lnTo>
                    <a:lnTo>
                      <a:pt x="49166" y="82129"/>
                    </a:lnTo>
                    <a:lnTo>
                      <a:pt x="59777" y="81539"/>
                    </a:lnTo>
                    <a:lnTo>
                      <a:pt x="70716" y="81241"/>
                    </a:lnTo>
                    <a:lnTo>
                      <a:pt x="80664" y="81815"/>
                    </a:lnTo>
                    <a:lnTo>
                      <a:pt x="86698" y="85297"/>
                    </a:lnTo>
                    <a:lnTo>
                      <a:pt x="87629" y="90818"/>
                    </a:lnTo>
                    <a:lnTo>
                      <a:pt x="84664" y="96657"/>
                    </a:lnTo>
                    <a:lnTo>
                      <a:pt x="79110" y="102310"/>
                    </a:lnTo>
                    <a:lnTo>
                      <a:pt x="71492" y="108226"/>
                    </a:lnTo>
                    <a:lnTo>
                      <a:pt x="62910" y="114093"/>
                    </a:lnTo>
                    <a:lnTo>
                      <a:pt x="54323" y="119710"/>
                    </a:lnTo>
                    <a:lnTo>
                      <a:pt x="46018" y="125592"/>
                    </a:lnTo>
                    <a:lnTo>
                      <a:pt x="37989" y="131436"/>
                    </a:lnTo>
                    <a:lnTo>
                      <a:pt x="30424" y="137041"/>
                    </a:lnTo>
                    <a:lnTo>
                      <a:pt x="23784" y="142917"/>
                    </a:lnTo>
                    <a:lnTo>
                      <a:pt x="17548" y="148758"/>
                    </a:lnTo>
                    <a:lnTo>
                      <a:pt x="11330" y="154361"/>
                    </a:lnTo>
                    <a:lnTo>
                      <a:pt x="5375" y="160120"/>
                    </a:lnTo>
                    <a:lnTo>
                      <a:pt x="0" y="16636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8" name="Freihandform 123">
                <a:extLst>
                  <a:ext uri="{FF2B5EF4-FFF2-40B4-BE49-F238E27FC236}">
                    <a16:creationId xmlns:a16="http://schemas.microsoft.com/office/drawing/2014/main" id="{A3554ED2-4BAD-400D-A2D0-6A0505A72C84}"/>
                  </a:ext>
                </a:extLst>
              </p:cNvPr>
              <p:cNvSpPr/>
              <p:nvPr/>
            </p:nvSpPr>
            <p:spPr>
              <a:xfrm>
                <a:off x="3868392" y="3833631"/>
                <a:ext cx="85833" cy="73093"/>
              </a:xfrm>
              <a:custGeom>
                <a:avLst/>
                <a:gdLst/>
                <a:ahLst/>
                <a:cxnLst/>
                <a:rect l="0" t="0" r="0" b="0"/>
                <a:pathLst>
                  <a:path w="85269" h="73391">
                    <a:moveTo>
                      <a:pt x="85268" y="0"/>
                    </a:moveTo>
                    <a:lnTo>
                      <a:pt x="81571" y="8815"/>
                    </a:lnTo>
                    <a:lnTo>
                      <a:pt x="76035" y="16936"/>
                    </a:lnTo>
                    <a:lnTo>
                      <a:pt x="68790" y="24687"/>
                    </a:lnTo>
                    <a:lnTo>
                      <a:pt x="61875" y="30930"/>
                    </a:lnTo>
                    <a:lnTo>
                      <a:pt x="55790" y="35833"/>
                    </a:lnTo>
                    <a:lnTo>
                      <a:pt x="49904" y="40255"/>
                    </a:lnTo>
                    <a:lnTo>
                      <a:pt x="42706" y="45801"/>
                    </a:lnTo>
                    <a:lnTo>
                      <a:pt x="34597" y="52235"/>
                    </a:lnTo>
                    <a:lnTo>
                      <a:pt x="26404" y="58333"/>
                    </a:lnTo>
                    <a:lnTo>
                      <a:pt x="18356" y="63661"/>
                    </a:lnTo>
                    <a:lnTo>
                      <a:pt x="10450" y="68361"/>
                    </a:lnTo>
                    <a:lnTo>
                      <a:pt x="3281" y="72240"/>
                    </a:lnTo>
                    <a:lnTo>
                      <a:pt x="0" y="73390"/>
                    </a:lnTo>
                    <a:lnTo>
                      <a:pt x="4450" y="6927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9" name="Freihandform 124">
                <a:extLst>
                  <a:ext uri="{FF2B5EF4-FFF2-40B4-BE49-F238E27FC236}">
                    <a16:creationId xmlns:a16="http://schemas.microsoft.com/office/drawing/2014/main" id="{6AE5590B-7153-4EB3-B4E4-BE3F00724093}"/>
                  </a:ext>
                </a:extLst>
              </p:cNvPr>
              <p:cNvSpPr/>
              <p:nvPr/>
            </p:nvSpPr>
            <p:spPr>
              <a:xfrm>
                <a:off x="3947868" y="3833631"/>
                <a:ext cx="42916" cy="96927"/>
              </a:xfrm>
              <a:custGeom>
                <a:avLst/>
                <a:gdLst/>
                <a:ahLst/>
                <a:cxnLst/>
                <a:rect l="0" t="0" r="0" b="0"/>
                <a:pathLst>
                  <a:path w="41577" h="98137">
                    <a:moveTo>
                      <a:pt x="0" y="0"/>
                    </a:moveTo>
                    <a:lnTo>
                      <a:pt x="3649" y="8815"/>
                    </a:lnTo>
                    <a:lnTo>
                      <a:pt x="8537" y="16936"/>
                    </a:lnTo>
                    <a:lnTo>
                      <a:pt x="13545" y="24830"/>
                    </a:lnTo>
                    <a:lnTo>
                      <a:pt x="18215" y="32623"/>
                    </a:lnTo>
                    <a:lnTo>
                      <a:pt x="22553" y="40366"/>
                    </a:lnTo>
                    <a:lnTo>
                      <a:pt x="26668" y="48086"/>
                    </a:lnTo>
                    <a:lnTo>
                      <a:pt x="30654" y="55793"/>
                    </a:lnTo>
                    <a:lnTo>
                      <a:pt x="34572" y="63495"/>
                    </a:lnTo>
                    <a:lnTo>
                      <a:pt x="38327" y="71194"/>
                    </a:lnTo>
                    <a:lnTo>
                      <a:pt x="40714" y="79035"/>
                    </a:lnTo>
                    <a:lnTo>
                      <a:pt x="41576" y="87731"/>
                    </a:lnTo>
                    <a:lnTo>
                      <a:pt x="40409" y="9813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0" name="Freihandform 125">
                <a:extLst>
                  <a:ext uri="{FF2B5EF4-FFF2-40B4-BE49-F238E27FC236}">
                    <a16:creationId xmlns:a16="http://schemas.microsoft.com/office/drawing/2014/main" id="{2CDBE2A6-B4FE-4826-9056-E226D2580040}"/>
                  </a:ext>
                </a:extLst>
              </p:cNvPr>
              <p:cNvSpPr/>
              <p:nvPr/>
            </p:nvSpPr>
            <p:spPr>
              <a:xfrm>
                <a:off x="3897003" y="3884478"/>
                <a:ext cx="39737" cy="52435"/>
              </a:xfrm>
              <a:custGeom>
                <a:avLst/>
                <a:gdLst/>
                <a:ahLst/>
                <a:cxnLst/>
                <a:rect l="0" t="0" r="0" b="0"/>
                <a:pathLst>
                  <a:path w="40410" h="51956">
                    <a:moveTo>
                      <a:pt x="0" y="0"/>
                    </a:moveTo>
                    <a:lnTo>
                      <a:pt x="5717" y="3673"/>
                    </a:lnTo>
                    <a:lnTo>
                      <a:pt x="10828" y="8885"/>
                    </a:lnTo>
                    <a:lnTo>
                      <a:pt x="16347" y="15111"/>
                    </a:lnTo>
                    <a:lnTo>
                      <a:pt x="21957" y="21999"/>
                    </a:lnTo>
                    <a:lnTo>
                      <a:pt x="27276" y="29558"/>
                    </a:lnTo>
                    <a:lnTo>
                      <a:pt x="33140" y="38983"/>
                    </a:lnTo>
                    <a:lnTo>
                      <a:pt x="40409" y="51955"/>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1" name="Freihandform 126">
                <a:extLst>
                  <a:ext uri="{FF2B5EF4-FFF2-40B4-BE49-F238E27FC236}">
                    <a16:creationId xmlns:a16="http://schemas.microsoft.com/office/drawing/2014/main" id="{9F4FE7B6-7522-472D-9E11-E770EC794762}"/>
                  </a:ext>
                </a:extLst>
              </p:cNvPr>
              <p:cNvSpPr/>
              <p:nvPr/>
            </p:nvSpPr>
            <p:spPr>
              <a:xfrm>
                <a:off x="3850907" y="3925791"/>
                <a:ext cx="39738" cy="46080"/>
              </a:xfrm>
              <a:custGeom>
                <a:avLst/>
                <a:gdLst/>
                <a:ahLst/>
                <a:cxnLst/>
                <a:rect l="0" t="0" r="0" b="0"/>
                <a:pathLst>
                  <a:path w="40410" h="46182">
                    <a:moveTo>
                      <a:pt x="0" y="0"/>
                    </a:moveTo>
                    <a:lnTo>
                      <a:pt x="3672" y="6243"/>
                    </a:lnTo>
                    <a:lnTo>
                      <a:pt x="8885" y="12910"/>
                    </a:lnTo>
                    <a:lnTo>
                      <a:pt x="15111" y="19907"/>
                    </a:lnTo>
                    <a:lnTo>
                      <a:pt x="22138" y="26827"/>
                    </a:lnTo>
                    <a:lnTo>
                      <a:pt x="30301" y="35035"/>
                    </a:lnTo>
                    <a:lnTo>
                      <a:pt x="40409" y="4618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Freihandform 127">
                <a:extLst>
                  <a:ext uri="{FF2B5EF4-FFF2-40B4-BE49-F238E27FC236}">
                    <a16:creationId xmlns:a16="http://schemas.microsoft.com/office/drawing/2014/main" id="{C61C4B7C-9056-4F04-9FBC-80AD269A4000}"/>
                  </a:ext>
                </a:extLst>
              </p:cNvPr>
              <p:cNvSpPr/>
              <p:nvPr/>
            </p:nvSpPr>
            <p:spPr>
              <a:xfrm>
                <a:off x="3897003" y="3971871"/>
                <a:ext cx="120803" cy="93750"/>
              </a:xfrm>
              <a:custGeom>
                <a:avLst/>
                <a:gdLst/>
                <a:ahLst/>
                <a:cxnLst/>
                <a:rect l="0" t="0" r="0" b="0"/>
                <a:pathLst>
                  <a:path w="121228" h="94138">
                    <a:moveTo>
                      <a:pt x="0" y="23424"/>
                    </a:moveTo>
                    <a:lnTo>
                      <a:pt x="9342" y="20302"/>
                    </a:lnTo>
                    <a:lnTo>
                      <a:pt x="19018" y="16968"/>
                    </a:lnTo>
                    <a:lnTo>
                      <a:pt x="28390" y="13438"/>
                    </a:lnTo>
                    <a:lnTo>
                      <a:pt x="37206" y="9768"/>
                    </a:lnTo>
                    <a:lnTo>
                      <a:pt x="45856" y="6013"/>
                    </a:lnTo>
                    <a:lnTo>
                      <a:pt x="55045" y="2339"/>
                    </a:lnTo>
                    <a:lnTo>
                      <a:pt x="64306" y="0"/>
                    </a:lnTo>
                    <a:lnTo>
                      <a:pt x="71888" y="124"/>
                    </a:lnTo>
                    <a:lnTo>
                      <a:pt x="74645" y="3945"/>
                    </a:lnTo>
                    <a:lnTo>
                      <a:pt x="72815" y="10033"/>
                    </a:lnTo>
                    <a:lnTo>
                      <a:pt x="68332" y="18022"/>
                    </a:lnTo>
                    <a:lnTo>
                      <a:pt x="63679" y="25913"/>
                    </a:lnTo>
                    <a:lnTo>
                      <a:pt x="59389" y="32863"/>
                    </a:lnTo>
                    <a:lnTo>
                      <a:pt x="54018" y="40557"/>
                    </a:lnTo>
                    <a:lnTo>
                      <a:pt x="48107" y="48892"/>
                    </a:lnTo>
                    <a:lnTo>
                      <a:pt x="42624" y="57188"/>
                    </a:lnTo>
                    <a:lnTo>
                      <a:pt x="37746" y="65282"/>
                    </a:lnTo>
                    <a:lnTo>
                      <a:pt x="33318" y="73208"/>
                    </a:lnTo>
                    <a:lnTo>
                      <a:pt x="29164" y="81028"/>
                    </a:lnTo>
                    <a:lnTo>
                      <a:pt x="25644" y="88518"/>
                    </a:lnTo>
                    <a:lnTo>
                      <a:pt x="26880" y="93190"/>
                    </a:lnTo>
                    <a:lnTo>
                      <a:pt x="31696" y="94137"/>
                    </a:lnTo>
                    <a:lnTo>
                      <a:pt x="37956" y="92616"/>
                    </a:lnTo>
                    <a:lnTo>
                      <a:pt x="44934" y="89853"/>
                    </a:lnTo>
                    <a:lnTo>
                      <a:pt x="52277" y="86505"/>
                    </a:lnTo>
                    <a:lnTo>
                      <a:pt x="59803" y="82884"/>
                    </a:lnTo>
                    <a:lnTo>
                      <a:pt x="67419" y="79140"/>
                    </a:lnTo>
                    <a:lnTo>
                      <a:pt x="75077" y="75339"/>
                    </a:lnTo>
                    <a:lnTo>
                      <a:pt x="82756" y="71511"/>
                    </a:lnTo>
                    <a:lnTo>
                      <a:pt x="90445" y="67720"/>
                    </a:lnTo>
                    <a:lnTo>
                      <a:pt x="98423" y="64796"/>
                    </a:lnTo>
                    <a:lnTo>
                      <a:pt x="108114" y="64631"/>
                    </a:lnTo>
                    <a:lnTo>
                      <a:pt x="121227" y="6960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3" name="Freihandform 128">
                <a:extLst>
                  <a:ext uri="{FF2B5EF4-FFF2-40B4-BE49-F238E27FC236}">
                    <a16:creationId xmlns:a16="http://schemas.microsoft.com/office/drawing/2014/main" id="{570D9EA1-79A8-4AD8-A6F2-7773F3BA2B8F}"/>
                  </a:ext>
                </a:extLst>
              </p:cNvPr>
              <p:cNvSpPr/>
              <p:nvPr/>
            </p:nvSpPr>
            <p:spPr>
              <a:xfrm>
                <a:off x="3914488" y="4075154"/>
                <a:ext cx="138288" cy="73093"/>
              </a:xfrm>
              <a:custGeom>
                <a:avLst/>
                <a:gdLst/>
                <a:ahLst/>
                <a:cxnLst/>
                <a:rect l="0" t="0" r="0" b="0"/>
                <a:pathLst>
                  <a:path w="138547" h="73395">
                    <a:moveTo>
                      <a:pt x="138546" y="35697"/>
                    </a:moveTo>
                    <a:lnTo>
                      <a:pt x="134872" y="27407"/>
                    </a:lnTo>
                    <a:lnTo>
                      <a:pt x="129660" y="20841"/>
                    </a:lnTo>
                    <a:lnTo>
                      <a:pt x="123433" y="14489"/>
                    </a:lnTo>
                    <a:lnTo>
                      <a:pt x="116521" y="8451"/>
                    </a:lnTo>
                    <a:lnTo>
                      <a:pt x="108922" y="3372"/>
                    </a:lnTo>
                    <a:lnTo>
                      <a:pt x="100409" y="0"/>
                    </a:lnTo>
                    <a:lnTo>
                      <a:pt x="92817" y="30"/>
                    </a:lnTo>
                    <a:lnTo>
                      <a:pt x="87831" y="3804"/>
                    </a:lnTo>
                    <a:lnTo>
                      <a:pt x="85881" y="9912"/>
                    </a:lnTo>
                    <a:lnTo>
                      <a:pt x="86344" y="17678"/>
                    </a:lnTo>
                    <a:lnTo>
                      <a:pt x="88059" y="26872"/>
                    </a:lnTo>
                    <a:lnTo>
                      <a:pt x="89697" y="37028"/>
                    </a:lnTo>
                    <a:lnTo>
                      <a:pt x="90134" y="47140"/>
                    </a:lnTo>
                    <a:lnTo>
                      <a:pt x="89063" y="56571"/>
                    </a:lnTo>
                    <a:lnTo>
                      <a:pt x="86627" y="65119"/>
                    </a:lnTo>
                    <a:lnTo>
                      <a:pt x="81714" y="71101"/>
                    </a:lnTo>
                    <a:lnTo>
                      <a:pt x="75307" y="73394"/>
                    </a:lnTo>
                    <a:lnTo>
                      <a:pt x="68047" y="72849"/>
                    </a:lnTo>
                    <a:lnTo>
                      <a:pt x="59621" y="70677"/>
                    </a:lnTo>
                    <a:lnTo>
                      <a:pt x="50687" y="67631"/>
                    </a:lnTo>
                    <a:lnTo>
                      <a:pt x="42250" y="63857"/>
                    </a:lnTo>
                    <a:lnTo>
                      <a:pt x="35021" y="59043"/>
                    </a:lnTo>
                    <a:lnTo>
                      <a:pt x="28419" y="53773"/>
                    </a:lnTo>
                    <a:lnTo>
                      <a:pt x="21416" y="47997"/>
                    </a:lnTo>
                    <a:lnTo>
                      <a:pt x="12518" y="39160"/>
                    </a:lnTo>
                    <a:lnTo>
                      <a:pt x="0" y="2415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4" name="Freihandform 129">
                <a:extLst>
                  <a:ext uri="{FF2B5EF4-FFF2-40B4-BE49-F238E27FC236}">
                    <a16:creationId xmlns:a16="http://schemas.microsoft.com/office/drawing/2014/main" id="{377741B2-04A4-4250-B2A0-776CFC8F1683}"/>
                  </a:ext>
                </a:extLst>
              </p:cNvPr>
              <p:cNvSpPr/>
              <p:nvPr/>
            </p:nvSpPr>
            <p:spPr>
              <a:xfrm>
                <a:off x="4003500" y="4149835"/>
                <a:ext cx="66759" cy="93750"/>
              </a:xfrm>
              <a:custGeom>
                <a:avLst/>
                <a:gdLst/>
                <a:ahLst/>
                <a:cxnLst/>
                <a:rect l="0" t="0" r="0" b="0"/>
                <a:pathLst>
                  <a:path w="66375" h="92364">
                    <a:moveTo>
                      <a:pt x="66374" y="0"/>
                    </a:moveTo>
                    <a:lnTo>
                      <a:pt x="57031" y="23"/>
                    </a:lnTo>
                    <a:lnTo>
                      <a:pt x="47354" y="347"/>
                    </a:lnTo>
                    <a:lnTo>
                      <a:pt x="37982" y="1565"/>
                    </a:lnTo>
                    <a:lnTo>
                      <a:pt x="29213" y="3807"/>
                    </a:lnTo>
                    <a:lnTo>
                      <a:pt x="21210" y="7068"/>
                    </a:lnTo>
                    <a:lnTo>
                      <a:pt x="14396" y="11656"/>
                    </a:lnTo>
                    <a:lnTo>
                      <a:pt x="8769" y="17504"/>
                    </a:lnTo>
                    <a:lnTo>
                      <a:pt x="4247" y="24494"/>
                    </a:lnTo>
                    <a:lnTo>
                      <a:pt x="1160" y="32810"/>
                    </a:lnTo>
                    <a:lnTo>
                      <a:pt x="0" y="41725"/>
                    </a:lnTo>
                    <a:lnTo>
                      <a:pt x="719" y="50468"/>
                    </a:lnTo>
                    <a:lnTo>
                      <a:pt x="2866" y="58783"/>
                    </a:lnTo>
                    <a:lnTo>
                      <a:pt x="6513" y="66162"/>
                    </a:lnTo>
                    <a:lnTo>
                      <a:pt x="11646" y="72633"/>
                    </a:lnTo>
                    <a:lnTo>
                      <a:pt x="17949" y="78902"/>
                    </a:lnTo>
                    <a:lnTo>
                      <a:pt x="25786" y="84271"/>
                    </a:lnTo>
                    <a:lnTo>
                      <a:pt x="35730" y="88789"/>
                    </a:lnTo>
                    <a:lnTo>
                      <a:pt x="49055" y="923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5" name="Freihandform 130">
                <a:extLst>
                  <a:ext uri="{FF2B5EF4-FFF2-40B4-BE49-F238E27FC236}">
                    <a16:creationId xmlns:a16="http://schemas.microsoft.com/office/drawing/2014/main" id="{ACD3CE72-0F7E-4460-871C-F1C1E618F723}"/>
                  </a:ext>
                </a:extLst>
              </p:cNvPr>
              <p:cNvSpPr/>
              <p:nvPr/>
            </p:nvSpPr>
            <p:spPr>
              <a:xfrm>
                <a:off x="4052775" y="4184793"/>
                <a:ext cx="63580" cy="92160"/>
              </a:xfrm>
              <a:custGeom>
                <a:avLst/>
                <a:gdLst/>
                <a:ahLst/>
                <a:cxnLst/>
                <a:rect l="0" t="0" r="0" b="0"/>
                <a:pathLst>
                  <a:path w="62991" h="92364">
                    <a:moveTo>
                      <a:pt x="62990" y="0"/>
                    </a:moveTo>
                    <a:lnTo>
                      <a:pt x="59819" y="8815"/>
                    </a:lnTo>
                    <a:lnTo>
                      <a:pt x="55838" y="16936"/>
                    </a:lnTo>
                    <a:lnTo>
                      <a:pt x="49998" y="24830"/>
                    </a:lnTo>
                    <a:lnTo>
                      <a:pt x="43330" y="32623"/>
                    </a:lnTo>
                    <a:lnTo>
                      <a:pt x="36893" y="40367"/>
                    </a:lnTo>
                    <a:lnTo>
                      <a:pt x="30385" y="48086"/>
                    </a:lnTo>
                    <a:lnTo>
                      <a:pt x="23526" y="55793"/>
                    </a:lnTo>
                    <a:lnTo>
                      <a:pt x="16632" y="63495"/>
                    </a:lnTo>
                    <a:lnTo>
                      <a:pt x="10350" y="71194"/>
                    </a:lnTo>
                    <a:lnTo>
                      <a:pt x="4392" y="78821"/>
                    </a:lnTo>
                    <a:lnTo>
                      <a:pt x="0" y="85531"/>
                    </a:lnTo>
                    <a:lnTo>
                      <a:pt x="728" y="90452"/>
                    </a:lnTo>
                    <a:lnTo>
                      <a:pt x="11035" y="923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ihandform 131">
                <a:extLst>
                  <a:ext uri="{FF2B5EF4-FFF2-40B4-BE49-F238E27FC236}">
                    <a16:creationId xmlns:a16="http://schemas.microsoft.com/office/drawing/2014/main" id="{9CC4FBB9-1762-435C-A882-5A30733269E1}"/>
                  </a:ext>
                </a:extLst>
              </p:cNvPr>
              <p:cNvSpPr/>
              <p:nvPr/>
            </p:nvSpPr>
            <p:spPr>
              <a:xfrm>
                <a:off x="4070259" y="4248352"/>
                <a:ext cx="74707" cy="68326"/>
              </a:xfrm>
              <a:custGeom>
                <a:avLst/>
                <a:gdLst/>
                <a:ahLst/>
                <a:cxnLst/>
                <a:rect l="0" t="0" r="0" b="0"/>
                <a:pathLst>
                  <a:path w="75047" h="68002">
                    <a:moveTo>
                      <a:pt x="75046" y="0"/>
                    </a:moveTo>
                    <a:lnTo>
                      <a:pt x="71373" y="8288"/>
                    </a:lnTo>
                    <a:lnTo>
                      <a:pt x="66160" y="14854"/>
                    </a:lnTo>
                    <a:lnTo>
                      <a:pt x="59934" y="21271"/>
                    </a:lnTo>
                    <a:lnTo>
                      <a:pt x="53046" y="28063"/>
                    </a:lnTo>
                    <a:lnTo>
                      <a:pt x="45771" y="35224"/>
                    </a:lnTo>
                    <a:lnTo>
                      <a:pt x="38286" y="42629"/>
                    </a:lnTo>
                    <a:lnTo>
                      <a:pt x="30717" y="50175"/>
                    </a:lnTo>
                    <a:lnTo>
                      <a:pt x="23393" y="57797"/>
                    </a:lnTo>
                    <a:lnTo>
                      <a:pt x="16706" y="64815"/>
                    </a:lnTo>
                    <a:lnTo>
                      <a:pt x="9340" y="68001"/>
                    </a:lnTo>
                    <a:lnTo>
                      <a:pt x="0" y="6350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7" name="Freihandform 132">
                <a:extLst>
                  <a:ext uri="{FF2B5EF4-FFF2-40B4-BE49-F238E27FC236}">
                    <a16:creationId xmlns:a16="http://schemas.microsoft.com/office/drawing/2014/main" id="{E743B70C-8A50-46B2-81FA-9F3F41A99C1B}"/>
                  </a:ext>
                </a:extLst>
              </p:cNvPr>
              <p:cNvSpPr/>
              <p:nvPr/>
            </p:nvSpPr>
            <p:spPr>
              <a:xfrm>
                <a:off x="4070259" y="4243585"/>
                <a:ext cx="68349" cy="57203"/>
              </a:xfrm>
              <a:custGeom>
                <a:avLst/>
                <a:gdLst/>
                <a:ahLst/>
                <a:cxnLst/>
                <a:rect l="0" t="0" r="0" b="0"/>
                <a:pathLst>
                  <a:path w="69273" h="57727">
                    <a:moveTo>
                      <a:pt x="0" y="0"/>
                    </a:moveTo>
                    <a:lnTo>
                      <a:pt x="3672" y="6220"/>
                    </a:lnTo>
                    <a:lnTo>
                      <a:pt x="8884" y="12562"/>
                    </a:lnTo>
                    <a:lnTo>
                      <a:pt x="15111" y="18467"/>
                    </a:lnTo>
                    <a:lnTo>
                      <a:pt x="21999" y="24321"/>
                    </a:lnTo>
                    <a:lnTo>
                      <a:pt x="29273" y="30651"/>
                    </a:lnTo>
                    <a:lnTo>
                      <a:pt x="36758" y="37445"/>
                    </a:lnTo>
                    <a:lnTo>
                      <a:pt x="44707" y="44041"/>
                    </a:lnTo>
                    <a:lnTo>
                      <a:pt x="54835" y="50681"/>
                    </a:lnTo>
                    <a:lnTo>
                      <a:pt x="69272" y="5772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ihandform 133">
                <a:extLst>
                  <a:ext uri="{FF2B5EF4-FFF2-40B4-BE49-F238E27FC236}">
                    <a16:creationId xmlns:a16="http://schemas.microsoft.com/office/drawing/2014/main" id="{8538D3DE-E097-4A80-86CB-3AD20A74E844}"/>
                  </a:ext>
                </a:extLst>
              </p:cNvPr>
              <p:cNvSpPr/>
              <p:nvPr/>
            </p:nvSpPr>
            <p:spPr>
              <a:xfrm>
                <a:off x="4116356" y="4265831"/>
                <a:ext cx="81064" cy="92160"/>
              </a:xfrm>
              <a:custGeom>
                <a:avLst/>
                <a:gdLst/>
                <a:ahLst/>
                <a:cxnLst/>
                <a:rect l="0" t="0" r="0" b="0"/>
                <a:pathLst>
                  <a:path w="80820" h="92365">
                    <a:moveTo>
                      <a:pt x="80819" y="0"/>
                    </a:moveTo>
                    <a:lnTo>
                      <a:pt x="77145" y="8816"/>
                    </a:lnTo>
                    <a:lnTo>
                      <a:pt x="71933" y="16937"/>
                    </a:lnTo>
                    <a:lnTo>
                      <a:pt x="65706" y="24768"/>
                    </a:lnTo>
                    <a:lnTo>
                      <a:pt x="58818" y="31853"/>
                    </a:lnTo>
                    <a:lnTo>
                      <a:pt x="51543" y="38162"/>
                    </a:lnTo>
                    <a:lnTo>
                      <a:pt x="44058" y="44474"/>
                    </a:lnTo>
                    <a:lnTo>
                      <a:pt x="36489" y="51213"/>
                    </a:lnTo>
                    <a:lnTo>
                      <a:pt x="29166" y="58345"/>
                    </a:lnTo>
                    <a:lnTo>
                      <a:pt x="22712" y="65734"/>
                    </a:lnTo>
                    <a:lnTo>
                      <a:pt x="17244" y="73273"/>
                    </a:lnTo>
                    <a:lnTo>
                      <a:pt x="12343" y="80748"/>
                    </a:lnTo>
                    <a:lnTo>
                      <a:pt x="6896" y="87399"/>
                    </a:lnTo>
                    <a:lnTo>
                      <a:pt x="0" y="9236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ihandform 134">
                <a:extLst>
                  <a:ext uri="{FF2B5EF4-FFF2-40B4-BE49-F238E27FC236}">
                    <a16:creationId xmlns:a16="http://schemas.microsoft.com/office/drawing/2014/main" id="{66DD08B3-657D-48E6-BBBE-1E525C0275B5}"/>
                  </a:ext>
                </a:extLst>
              </p:cNvPr>
              <p:cNvSpPr/>
              <p:nvPr/>
            </p:nvSpPr>
            <p:spPr>
              <a:xfrm>
                <a:off x="4197420" y="4276953"/>
                <a:ext cx="58812" cy="52436"/>
              </a:xfrm>
              <a:custGeom>
                <a:avLst/>
                <a:gdLst/>
                <a:ahLst/>
                <a:cxnLst/>
                <a:rect l="0" t="0" r="0" b="0"/>
                <a:pathLst>
                  <a:path w="59557" h="51955">
                    <a:moveTo>
                      <a:pt x="0" y="0"/>
                    </a:moveTo>
                    <a:lnTo>
                      <a:pt x="6243" y="5693"/>
                    </a:lnTo>
                    <a:lnTo>
                      <a:pt x="12910" y="10480"/>
                    </a:lnTo>
                    <a:lnTo>
                      <a:pt x="19970" y="14844"/>
                    </a:lnTo>
                    <a:lnTo>
                      <a:pt x="27311" y="18967"/>
                    </a:lnTo>
                    <a:lnTo>
                      <a:pt x="34820" y="22956"/>
                    </a:lnTo>
                    <a:lnTo>
                      <a:pt x="42422" y="26937"/>
                    </a:lnTo>
                    <a:lnTo>
                      <a:pt x="49977" y="31527"/>
                    </a:lnTo>
                    <a:lnTo>
                      <a:pt x="56240" y="36999"/>
                    </a:lnTo>
                    <a:lnTo>
                      <a:pt x="59556" y="43578"/>
                    </a:lnTo>
                    <a:lnTo>
                      <a:pt x="57727" y="51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ihandform 135">
                <a:extLst>
                  <a:ext uri="{FF2B5EF4-FFF2-40B4-BE49-F238E27FC236}">
                    <a16:creationId xmlns:a16="http://schemas.microsoft.com/office/drawing/2014/main" id="{940A5BBD-53EC-4CC6-BEF8-E75DB459EC26}"/>
                  </a:ext>
                </a:extLst>
              </p:cNvPr>
              <p:cNvSpPr/>
              <p:nvPr/>
            </p:nvSpPr>
            <p:spPr>
              <a:xfrm>
                <a:off x="4156093" y="4311910"/>
                <a:ext cx="46096" cy="41313"/>
              </a:xfrm>
              <a:custGeom>
                <a:avLst/>
                <a:gdLst/>
                <a:ahLst/>
                <a:cxnLst/>
                <a:rect l="0" t="0" r="0" b="0"/>
                <a:pathLst>
                  <a:path w="46183" h="40410">
                    <a:moveTo>
                      <a:pt x="0" y="0"/>
                    </a:moveTo>
                    <a:lnTo>
                      <a:pt x="3673" y="5693"/>
                    </a:lnTo>
                    <a:lnTo>
                      <a:pt x="8885" y="10481"/>
                    </a:lnTo>
                    <a:lnTo>
                      <a:pt x="15111" y="14845"/>
                    </a:lnTo>
                    <a:lnTo>
                      <a:pt x="21976" y="18991"/>
                    </a:lnTo>
                    <a:lnTo>
                      <a:pt x="29110" y="23547"/>
                    </a:lnTo>
                    <a:lnTo>
                      <a:pt x="36944" y="30073"/>
                    </a:lnTo>
                    <a:lnTo>
                      <a:pt x="46182" y="404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ihandform 136">
                <a:extLst>
                  <a:ext uri="{FF2B5EF4-FFF2-40B4-BE49-F238E27FC236}">
                    <a16:creationId xmlns:a16="http://schemas.microsoft.com/office/drawing/2014/main" id="{C7214BCF-EEB5-4ABD-A1D3-28C473F5A8DD}"/>
                  </a:ext>
                </a:extLst>
              </p:cNvPr>
              <p:cNvSpPr/>
              <p:nvPr/>
            </p:nvSpPr>
            <p:spPr>
              <a:xfrm>
                <a:off x="4103639" y="4346868"/>
                <a:ext cx="81064" cy="39725"/>
              </a:xfrm>
              <a:custGeom>
                <a:avLst/>
                <a:gdLst/>
                <a:ahLst/>
                <a:cxnLst/>
                <a:rect l="0" t="0" r="0" b="0"/>
                <a:pathLst>
                  <a:path w="80819" h="40410">
                    <a:moveTo>
                      <a:pt x="0" y="0"/>
                    </a:moveTo>
                    <a:lnTo>
                      <a:pt x="3696" y="5694"/>
                    </a:lnTo>
                    <a:lnTo>
                      <a:pt x="9232" y="10481"/>
                    </a:lnTo>
                    <a:lnTo>
                      <a:pt x="16613" y="14845"/>
                    </a:lnTo>
                    <a:lnTo>
                      <a:pt x="25012" y="18967"/>
                    </a:lnTo>
                    <a:lnTo>
                      <a:pt x="33790" y="22956"/>
                    </a:lnTo>
                    <a:lnTo>
                      <a:pt x="43174" y="26875"/>
                    </a:lnTo>
                    <a:lnTo>
                      <a:pt x="53051" y="30828"/>
                    </a:lnTo>
                    <a:lnTo>
                      <a:pt x="64914" y="35197"/>
                    </a:lnTo>
                    <a:lnTo>
                      <a:pt x="80818" y="404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ihandform 137">
                <a:extLst>
                  <a:ext uri="{FF2B5EF4-FFF2-40B4-BE49-F238E27FC236}">
                    <a16:creationId xmlns:a16="http://schemas.microsoft.com/office/drawing/2014/main" id="{B1B6C3E7-F88D-49AE-BF29-B276C070A4DD}"/>
                  </a:ext>
                </a:extLst>
              </p:cNvPr>
              <p:cNvSpPr/>
              <p:nvPr/>
            </p:nvSpPr>
            <p:spPr>
              <a:xfrm>
                <a:off x="4197420" y="4370703"/>
                <a:ext cx="125572" cy="81037"/>
              </a:xfrm>
              <a:custGeom>
                <a:avLst/>
                <a:gdLst/>
                <a:ahLst/>
                <a:cxnLst/>
                <a:rect l="0" t="0" r="0" b="0"/>
                <a:pathLst>
                  <a:path w="127000" h="80109">
                    <a:moveTo>
                      <a:pt x="0" y="27484"/>
                    </a:moveTo>
                    <a:lnTo>
                      <a:pt x="8815" y="24362"/>
                    </a:lnTo>
                    <a:lnTo>
                      <a:pt x="16936" y="21028"/>
                    </a:lnTo>
                    <a:lnTo>
                      <a:pt x="24830" y="17497"/>
                    </a:lnTo>
                    <a:lnTo>
                      <a:pt x="32623" y="13827"/>
                    </a:lnTo>
                    <a:lnTo>
                      <a:pt x="40366" y="10073"/>
                    </a:lnTo>
                    <a:lnTo>
                      <a:pt x="48085" y="6272"/>
                    </a:lnTo>
                    <a:lnTo>
                      <a:pt x="55745" y="2542"/>
                    </a:lnTo>
                    <a:lnTo>
                      <a:pt x="62799" y="0"/>
                    </a:lnTo>
                    <a:lnTo>
                      <a:pt x="67998" y="967"/>
                    </a:lnTo>
                    <a:lnTo>
                      <a:pt x="70505" y="5262"/>
                    </a:lnTo>
                    <a:lnTo>
                      <a:pt x="70246" y="11405"/>
                    </a:lnTo>
                    <a:lnTo>
                      <a:pt x="67424" y="18411"/>
                    </a:lnTo>
                    <a:lnTo>
                      <a:pt x="63234" y="25802"/>
                    </a:lnTo>
                    <a:lnTo>
                      <a:pt x="58786" y="33363"/>
                    </a:lnTo>
                    <a:lnTo>
                      <a:pt x="54478" y="41000"/>
                    </a:lnTo>
                    <a:lnTo>
                      <a:pt x="50346" y="48671"/>
                    </a:lnTo>
                    <a:lnTo>
                      <a:pt x="46342" y="56356"/>
                    </a:lnTo>
                    <a:lnTo>
                      <a:pt x="42538" y="64048"/>
                    </a:lnTo>
                    <a:lnTo>
                      <a:pt x="40228" y="71632"/>
                    </a:lnTo>
                    <a:lnTo>
                      <a:pt x="41134" y="77830"/>
                    </a:lnTo>
                    <a:lnTo>
                      <a:pt x="44867" y="80108"/>
                    </a:lnTo>
                    <a:lnTo>
                      <a:pt x="50376" y="79124"/>
                    </a:lnTo>
                    <a:lnTo>
                      <a:pt x="56925" y="76540"/>
                    </a:lnTo>
                    <a:lnTo>
                      <a:pt x="64043" y="73241"/>
                    </a:lnTo>
                    <a:lnTo>
                      <a:pt x="71455" y="69569"/>
                    </a:lnTo>
                    <a:lnTo>
                      <a:pt x="79015" y="65117"/>
                    </a:lnTo>
                    <a:lnTo>
                      <a:pt x="86647" y="59878"/>
                    </a:lnTo>
                    <a:lnTo>
                      <a:pt x="94376" y="54643"/>
                    </a:lnTo>
                    <a:lnTo>
                      <a:pt x="102976" y="49972"/>
                    </a:lnTo>
                    <a:lnTo>
                      <a:pt x="113411" y="46412"/>
                    </a:lnTo>
                    <a:lnTo>
                      <a:pt x="126999" y="4480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ihandform 138">
                <a:extLst>
                  <a:ext uri="{FF2B5EF4-FFF2-40B4-BE49-F238E27FC236}">
                    <a16:creationId xmlns:a16="http://schemas.microsoft.com/office/drawing/2014/main" id="{1F366768-EAA2-40E3-8757-1CD527DD0EE7}"/>
                  </a:ext>
                </a:extLst>
              </p:cNvPr>
              <p:cNvSpPr/>
              <p:nvPr/>
            </p:nvSpPr>
            <p:spPr>
              <a:xfrm>
                <a:off x="4295969" y="4432672"/>
                <a:ext cx="50864" cy="87394"/>
              </a:xfrm>
              <a:custGeom>
                <a:avLst/>
                <a:gdLst/>
                <a:ahLst/>
                <a:cxnLst/>
                <a:rect l="0" t="0" r="0" b="0"/>
                <a:pathLst>
                  <a:path w="51494" h="86591">
                    <a:moveTo>
                      <a:pt x="51493" y="0"/>
                    </a:moveTo>
                    <a:lnTo>
                      <a:pt x="48371" y="8815"/>
                    </a:lnTo>
                    <a:lnTo>
                      <a:pt x="45038" y="16935"/>
                    </a:lnTo>
                    <a:lnTo>
                      <a:pt x="41507" y="24829"/>
                    </a:lnTo>
                    <a:lnTo>
                      <a:pt x="37813" y="32622"/>
                    </a:lnTo>
                    <a:lnTo>
                      <a:pt x="33734" y="40365"/>
                    </a:lnTo>
                    <a:lnTo>
                      <a:pt x="28715" y="48085"/>
                    </a:lnTo>
                    <a:lnTo>
                      <a:pt x="22696" y="55792"/>
                    </a:lnTo>
                    <a:lnTo>
                      <a:pt x="16245" y="63494"/>
                    </a:lnTo>
                    <a:lnTo>
                      <a:pt x="10251" y="71193"/>
                    </a:lnTo>
                    <a:lnTo>
                      <a:pt x="4796" y="78892"/>
                    </a:lnTo>
                    <a:lnTo>
                      <a:pt x="0" y="8659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ihandform 139">
                <a:extLst>
                  <a:ext uri="{FF2B5EF4-FFF2-40B4-BE49-F238E27FC236}">
                    <a16:creationId xmlns:a16="http://schemas.microsoft.com/office/drawing/2014/main" id="{A922334B-DAA4-4EC6-BAB4-58DD0B6292E4}"/>
                  </a:ext>
                </a:extLst>
              </p:cNvPr>
              <p:cNvSpPr/>
              <p:nvPr/>
            </p:nvSpPr>
            <p:spPr>
              <a:xfrm>
                <a:off x="4273716" y="4412016"/>
                <a:ext cx="128751" cy="115994"/>
              </a:xfrm>
              <a:custGeom>
                <a:avLst/>
                <a:gdLst/>
                <a:ahLst/>
                <a:cxnLst/>
                <a:rect l="0" t="0" r="0" b="0"/>
                <a:pathLst>
                  <a:path w="128944" h="115024">
                    <a:moveTo>
                      <a:pt x="50222" y="9136"/>
                    </a:moveTo>
                    <a:lnTo>
                      <a:pt x="52111" y="2048"/>
                    </a:lnTo>
                    <a:lnTo>
                      <a:pt x="57918" y="0"/>
                    </a:lnTo>
                    <a:lnTo>
                      <a:pt x="65600" y="722"/>
                    </a:lnTo>
                    <a:lnTo>
                      <a:pt x="73907" y="3033"/>
                    </a:lnTo>
                    <a:lnTo>
                      <a:pt x="82153" y="6817"/>
                    </a:lnTo>
                    <a:lnTo>
                      <a:pt x="90208" y="12037"/>
                    </a:lnTo>
                    <a:lnTo>
                      <a:pt x="98110" y="18325"/>
                    </a:lnTo>
                    <a:lnTo>
                      <a:pt x="105892" y="25273"/>
                    </a:lnTo>
                    <a:lnTo>
                      <a:pt x="113321" y="32588"/>
                    </a:lnTo>
                    <a:lnTo>
                      <a:pt x="119827" y="40096"/>
                    </a:lnTo>
                    <a:lnTo>
                      <a:pt x="125247" y="47678"/>
                    </a:lnTo>
                    <a:lnTo>
                      <a:pt x="128943" y="55093"/>
                    </a:lnTo>
                    <a:lnTo>
                      <a:pt x="128618" y="62384"/>
                    </a:lnTo>
                    <a:lnTo>
                      <a:pt x="124846" y="68482"/>
                    </a:lnTo>
                    <a:lnTo>
                      <a:pt x="118524" y="72759"/>
                    </a:lnTo>
                    <a:lnTo>
                      <a:pt x="110143" y="75393"/>
                    </a:lnTo>
                    <a:lnTo>
                      <a:pt x="100355" y="76868"/>
                    </a:lnTo>
                    <a:lnTo>
                      <a:pt x="89849" y="77668"/>
                    </a:lnTo>
                    <a:lnTo>
                      <a:pt x="80555" y="78504"/>
                    </a:lnTo>
                    <a:lnTo>
                      <a:pt x="77054" y="81132"/>
                    </a:lnTo>
                    <a:lnTo>
                      <a:pt x="78903" y="84983"/>
                    </a:lnTo>
                    <a:lnTo>
                      <a:pt x="83689" y="89796"/>
                    </a:lnTo>
                    <a:lnTo>
                      <a:pt x="89902" y="95036"/>
                    </a:lnTo>
                    <a:lnTo>
                      <a:pt x="95953" y="100318"/>
                    </a:lnTo>
                    <a:lnTo>
                      <a:pt x="99550" y="105965"/>
                    </a:lnTo>
                    <a:lnTo>
                      <a:pt x="99005" y="110945"/>
                    </a:lnTo>
                    <a:lnTo>
                      <a:pt x="94628" y="114102"/>
                    </a:lnTo>
                    <a:lnTo>
                      <a:pt x="88091" y="115023"/>
                    </a:lnTo>
                    <a:lnTo>
                      <a:pt x="80091" y="114647"/>
                    </a:lnTo>
                    <a:lnTo>
                      <a:pt x="71081" y="113732"/>
                    </a:lnTo>
                    <a:lnTo>
                      <a:pt x="61944" y="112127"/>
                    </a:lnTo>
                    <a:lnTo>
                      <a:pt x="52551" y="110341"/>
                    </a:lnTo>
                    <a:lnTo>
                      <a:pt x="42523" y="108686"/>
                    </a:lnTo>
                    <a:lnTo>
                      <a:pt x="31952" y="106643"/>
                    </a:lnTo>
                    <a:lnTo>
                      <a:pt x="21639" y="103965"/>
                    </a:lnTo>
                    <a:lnTo>
                      <a:pt x="12112" y="100786"/>
                    </a:lnTo>
                    <a:lnTo>
                      <a:pt x="3958" y="97296"/>
                    </a:lnTo>
                    <a:lnTo>
                      <a:pt x="0" y="93679"/>
                    </a:lnTo>
                    <a:lnTo>
                      <a:pt x="4039" y="89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ihandform 140">
                <a:extLst>
                  <a:ext uri="{FF2B5EF4-FFF2-40B4-BE49-F238E27FC236}">
                    <a16:creationId xmlns:a16="http://schemas.microsoft.com/office/drawing/2014/main" id="{39E9640E-B12F-417D-8898-B24A8816C5E5}"/>
                  </a:ext>
                </a:extLst>
              </p:cNvPr>
              <p:cNvSpPr/>
              <p:nvPr/>
            </p:nvSpPr>
            <p:spPr>
              <a:xfrm>
                <a:off x="4370677" y="4496231"/>
                <a:ext cx="68348" cy="87394"/>
              </a:xfrm>
              <a:custGeom>
                <a:avLst/>
                <a:gdLst/>
                <a:ahLst/>
                <a:cxnLst/>
                <a:rect l="0" t="0" r="0" b="0"/>
                <a:pathLst>
                  <a:path w="69170" h="86591">
                    <a:moveTo>
                      <a:pt x="69169" y="0"/>
                    </a:moveTo>
                    <a:lnTo>
                      <a:pt x="66023" y="6243"/>
                    </a:lnTo>
                    <a:lnTo>
                      <a:pt x="62366" y="12910"/>
                    </a:lnTo>
                    <a:lnTo>
                      <a:pt x="57616" y="19970"/>
                    </a:lnTo>
                    <a:lnTo>
                      <a:pt x="51728" y="27310"/>
                    </a:lnTo>
                    <a:lnTo>
                      <a:pt x="45036" y="34819"/>
                    </a:lnTo>
                    <a:lnTo>
                      <a:pt x="37866" y="42421"/>
                    </a:lnTo>
                    <a:lnTo>
                      <a:pt x="30458" y="50071"/>
                    </a:lnTo>
                    <a:lnTo>
                      <a:pt x="23215" y="57746"/>
                    </a:lnTo>
                    <a:lnTo>
                      <a:pt x="16736" y="65432"/>
                    </a:lnTo>
                    <a:lnTo>
                      <a:pt x="10651" y="73052"/>
                    </a:lnTo>
                    <a:lnTo>
                      <a:pt x="4953" y="80249"/>
                    </a:lnTo>
                    <a:lnTo>
                      <a:pt x="0" y="8659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ihandform 141">
                <a:extLst>
                  <a:ext uri="{FF2B5EF4-FFF2-40B4-BE49-F238E27FC236}">
                    <a16:creationId xmlns:a16="http://schemas.microsoft.com/office/drawing/2014/main" id="{928F2888-3965-4AB1-A11C-A65182549687}"/>
                  </a:ext>
                </a:extLst>
              </p:cNvPr>
              <p:cNvSpPr/>
              <p:nvPr/>
            </p:nvSpPr>
            <p:spPr>
              <a:xfrm>
                <a:off x="4413593" y="4548667"/>
                <a:ext cx="71528" cy="133473"/>
              </a:xfrm>
              <a:custGeom>
                <a:avLst/>
                <a:gdLst/>
                <a:ahLst/>
                <a:cxnLst/>
                <a:rect l="0" t="0" r="0" b="0"/>
                <a:pathLst>
                  <a:path w="72524" h="132773">
                    <a:moveTo>
                      <a:pt x="72523" y="0"/>
                    </a:moveTo>
                    <a:lnTo>
                      <a:pt x="69377" y="6244"/>
                    </a:lnTo>
                    <a:lnTo>
                      <a:pt x="65719" y="12910"/>
                    </a:lnTo>
                    <a:lnTo>
                      <a:pt x="60971" y="19907"/>
                    </a:lnTo>
                    <a:lnTo>
                      <a:pt x="55082" y="26540"/>
                    </a:lnTo>
                    <a:lnTo>
                      <a:pt x="48390" y="32614"/>
                    </a:lnTo>
                    <a:lnTo>
                      <a:pt x="41220" y="38810"/>
                    </a:lnTo>
                    <a:lnTo>
                      <a:pt x="33788" y="45468"/>
                    </a:lnTo>
                    <a:lnTo>
                      <a:pt x="26221" y="52248"/>
                    </a:lnTo>
                    <a:lnTo>
                      <a:pt x="18587" y="58470"/>
                    </a:lnTo>
                    <a:lnTo>
                      <a:pt x="10991" y="64515"/>
                    </a:lnTo>
                    <a:lnTo>
                      <a:pt x="4280" y="70952"/>
                    </a:lnTo>
                    <a:lnTo>
                      <a:pt x="308" y="77864"/>
                    </a:lnTo>
                    <a:lnTo>
                      <a:pt x="0" y="85099"/>
                    </a:lnTo>
                    <a:lnTo>
                      <a:pt x="2875" y="92241"/>
                    </a:lnTo>
                    <a:lnTo>
                      <a:pt x="7975" y="98603"/>
                    </a:lnTo>
                    <a:lnTo>
                      <a:pt x="14992" y="104024"/>
                    </a:lnTo>
                    <a:lnTo>
                      <a:pt x="23425" y="108757"/>
                    </a:lnTo>
                    <a:lnTo>
                      <a:pt x="32187" y="113134"/>
                    </a:lnTo>
                    <a:lnTo>
                      <a:pt x="41050" y="118065"/>
                    </a:lnTo>
                    <a:lnTo>
                      <a:pt x="51857" y="124308"/>
                    </a:lnTo>
                    <a:lnTo>
                      <a:pt x="66750" y="13277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ihandform 142">
                <a:extLst>
                  <a:ext uri="{FF2B5EF4-FFF2-40B4-BE49-F238E27FC236}">
                    <a16:creationId xmlns:a16="http://schemas.microsoft.com/office/drawing/2014/main" id="{A23A1C50-FC8F-4C14-91E7-DEB89CA4D9CC}"/>
                  </a:ext>
                </a:extLst>
              </p:cNvPr>
              <p:cNvSpPr/>
              <p:nvPr/>
            </p:nvSpPr>
            <p:spPr>
              <a:xfrm>
                <a:off x="4496247" y="4636060"/>
                <a:ext cx="76296" cy="115995"/>
              </a:xfrm>
              <a:custGeom>
                <a:avLst/>
                <a:gdLst/>
                <a:ahLst/>
                <a:cxnLst/>
                <a:rect l="0" t="0" r="0" b="0"/>
                <a:pathLst>
                  <a:path w="75542" h="116065">
                    <a:moveTo>
                      <a:pt x="75541" y="0"/>
                    </a:moveTo>
                    <a:lnTo>
                      <a:pt x="72394" y="6244"/>
                    </a:lnTo>
                    <a:lnTo>
                      <a:pt x="68737" y="12910"/>
                    </a:lnTo>
                    <a:lnTo>
                      <a:pt x="64051" y="19970"/>
                    </a:lnTo>
                    <a:lnTo>
                      <a:pt x="58895" y="27311"/>
                    </a:lnTo>
                    <a:lnTo>
                      <a:pt x="53961" y="34820"/>
                    </a:lnTo>
                    <a:lnTo>
                      <a:pt x="49352" y="42421"/>
                    </a:lnTo>
                    <a:lnTo>
                      <a:pt x="44376" y="50095"/>
                    </a:lnTo>
                    <a:lnTo>
                      <a:pt x="38558" y="58093"/>
                    </a:lnTo>
                    <a:lnTo>
                      <a:pt x="31979" y="66935"/>
                    </a:lnTo>
                    <a:lnTo>
                      <a:pt x="24914" y="76114"/>
                    </a:lnTo>
                    <a:lnTo>
                      <a:pt x="17856" y="84987"/>
                    </a:lnTo>
                    <a:lnTo>
                      <a:pt x="11535" y="93428"/>
                    </a:lnTo>
                    <a:lnTo>
                      <a:pt x="6249" y="101497"/>
                    </a:lnTo>
                    <a:lnTo>
                      <a:pt x="2173" y="109133"/>
                    </a:lnTo>
                    <a:lnTo>
                      <a:pt x="0" y="11606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ihandform 143">
                <a:extLst>
                  <a:ext uri="{FF2B5EF4-FFF2-40B4-BE49-F238E27FC236}">
                    <a16:creationId xmlns:a16="http://schemas.microsoft.com/office/drawing/2014/main" id="{09D1E24D-CBD3-4E17-A553-42D4BFF6F9DB}"/>
                  </a:ext>
                </a:extLst>
              </p:cNvPr>
              <p:cNvSpPr/>
              <p:nvPr/>
            </p:nvSpPr>
            <p:spPr>
              <a:xfrm>
                <a:off x="4370677" y="4612226"/>
                <a:ext cx="257500" cy="170019"/>
              </a:xfrm>
              <a:custGeom>
                <a:avLst/>
                <a:gdLst/>
                <a:ahLst/>
                <a:cxnLst/>
                <a:rect l="0" t="0" r="0" b="0"/>
                <a:pathLst>
                  <a:path w="258223" h="169836">
                    <a:moveTo>
                      <a:pt x="144319" y="0"/>
                    </a:moveTo>
                    <a:lnTo>
                      <a:pt x="153158" y="574"/>
                    </a:lnTo>
                    <a:lnTo>
                      <a:pt x="161602" y="2776"/>
                    </a:lnTo>
                    <a:lnTo>
                      <a:pt x="170651" y="6628"/>
                    </a:lnTo>
                    <a:lnTo>
                      <a:pt x="179931" y="11356"/>
                    </a:lnTo>
                    <a:lnTo>
                      <a:pt x="188853" y="16379"/>
                    </a:lnTo>
                    <a:lnTo>
                      <a:pt x="197317" y="21962"/>
                    </a:lnTo>
                    <a:lnTo>
                      <a:pt x="205444" y="27660"/>
                    </a:lnTo>
                    <a:lnTo>
                      <a:pt x="213368" y="33194"/>
                    </a:lnTo>
                    <a:lnTo>
                      <a:pt x="221116" y="39163"/>
                    </a:lnTo>
                    <a:lnTo>
                      <a:pt x="228162" y="46404"/>
                    </a:lnTo>
                    <a:lnTo>
                      <a:pt x="234452" y="54869"/>
                    </a:lnTo>
                    <a:lnTo>
                      <a:pt x="240692" y="63680"/>
                    </a:lnTo>
                    <a:lnTo>
                      <a:pt x="246671" y="72895"/>
                    </a:lnTo>
                    <a:lnTo>
                      <a:pt x="251718" y="82831"/>
                    </a:lnTo>
                    <a:lnTo>
                      <a:pt x="255263" y="93418"/>
                    </a:lnTo>
                    <a:lnTo>
                      <a:pt x="257373" y="104417"/>
                    </a:lnTo>
                    <a:lnTo>
                      <a:pt x="258222" y="115368"/>
                    </a:lnTo>
                    <a:lnTo>
                      <a:pt x="257614" y="125559"/>
                    </a:lnTo>
                    <a:lnTo>
                      <a:pt x="255702" y="134820"/>
                    </a:lnTo>
                    <a:lnTo>
                      <a:pt x="252915" y="143396"/>
                    </a:lnTo>
                    <a:lnTo>
                      <a:pt x="249490" y="151494"/>
                    </a:lnTo>
                    <a:lnTo>
                      <a:pt x="244455" y="158671"/>
                    </a:lnTo>
                    <a:lnTo>
                      <a:pt x="237225" y="164401"/>
                    </a:lnTo>
                    <a:lnTo>
                      <a:pt x="228255" y="168248"/>
                    </a:lnTo>
                    <a:lnTo>
                      <a:pt x="218772" y="169835"/>
                    </a:lnTo>
                    <a:lnTo>
                      <a:pt x="209357" y="169341"/>
                    </a:lnTo>
                    <a:lnTo>
                      <a:pt x="199564" y="167371"/>
                    </a:lnTo>
                    <a:lnTo>
                      <a:pt x="189179" y="164512"/>
                    </a:lnTo>
                    <a:lnTo>
                      <a:pt x="178608" y="161164"/>
                    </a:lnTo>
                    <a:lnTo>
                      <a:pt x="168565" y="157498"/>
                    </a:lnTo>
                    <a:lnTo>
                      <a:pt x="158708" y="153061"/>
                    </a:lnTo>
                    <a:lnTo>
                      <a:pt x="148753" y="147835"/>
                    </a:lnTo>
                    <a:lnTo>
                      <a:pt x="139213" y="142606"/>
                    </a:lnTo>
                    <a:lnTo>
                      <a:pt x="130326" y="137802"/>
                    </a:lnTo>
                    <a:lnTo>
                      <a:pt x="121949" y="133389"/>
                    </a:lnTo>
                    <a:lnTo>
                      <a:pt x="113889" y="129170"/>
                    </a:lnTo>
                    <a:lnTo>
                      <a:pt x="106008" y="124456"/>
                    </a:lnTo>
                    <a:lnTo>
                      <a:pt x="98220" y="119094"/>
                    </a:lnTo>
                    <a:lnTo>
                      <a:pt x="90479" y="113737"/>
                    </a:lnTo>
                    <a:lnTo>
                      <a:pt x="82737" y="108170"/>
                    </a:lnTo>
                    <a:lnTo>
                      <a:pt x="74706" y="101984"/>
                    </a:lnTo>
                    <a:lnTo>
                      <a:pt x="65850" y="95261"/>
                    </a:lnTo>
                    <a:lnTo>
                      <a:pt x="56664" y="88796"/>
                    </a:lnTo>
                    <a:lnTo>
                      <a:pt x="47787" y="83118"/>
                    </a:lnTo>
                    <a:lnTo>
                      <a:pt x="39281" y="78113"/>
                    </a:lnTo>
                    <a:lnTo>
                      <a:pt x="30032" y="72604"/>
                    </a:lnTo>
                    <a:lnTo>
                      <a:pt x="17814" y="64623"/>
                    </a:lnTo>
                    <a:lnTo>
                      <a:pt x="0" y="51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09" name="Freihandform 145">
              <a:extLst>
                <a:ext uri="{FF2B5EF4-FFF2-40B4-BE49-F238E27FC236}">
                  <a16:creationId xmlns:a16="http://schemas.microsoft.com/office/drawing/2014/main" id="{67BD270A-1A92-48BA-AC22-20DD09E92F1A}"/>
                </a:ext>
              </a:extLst>
            </p:cNvPr>
            <p:cNvSpPr/>
            <p:nvPr/>
          </p:nvSpPr>
          <p:spPr>
            <a:xfrm>
              <a:off x="344736" y="3276602"/>
              <a:ext cx="14272" cy="208375"/>
            </a:xfrm>
            <a:custGeom>
              <a:avLst/>
              <a:gdLst/>
              <a:ahLst/>
              <a:cxnLst/>
              <a:rect l="0" t="0" r="0" b="0"/>
              <a:pathLst>
                <a:path w="15427" h="230909">
                  <a:moveTo>
                    <a:pt x="9653" y="0"/>
                  </a:moveTo>
                  <a:lnTo>
                    <a:pt x="4319" y="73"/>
                  </a:lnTo>
                  <a:lnTo>
                    <a:pt x="1278" y="6165"/>
                  </a:lnTo>
                  <a:lnTo>
                    <a:pt x="0" y="14412"/>
                  </a:lnTo>
                  <a:lnTo>
                    <a:pt x="354" y="23206"/>
                  </a:lnTo>
                  <a:lnTo>
                    <a:pt x="1473" y="32417"/>
                  </a:lnTo>
                  <a:lnTo>
                    <a:pt x="2789" y="42048"/>
                  </a:lnTo>
                  <a:lnTo>
                    <a:pt x="4600" y="51493"/>
                  </a:lnTo>
                  <a:lnTo>
                    <a:pt x="6442" y="61011"/>
                  </a:lnTo>
                  <a:lnTo>
                    <a:pt x="7499" y="70786"/>
                  </a:lnTo>
                  <a:lnTo>
                    <a:pt x="7255" y="80235"/>
                  </a:lnTo>
                  <a:lnTo>
                    <a:pt x="6947" y="89101"/>
                  </a:lnTo>
                  <a:lnTo>
                    <a:pt x="7449" y="97780"/>
                  </a:lnTo>
                  <a:lnTo>
                    <a:pt x="8235" y="107047"/>
                  </a:lnTo>
                  <a:lnTo>
                    <a:pt x="8869" y="117118"/>
                  </a:lnTo>
                  <a:lnTo>
                    <a:pt x="9571" y="127518"/>
                  </a:lnTo>
                  <a:lnTo>
                    <a:pt x="10937" y="137472"/>
                  </a:lnTo>
                  <a:lnTo>
                    <a:pt x="12511" y="147286"/>
                  </a:lnTo>
                  <a:lnTo>
                    <a:pt x="13421" y="157219"/>
                  </a:lnTo>
                  <a:lnTo>
                    <a:pt x="13038" y="166812"/>
                  </a:lnTo>
                  <a:lnTo>
                    <a:pt x="11984" y="176426"/>
                  </a:lnTo>
                  <a:lnTo>
                    <a:pt x="11033" y="186559"/>
                  </a:lnTo>
                  <a:lnTo>
                    <a:pt x="10467" y="197179"/>
                  </a:lnTo>
                  <a:lnTo>
                    <a:pt x="10877" y="207684"/>
                  </a:lnTo>
                  <a:lnTo>
                    <a:pt x="12381" y="218664"/>
                  </a:lnTo>
                  <a:lnTo>
                    <a:pt x="15426" y="230908"/>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ihandform 147">
              <a:extLst>
                <a:ext uri="{FF2B5EF4-FFF2-40B4-BE49-F238E27FC236}">
                  <a16:creationId xmlns:a16="http://schemas.microsoft.com/office/drawing/2014/main" id="{2E5F85A9-365B-4328-B470-84A28D36B482}"/>
                </a:ext>
              </a:extLst>
            </p:cNvPr>
            <p:cNvSpPr/>
            <p:nvPr/>
          </p:nvSpPr>
          <p:spPr>
            <a:xfrm>
              <a:off x="223421" y="3666234"/>
              <a:ext cx="787829" cy="47099"/>
            </a:xfrm>
            <a:custGeom>
              <a:avLst/>
              <a:gdLst/>
              <a:ahLst/>
              <a:cxnLst/>
              <a:rect l="0" t="0" r="0" b="0"/>
              <a:pathLst>
                <a:path w="877455" h="51955">
                  <a:moveTo>
                    <a:pt x="0" y="17319"/>
                  </a:moveTo>
                  <a:lnTo>
                    <a:pt x="6795" y="19889"/>
                  </a:lnTo>
                  <a:lnTo>
                    <a:pt x="15340" y="21344"/>
                  </a:lnTo>
                  <a:lnTo>
                    <a:pt x="25097" y="22177"/>
                  </a:lnTo>
                  <a:lnTo>
                    <a:pt x="35655" y="22653"/>
                  </a:lnTo>
                  <a:lnTo>
                    <a:pt x="46685" y="23211"/>
                  </a:lnTo>
                  <a:lnTo>
                    <a:pt x="57970" y="24484"/>
                  </a:lnTo>
                  <a:lnTo>
                    <a:pt x="69388" y="26028"/>
                  </a:lnTo>
                  <a:lnTo>
                    <a:pt x="80872" y="27234"/>
                  </a:lnTo>
                  <a:lnTo>
                    <a:pt x="92325" y="28055"/>
                  </a:lnTo>
                  <a:lnTo>
                    <a:pt x="103149" y="29189"/>
                  </a:lnTo>
                  <a:lnTo>
                    <a:pt x="113254" y="30848"/>
                  </a:lnTo>
                  <a:lnTo>
                    <a:pt x="123390" y="32368"/>
                  </a:lnTo>
                  <a:lnTo>
                    <a:pt x="133989" y="33392"/>
                  </a:lnTo>
                  <a:lnTo>
                    <a:pt x="145025" y="33988"/>
                  </a:lnTo>
                  <a:lnTo>
                    <a:pt x="154609" y="34297"/>
                  </a:lnTo>
                  <a:lnTo>
                    <a:pt x="162909" y="34513"/>
                  </a:lnTo>
                  <a:lnTo>
                    <a:pt x="172065" y="35305"/>
                  </a:lnTo>
                  <a:lnTo>
                    <a:pt x="181914" y="36788"/>
                  </a:lnTo>
                  <a:lnTo>
                    <a:pt x="192201" y="38220"/>
                  </a:lnTo>
                  <a:lnTo>
                    <a:pt x="202934" y="39227"/>
                  </a:lnTo>
                  <a:lnTo>
                    <a:pt x="213711" y="40128"/>
                  </a:lnTo>
                  <a:lnTo>
                    <a:pt x="223865" y="41595"/>
                  </a:lnTo>
                  <a:lnTo>
                    <a:pt x="233805" y="43243"/>
                  </a:lnTo>
                  <a:lnTo>
                    <a:pt x="244112" y="44502"/>
                  </a:lnTo>
                  <a:lnTo>
                    <a:pt x="254821" y="45349"/>
                  </a:lnTo>
                  <a:lnTo>
                    <a:pt x="265226" y="46495"/>
                  </a:lnTo>
                  <a:lnTo>
                    <a:pt x="275109" y="48160"/>
                  </a:lnTo>
                  <a:lnTo>
                    <a:pt x="285132" y="49683"/>
                  </a:lnTo>
                  <a:lnTo>
                    <a:pt x="295652" y="50709"/>
                  </a:lnTo>
                  <a:lnTo>
                    <a:pt x="306600" y="51307"/>
                  </a:lnTo>
                  <a:lnTo>
                    <a:pt x="317823" y="51630"/>
                  </a:lnTo>
                  <a:lnTo>
                    <a:pt x="329203" y="51796"/>
                  </a:lnTo>
                  <a:lnTo>
                    <a:pt x="340666" y="51878"/>
                  </a:lnTo>
                  <a:lnTo>
                    <a:pt x="352172" y="51918"/>
                  </a:lnTo>
                  <a:lnTo>
                    <a:pt x="363698" y="51937"/>
                  </a:lnTo>
                  <a:lnTo>
                    <a:pt x="375235" y="51946"/>
                  </a:lnTo>
                  <a:lnTo>
                    <a:pt x="386776" y="51950"/>
                  </a:lnTo>
                  <a:lnTo>
                    <a:pt x="398319" y="51953"/>
                  </a:lnTo>
                  <a:lnTo>
                    <a:pt x="409864" y="51953"/>
                  </a:lnTo>
                  <a:lnTo>
                    <a:pt x="421409" y="51953"/>
                  </a:lnTo>
                  <a:lnTo>
                    <a:pt x="432954" y="51954"/>
                  </a:lnTo>
                  <a:lnTo>
                    <a:pt x="444500" y="51954"/>
                  </a:lnTo>
                  <a:lnTo>
                    <a:pt x="456045" y="51954"/>
                  </a:lnTo>
                  <a:lnTo>
                    <a:pt x="467590" y="51954"/>
                  </a:lnTo>
                  <a:lnTo>
                    <a:pt x="479135" y="51954"/>
                  </a:lnTo>
                  <a:lnTo>
                    <a:pt x="490681" y="51954"/>
                  </a:lnTo>
                  <a:lnTo>
                    <a:pt x="502227" y="51954"/>
                  </a:lnTo>
                  <a:lnTo>
                    <a:pt x="513772" y="51954"/>
                  </a:lnTo>
                  <a:lnTo>
                    <a:pt x="525317" y="51954"/>
                  </a:lnTo>
                  <a:lnTo>
                    <a:pt x="536863" y="51954"/>
                  </a:lnTo>
                  <a:lnTo>
                    <a:pt x="548408" y="51954"/>
                  </a:lnTo>
                  <a:lnTo>
                    <a:pt x="559954" y="51954"/>
                  </a:lnTo>
                  <a:lnTo>
                    <a:pt x="571476" y="51930"/>
                  </a:lnTo>
                  <a:lnTo>
                    <a:pt x="582697" y="51606"/>
                  </a:lnTo>
                  <a:lnTo>
                    <a:pt x="593088" y="50451"/>
                  </a:lnTo>
                  <a:lnTo>
                    <a:pt x="603123" y="48940"/>
                  </a:lnTo>
                  <a:lnTo>
                    <a:pt x="613165" y="47437"/>
                  </a:lnTo>
                  <a:lnTo>
                    <a:pt x="622811" y="45538"/>
                  </a:lnTo>
                  <a:lnTo>
                    <a:pt x="632426" y="43584"/>
                  </a:lnTo>
                  <a:lnTo>
                    <a:pt x="642247" y="41536"/>
                  </a:lnTo>
                  <a:lnTo>
                    <a:pt x="651780" y="38369"/>
                  </a:lnTo>
                  <a:lnTo>
                    <a:pt x="661364" y="34920"/>
                  </a:lnTo>
                  <a:lnTo>
                    <a:pt x="671482" y="32314"/>
                  </a:lnTo>
                  <a:lnTo>
                    <a:pt x="682095" y="30636"/>
                  </a:lnTo>
                  <a:lnTo>
                    <a:pt x="692451" y="29028"/>
                  </a:lnTo>
                  <a:lnTo>
                    <a:pt x="702311" y="27120"/>
                  </a:lnTo>
                  <a:lnTo>
                    <a:pt x="712323" y="25475"/>
                  </a:lnTo>
                  <a:lnTo>
                    <a:pt x="722815" y="24365"/>
                  </a:lnTo>
                  <a:lnTo>
                    <a:pt x="733436" y="23415"/>
                  </a:lnTo>
                  <a:lnTo>
                    <a:pt x="743503" y="21923"/>
                  </a:lnTo>
                  <a:lnTo>
                    <a:pt x="753396" y="20265"/>
                  </a:lnTo>
                  <a:lnTo>
                    <a:pt x="763680" y="19000"/>
                  </a:lnTo>
                  <a:lnTo>
                    <a:pt x="774377" y="18151"/>
                  </a:lnTo>
                  <a:lnTo>
                    <a:pt x="784776" y="17003"/>
                  </a:lnTo>
                  <a:lnTo>
                    <a:pt x="794656" y="15338"/>
                  </a:lnTo>
                  <a:lnTo>
                    <a:pt x="804679" y="13815"/>
                  </a:lnTo>
                  <a:lnTo>
                    <a:pt x="815198" y="12789"/>
                  </a:lnTo>
                  <a:lnTo>
                    <a:pt x="826146" y="12191"/>
                  </a:lnTo>
                  <a:lnTo>
                    <a:pt x="837305" y="11805"/>
                  </a:lnTo>
                  <a:lnTo>
                    <a:pt x="848338" y="10651"/>
                  </a:lnTo>
                  <a:lnTo>
                    <a:pt x="861025" y="7303"/>
                  </a:lnTo>
                  <a:lnTo>
                    <a:pt x="877454"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ihandform 148">
              <a:extLst>
                <a:ext uri="{FF2B5EF4-FFF2-40B4-BE49-F238E27FC236}">
                  <a16:creationId xmlns:a16="http://schemas.microsoft.com/office/drawing/2014/main" id="{400C3D99-791D-4194-859A-48A01CD06653}"/>
                </a:ext>
              </a:extLst>
            </p:cNvPr>
            <p:cNvSpPr/>
            <p:nvPr/>
          </p:nvSpPr>
          <p:spPr>
            <a:xfrm>
              <a:off x="221994" y="2140530"/>
              <a:ext cx="493820" cy="15699"/>
            </a:xfrm>
            <a:custGeom>
              <a:avLst/>
              <a:gdLst/>
              <a:ahLst/>
              <a:cxnLst/>
              <a:rect l="0" t="0" r="0" b="0"/>
              <a:pathLst>
                <a:path w="549595" h="17320">
                  <a:moveTo>
                    <a:pt x="1497" y="17319"/>
                  </a:moveTo>
                  <a:lnTo>
                    <a:pt x="0" y="14587"/>
                  </a:lnTo>
                  <a:lnTo>
                    <a:pt x="6602" y="13003"/>
                  </a:lnTo>
                  <a:lnTo>
                    <a:pt x="15654" y="12224"/>
                  </a:lnTo>
                  <a:lnTo>
                    <a:pt x="25894" y="11858"/>
                  </a:lnTo>
                  <a:lnTo>
                    <a:pt x="36709" y="11625"/>
                  </a:lnTo>
                  <a:lnTo>
                    <a:pt x="47215" y="10839"/>
                  </a:lnTo>
                  <a:lnTo>
                    <a:pt x="57164" y="9369"/>
                  </a:lnTo>
                  <a:lnTo>
                    <a:pt x="67226" y="7947"/>
                  </a:lnTo>
                  <a:lnTo>
                    <a:pt x="77742" y="6947"/>
                  </a:lnTo>
                  <a:lnTo>
                    <a:pt x="88376" y="6049"/>
                  </a:lnTo>
                  <a:lnTo>
                    <a:pt x="98449" y="4584"/>
                  </a:lnTo>
                  <a:lnTo>
                    <a:pt x="108345" y="2936"/>
                  </a:lnTo>
                  <a:lnTo>
                    <a:pt x="118630" y="1678"/>
                  </a:lnTo>
                  <a:lnTo>
                    <a:pt x="129392" y="894"/>
                  </a:lnTo>
                  <a:lnTo>
                    <a:pt x="140499" y="456"/>
                  </a:lnTo>
                  <a:lnTo>
                    <a:pt x="151814" y="226"/>
                  </a:lnTo>
                  <a:lnTo>
                    <a:pt x="163242" y="109"/>
                  </a:lnTo>
                  <a:lnTo>
                    <a:pt x="174731" y="52"/>
                  </a:lnTo>
                  <a:lnTo>
                    <a:pt x="186248" y="25"/>
                  </a:lnTo>
                  <a:lnTo>
                    <a:pt x="197781" y="11"/>
                  </a:lnTo>
                  <a:lnTo>
                    <a:pt x="209320" y="5"/>
                  </a:lnTo>
                  <a:lnTo>
                    <a:pt x="220862" y="2"/>
                  </a:lnTo>
                  <a:lnTo>
                    <a:pt x="232407" y="1"/>
                  </a:lnTo>
                  <a:lnTo>
                    <a:pt x="243951" y="1"/>
                  </a:lnTo>
                  <a:lnTo>
                    <a:pt x="255497" y="0"/>
                  </a:lnTo>
                  <a:lnTo>
                    <a:pt x="267042" y="0"/>
                  </a:lnTo>
                  <a:lnTo>
                    <a:pt x="278587" y="0"/>
                  </a:lnTo>
                  <a:lnTo>
                    <a:pt x="290133" y="0"/>
                  </a:lnTo>
                  <a:lnTo>
                    <a:pt x="301678" y="0"/>
                  </a:lnTo>
                  <a:lnTo>
                    <a:pt x="313224" y="0"/>
                  </a:lnTo>
                  <a:lnTo>
                    <a:pt x="324769" y="0"/>
                  </a:lnTo>
                  <a:lnTo>
                    <a:pt x="336315" y="0"/>
                  </a:lnTo>
                  <a:lnTo>
                    <a:pt x="347860" y="0"/>
                  </a:lnTo>
                  <a:lnTo>
                    <a:pt x="359405" y="0"/>
                  </a:lnTo>
                  <a:lnTo>
                    <a:pt x="370951" y="0"/>
                  </a:lnTo>
                  <a:lnTo>
                    <a:pt x="382497" y="0"/>
                  </a:lnTo>
                  <a:lnTo>
                    <a:pt x="394042" y="0"/>
                  </a:lnTo>
                  <a:lnTo>
                    <a:pt x="405587" y="0"/>
                  </a:lnTo>
                  <a:lnTo>
                    <a:pt x="417133" y="0"/>
                  </a:lnTo>
                  <a:lnTo>
                    <a:pt x="428678" y="0"/>
                  </a:lnTo>
                  <a:lnTo>
                    <a:pt x="440160" y="63"/>
                  </a:lnTo>
                  <a:lnTo>
                    <a:pt x="450998" y="771"/>
                  </a:lnTo>
                  <a:lnTo>
                    <a:pt x="461109" y="2205"/>
                  </a:lnTo>
                  <a:lnTo>
                    <a:pt x="471248" y="3612"/>
                  </a:lnTo>
                  <a:lnTo>
                    <a:pt x="481825" y="4580"/>
                  </a:lnTo>
                  <a:lnTo>
                    <a:pt x="492800" y="5150"/>
                  </a:lnTo>
                  <a:lnTo>
                    <a:pt x="504036" y="5460"/>
                  </a:lnTo>
                  <a:lnTo>
                    <a:pt x="515422" y="5619"/>
                  </a:lnTo>
                  <a:lnTo>
                    <a:pt x="526888" y="5699"/>
                  </a:lnTo>
                  <a:lnTo>
                    <a:pt x="538395" y="5737"/>
                  </a:lnTo>
                  <a:lnTo>
                    <a:pt x="549594" y="573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2" name="Freihandform 149">
              <a:extLst>
                <a:ext uri="{FF2B5EF4-FFF2-40B4-BE49-F238E27FC236}">
                  <a16:creationId xmlns:a16="http://schemas.microsoft.com/office/drawing/2014/main" id="{2D780D64-FA30-4B27-BA40-02A02B4CD5C6}"/>
                </a:ext>
              </a:extLst>
            </p:cNvPr>
            <p:cNvSpPr/>
            <p:nvPr/>
          </p:nvSpPr>
          <p:spPr>
            <a:xfrm>
              <a:off x="725805" y="2140530"/>
              <a:ext cx="326835" cy="21408"/>
            </a:xfrm>
            <a:custGeom>
              <a:avLst/>
              <a:gdLst/>
              <a:ahLst/>
              <a:cxnLst/>
              <a:rect l="0" t="0" r="0" b="0"/>
              <a:pathLst>
                <a:path w="363683" h="24864">
                  <a:moveTo>
                    <a:pt x="0" y="1"/>
                  </a:moveTo>
                  <a:lnTo>
                    <a:pt x="9366" y="0"/>
                  </a:lnTo>
                  <a:lnTo>
                    <a:pt x="19366" y="0"/>
                  </a:lnTo>
                  <a:lnTo>
                    <a:pt x="29957" y="0"/>
                  </a:lnTo>
                  <a:lnTo>
                    <a:pt x="40968" y="0"/>
                  </a:lnTo>
                  <a:lnTo>
                    <a:pt x="52231" y="0"/>
                  </a:lnTo>
                  <a:lnTo>
                    <a:pt x="63634" y="0"/>
                  </a:lnTo>
                  <a:lnTo>
                    <a:pt x="75086" y="24"/>
                  </a:lnTo>
                  <a:lnTo>
                    <a:pt x="86274" y="347"/>
                  </a:lnTo>
                  <a:lnTo>
                    <a:pt x="96648" y="1502"/>
                  </a:lnTo>
                  <a:lnTo>
                    <a:pt x="106675" y="3013"/>
                  </a:lnTo>
                  <a:lnTo>
                    <a:pt x="116714" y="4516"/>
                  </a:lnTo>
                  <a:lnTo>
                    <a:pt x="126358" y="6415"/>
                  </a:lnTo>
                  <a:lnTo>
                    <a:pt x="135997" y="8345"/>
                  </a:lnTo>
                  <a:lnTo>
                    <a:pt x="146141" y="10070"/>
                  </a:lnTo>
                  <a:lnTo>
                    <a:pt x="156829" y="12082"/>
                  </a:lnTo>
                  <a:lnTo>
                    <a:pt x="167900" y="14044"/>
                  </a:lnTo>
                  <a:lnTo>
                    <a:pt x="179197" y="15471"/>
                  </a:lnTo>
                  <a:lnTo>
                    <a:pt x="190617" y="16341"/>
                  </a:lnTo>
                  <a:lnTo>
                    <a:pt x="202077" y="16846"/>
                  </a:lnTo>
                  <a:lnTo>
                    <a:pt x="213269" y="17420"/>
                  </a:lnTo>
                  <a:lnTo>
                    <a:pt x="223646" y="18702"/>
                  </a:lnTo>
                  <a:lnTo>
                    <a:pt x="233674" y="20275"/>
                  </a:lnTo>
                  <a:lnTo>
                    <a:pt x="243714" y="21807"/>
                  </a:lnTo>
                  <a:lnTo>
                    <a:pt x="253358" y="23658"/>
                  </a:lnTo>
                  <a:lnTo>
                    <a:pt x="262996" y="24863"/>
                  </a:lnTo>
                  <a:lnTo>
                    <a:pt x="273141" y="24832"/>
                  </a:lnTo>
                  <a:lnTo>
                    <a:pt x="283829" y="24284"/>
                  </a:lnTo>
                  <a:lnTo>
                    <a:pt x="294900" y="23792"/>
                  </a:lnTo>
                  <a:lnTo>
                    <a:pt x="306197" y="23470"/>
                  </a:lnTo>
                  <a:lnTo>
                    <a:pt x="317617" y="23286"/>
                  </a:lnTo>
                  <a:lnTo>
                    <a:pt x="329528" y="23188"/>
                  </a:lnTo>
                  <a:lnTo>
                    <a:pt x="344030" y="23125"/>
                  </a:lnTo>
                  <a:lnTo>
                    <a:pt x="363682" y="2309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3" name="Freihandform 353">
              <a:extLst>
                <a:ext uri="{FF2B5EF4-FFF2-40B4-BE49-F238E27FC236}">
                  <a16:creationId xmlns:a16="http://schemas.microsoft.com/office/drawing/2014/main" id="{C01FDF8B-0FCB-4F9E-A28A-D269A309D28E}"/>
                </a:ext>
              </a:extLst>
            </p:cNvPr>
            <p:cNvSpPr/>
            <p:nvPr/>
          </p:nvSpPr>
          <p:spPr>
            <a:xfrm>
              <a:off x="1162536" y="2156229"/>
              <a:ext cx="824937" cy="15700"/>
            </a:xfrm>
            <a:custGeom>
              <a:avLst/>
              <a:gdLst/>
              <a:ahLst/>
              <a:cxnLst/>
              <a:rect l="0" t="0" r="0" b="0"/>
              <a:pathLst>
                <a:path w="917865" h="17243">
                  <a:moveTo>
                    <a:pt x="0" y="11470"/>
                  </a:moveTo>
                  <a:lnTo>
                    <a:pt x="6771" y="8922"/>
                  </a:lnTo>
                  <a:lnTo>
                    <a:pt x="14993" y="7791"/>
                  </a:lnTo>
                  <a:lnTo>
                    <a:pt x="23595" y="8112"/>
                  </a:lnTo>
                  <a:lnTo>
                    <a:pt x="32666" y="9146"/>
                  </a:lnTo>
                  <a:lnTo>
                    <a:pt x="42517" y="10091"/>
                  </a:lnTo>
                  <a:lnTo>
                    <a:pt x="52994" y="10782"/>
                  </a:lnTo>
                  <a:lnTo>
                    <a:pt x="63285" y="11852"/>
                  </a:lnTo>
                  <a:lnTo>
                    <a:pt x="73113" y="13481"/>
                  </a:lnTo>
                  <a:lnTo>
                    <a:pt x="83110" y="14986"/>
                  </a:lnTo>
                  <a:lnTo>
                    <a:pt x="93618" y="16004"/>
                  </a:lnTo>
                  <a:lnTo>
                    <a:pt x="104560" y="16599"/>
                  </a:lnTo>
                  <a:lnTo>
                    <a:pt x="115780" y="16856"/>
                  </a:lnTo>
                  <a:lnTo>
                    <a:pt x="127159" y="16313"/>
                  </a:lnTo>
                  <a:lnTo>
                    <a:pt x="138622" y="14960"/>
                  </a:lnTo>
                  <a:lnTo>
                    <a:pt x="150127" y="13594"/>
                  </a:lnTo>
                  <a:lnTo>
                    <a:pt x="161677" y="12645"/>
                  </a:lnTo>
                  <a:lnTo>
                    <a:pt x="173273" y="12084"/>
                  </a:lnTo>
                  <a:lnTo>
                    <a:pt x="183150" y="11792"/>
                  </a:lnTo>
                  <a:lnTo>
                    <a:pt x="191422" y="11647"/>
                  </a:lnTo>
                  <a:lnTo>
                    <a:pt x="198824" y="11573"/>
                  </a:lnTo>
                  <a:lnTo>
                    <a:pt x="205898" y="11532"/>
                  </a:lnTo>
                  <a:lnTo>
                    <a:pt x="214805" y="11506"/>
                  </a:lnTo>
                  <a:lnTo>
                    <a:pt x="225347" y="11426"/>
                  </a:lnTo>
                  <a:lnTo>
                    <a:pt x="235919" y="10709"/>
                  </a:lnTo>
                  <a:lnTo>
                    <a:pt x="245980" y="9269"/>
                  </a:lnTo>
                  <a:lnTo>
                    <a:pt x="256124" y="7860"/>
                  </a:lnTo>
                  <a:lnTo>
                    <a:pt x="266690" y="6866"/>
                  </a:lnTo>
                  <a:lnTo>
                    <a:pt x="277351" y="5971"/>
                  </a:lnTo>
                  <a:lnTo>
                    <a:pt x="287439" y="4507"/>
                  </a:lnTo>
                  <a:lnTo>
                    <a:pt x="297342" y="2860"/>
                  </a:lnTo>
                  <a:lnTo>
                    <a:pt x="307630" y="1602"/>
                  </a:lnTo>
                  <a:lnTo>
                    <a:pt x="318393" y="819"/>
                  </a:lnTo>
                  <a:lnTo>
                    <a:pt x="329501" y="380"/>
                  </a:lnTo>
                  <a:lnTo>
                    <a:pt x="340816" y="150"/>
                  </a:lnTo>
                  <a:lnTo>
                    <a:pt x="352246" y="33"/>
                  </a:lnTo>
                  <a:lnTo>
                    <a:pt x="363710" y="0"/>
                  </a:lnTo>
                  <a:lnTo>
                    <a:pt x="374904" y="296"/>
                  </a:lnTo>
                  <a:lnTo>
                    <a:pt x="385281" y="1438"/>
                  </a:lnTo>
                  <a:lnTo>
                    <a:pt x="395334" y="2919"/>
                  </a:lnTo>
                  <a:lnTo>
                    <a:pt x="405697" y="4095"/>
                  </a:lnTo>
                  <a:lnTo>
                    <a:pt x="416497" y="4838"/>
                  </a:lnTo>
                  <a:lnTo>
                    <a:pt x="427622" y="5257"/>
                  </a:lnTo>
                  <a:lnTo>
                    <a:pt x="438946" y="5478"/>
                  </a:lnTo>
                  <a:lnTo>
                    <a:pt x="450379" y="5591"/>
                  </a:lnTo>
                  <a:lnTo>
                    <a:pt x="461869" y="5646"/>
                  </a:lnTo>
                  <a:lnTo>
                    <a:pt x="473387" y="5673"/>
                  </a:lnTo>
                  <a:lnTo>
                    <a:pt x="484920" y="5686"/>
                  </a:lnTo>
                  <a:lnTo>
                    <a:pt x="496436" y="5716"/>
                  </a:lnTo>
                  <a:lnTo>
                    <a:pt x="507654" y="6042"/>
                  </a:lnTo>
                  <a:lnTo>
                    <a:pt x="518043" y="7198"/>
                  </a:lnTo>
                  <a:lnTo>
                    <a:pt x="528102" y="8685"/>
                  </a:lnTo>
                  <a:lnTo>
                    <a:pt x="538468" y="9864"/>
                  </a:lnTo>
                  <a:lnTo>
                    <a:pt x="549269" y="10545"/>
                  </a:lnTo>
                  <a:lnTo>
                    <a:pt x="560395" y="10258"/>
                  </a:lnTo>
                  <a:lnTo>
                    <a:pt x="571718" y="9045"/>
                  </a:lnTo>
                  <a:lnTo>
                    <a:pt x="583088" y="7814"/>
                  </a:lnTo>
                  <a:lnTo>
                    <a:pt x="593847" y="7586"/>
                  </a:lnTo>
                  <a:lnTo>
                    <a:pt x="603607" y="8152"/>
                  </a:lnTo>
                  <a:lnTo>
                    <a:pt x="612578" y="8107"/>
                  </a:lnTo>
                  <a:lnTo>
                    <a:pt x="621662" y="7436"/>
                  </a:lnTo>
                  <a:lnTo>
                    <a:pt x="631456" y="6750"/>
                  </a:lnTo>
                  <a:lnTo>
                    <a:pt x="641946" y="6278"/>
                  </a:lnTo>
                  <a:lnTo>
                    <a:pt x="652912" y="6000"/>
                  </a:lnTo>
                  <a:lnTo>
                    <a:pt x="664156" y="5849"/>
                  </a:lnTo>
                  <a:lnTo>
                    <a:pt x="675550" y="5771"/>
                  </a:lnTo>
                  <a:lnTo>
                    <a:pt x="687021" y="5733"/>
                  </a:lnTo>
                  <a:lnTo>
                    <a:pt x="698531" y="5714"/>
                  </a:lnTo>
                  <a:lnTo>
                    <a:pt x="710060" y="5704"/>
                  </a:lnTo>
                  <a:lnTo>
                    <a:pt x="721574" y="5725"/>
                  </a:lnTo>
                  <a:lnTo>
                    <a:pt x="732791" y="6046"/>
                  </a:lnTo>
                  <a:lnTo>
                    <a:pt x="743180" y="7200"/>
                  </a:lnTo>
                  <a:lnTo>
                    <a:pt x="753214" y="8710"/>
                  </a:lnTo>
                  <a:lnTo>
                    <a:pt x="763257" y="10212"/>
                  </a:lnTo>
                  <a:lnTo>
                    <a:pt x="772902" y="12112"/>
                  </a:lnTo>
                  <a:lnTo>
                    <a:pt x="782541" y="14018"/>
                  </a:lnTo>
                  <a:lnTo>
                    <a:pt x="792686" y="15419"/>
                  </a:lnTo>
                  <a:lnTo>
                    <a:pt x="803375" y="16276"/>
                  </a:lnTo>
                  <a:lnTo>
                    <a:pt x="814445" y="16751"/>
                  </a:lnTo>
                  <a:lnTo>
                    <a:pt x="825742" y="16999"/>
                  </a:lnTo>
                  <a:lnTo>
                    <a:pt x="836972" y="17125"/>
                  </a:lnTo>
                  <a:lnTo>
                    <a:pt x="846412" y="17184"/>
                  </a:lnTo>
                  <a:lnTo>
                    <a:pt x="854328" y="17212"/>
                  </a:lnTo>
                  <a:lnTo>
                    <a:pt x="861713" y="17225"/>
                  </a:lnTo>
                  <a:lnTo>
                    <a:pt x="869010" y="17232"/>
                  </a:lnTo>
                  <a:lnTo>
                    <a:pt x="877350" y="17236"/>
                  </a:lnTo>
                  <a:lnTo>
                    <a:pt x="891660" y="17240"/>
                  </a:lnTo>
                  <a:lnTo>
                    <a:pt x="917864" y="1724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4" name="Textfeld 26">
              <a:extLst>
                <a:ext uri="{FF2B5EF4-FFF2-40B4-BE49-F238E27FC236}">
                  <a16:creationId xmlns:a16="http://schemas.microsoft.com/office/drawing/2014/main" id="{922034C3-9F85-4D95-A3DB-DB5D7A4101B4}"/>
                </a:ext>
              </a:extLst>
            </p:cNvPr>
            <p:cNvSpPr txBox="1">
              <a:spLocks noChangeArrowheads="1"/>
            </p:cNvSpPr>
            <p:nvPr/>
          </p:nvSpPr>
          <p:spPr bwMode="auto">
            <a:xfrm>
              <a:off x="217712" y="2129112"/>
              <a:ext cx="4567123" cy="1577084"/>
            </a:xfrm>
            <a:prstGeom prst="rect">
              <a:avLst/>
            </a:prstGeom>
            <a:solidFill>
              <a:srgbClr val="E2BF78">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p:txBody>
        </p:sp>
      </p:grpSp>
      <p:grpSp>
        <p:nvGrpSpPr>
          <p:cNvPr id="6" name="Gruppieren 5">
            <a:extLst>
              <a:ext uri="{FF2B5EF4-FFF2-40B4-BE49-F238E27FC236}">
                <a16:creationId xmlns:a16="http://schemas.microsoft.com/office/drawing/2014/main" id="{0F638933-CD22-4889-91B0-F7C46ED756BC}"/>
              </a:ext>
            </a:extLst>
          </p:cNvPr>
          <p:cNvGrpSpPr/>
          <p:nvPr/>
        </p:nvGrpSpPr>
        <p:grpSpPr>
          <a:xfrm>
            <a:off x="150040" y="1454520"/>
            <a:ext cx="622271" cy="426740"/>
            <a:chOff x="2620157" y="1843788"/>
            <a:chExt cx="622271" cy="426740"/>
          </a:xfrm>
        </p:grpSpPr>
        <p:sp>
          <p:nvSpPr>
            <p:cNvPr id="115" name="Freihandform 726">
              <a:extLst>
                <a:ext uri="{FF2B5EF4-FFF2-40B4-BE49-F238E27FC236}">
                  <a16:creationId xmlns:a16="http://schemas.microsoft.com/office/drawing/2014/main" id="{15CAFE7F-F097-4999-BCAD-68B28D97C668}"/>
                </a:ext>
              </a:extLst>
            </p:cNvPr>
            <p:cNvSpPr/>
            <p:nvPr/>
          </p:nvSpPr>
          <p:spPr>
            <a:xfrm>
              <a:off x="2797133" y="1859487"/>
              <a:ext cx="336825" cy="275455"/>
            </a:xfrm>
            <a:custGeom>
              <a:avLst/>
              <a:gdLst/>
              <a:ahLst/>
              <a:cxnLst/>
              <a:rect l="0" t="0" r="0" b="0"/>
              <a:pathLst>
                <a:path w="374853" h="305946">
                  <a:moveTo>
                    <a:pt x="259427" y="17317"/>
                  </a:moveTo>
                  <a:lnTo>
                    <a:pt x="256362" y="11188"/>
                  </a:lnTo>
                  <a:lnTo>
                    <a:pt x="253535" y="8742"/>
                  </a:lnTo>
                  <a:lnTo>
                    <a:pt x="245263" y="4312"/>
                  </a:lnTo>
                  <a:lnTo>
                    <a:pt x="235172" y="1916"/>
                  </a:lnTo>
                  <a:lnTo>
                    <a:pt x="224273" y="851"/>
                  </a:lnTo>
                  <a:lnTo>
                    <a:pt x="213015" y="378"/>
                  </a:lnTo>
                  <a:lnTo>
                    <a:pt x="195859" y="111"/>
                  </a:lnTo>
                  <a:lnTo>
                    <a:pt x="126654" y="0"/>
                  </a:lnTo>
                  <a:lnTo>
                    <a:pt x="116819" y="1710"/>
                  </a:lnTo>
                  <a:lnTo>
                    <a:pt x="112400" y="3064"/>
                  </a:lnTo>
                  <a:lnTo>
                    <a:pt x="104070" y="7989"/>
                  </a:lnTo>
                  <a:lnTo>
                    <a:pt x="96091" y="13813"/>
                  </a:lnTo>
                  <a:lnTo>
                    <a:pt x="84387" y="20698"/>
                  </a:lnTo>
                  <a:lnTo>
                    <a:pt x="72795" y="27441"/>
                  </a:lnTo>
                  <a:lnTo>
                    <a:pt x="61236" y="36638"/>
                  </a:lnTo>
                  <a:lnTo>
                    <a:pt x="50327" y="44351"/>
                  </a:lnTo>
                  <a:lnTo>
                    <a:pt x="42107" y="53835"/>
                  </a:lnTo>
                  <a:lnTo>
                    <a:pt x="31831" y="60992"/>
                  </a:lnTo>
                  <a:lnTo>
                    <a:pt x="24432" y="65164"/>
                  </a:lnTo>
                  <a:lnTo>
                    <a:pt x="18577" y="70867"/>
                  </a:lnTo>
                  <a:lnTo>
                    <a:pt x="13837" y="77678"/>
                  </a:lnTo>
                  <a:lnTo>
                    <a:pt x="9592" y="84981"/>
                  </a:lnTo>
                  <a:lnTo>
                    <a:pt x="5568" y="92503"/>
                  </a:lnTo>
                  <a:lnTo>
                    <a:pt x="3596" y="96305"/>
                  </a:lnTo>
                  <a:lnTo>
                    <a:pt x="1406" y="105660"/>
                  </a:lnTo>
                  <a:lnTo>
                    <a:pt x="822" y="110849"/>
                  </a:lnTo>
                  <a:lnTo>
                    <a:pt x="433" y="116232"/>
                  </a:lnTo>
                  <a:lnTo>
                    <a:pt x="173" y="121746"/>
                  </a:lnTo>
                  <a:lnTo>
                    <a:pt x="0" y="127345"/>
                  </a:lnTo>
                  <a:lnTo>
                    <a:pt x="526" y="132361"/>
                  </a:lnTo>
                  <a:lnTo>
                    <a:pt x="2821" y="141355"/>
                  </a:lnTo>
                  <a:lnTo>
                    <a:pt x="5979" y="149629"/>
                  </a:lnTo>
                  <a:lnTo>
                    <a:pt x="9521" y="157582"/>
                  </a:lnTo>
                  <a:lnTo>
                    <a:pt x="13233" y="165393"/>
                  </a:lnTo>
                  <a:lnTo>
                    <a:pt x="17021" y="174851"/>
                  </a:lnTo>
                  <a:lnTo>
                    <a:pt x="18929" y="180067"/>
                  </a:lnTo>
                  <a:lnTo>
                    <a:pt x="24470" y="189284"/>
                  </a:lnTo>
                  <a:lnTo>
                    <a:pt x="31208" y="197656"/>
                  </a:lnTo>
                  <a:lnTo>
                    <a:pt x="38480" y="205653"/>
                  </a:lnTo>
                  <a:lnTo>
                    <a:pt x="44277" y="213483"/>
                  </a:lnTo>
                  <a:lnTo>
                    <a:pt x="48991" y="221240"/>
                  </a:lnTo>
                  <a:lnTo>
                    <a:pt x="53225" y="228963"/>
                  </a:lnTo>
                  <a:lnTo>
                    <a:pt x="58955" y="234961"/>
                  </a:lnTo>
                  <a:lnTo>
                    <a:pt x="69393" y="241944"/>
                  </a:lnTo>
                  <a:lnTo>
                    <a:pt x="73086" y="244038"/>
                  </a:lnTo>
                  <a:lnTo>
                    <a:pt x="78900" y="249786"/>
                  </a:lnTo>
                  <a:lnTo>
                    <a:pt x="81348" y="253115"/>
                  </a:lnTo>
                  <a:lnTo>
                    <a:pt x="87489" y="258524"/>
                  </a:lnTo>
                  <a:lnTo>
                    <a:pt x="98159" y="265175"/>
                  </a:lnTo>
                  <a:lnTo>
                    <a:pt x="109445" y="271208"/>
                  </a:lnTo>
                  <a:lnTo>
                    <a:pt x="117081" y="275759"/>
                  </a:lnTo>
                  <a:lnTo>
                    <a:pt x="124751" y="282057"/>
                  </a:lnTo>
                  <a:lnTo>
                    <a:pt x="134147" y="287422"/>
                  </a:lnTo>
                  <a:lnTo>
                    <a:pt x="144737" y="291945"/>
                  </a:lnTo>
                  <a:lnTo>
                    <a:pt x="155858" y="296093"/>
                  </a:lnTo>
                  <a:lnTo>
                    <a:pt x="165504" y="300075"/>
                  </a:lnTo>
                  <a:lnTo>
                    <a:pt x="169872" y="302034"/>
                  </a:lnTo>
                  <a:lnTo>
                    <a:pt x="179857" y="304212"/>
                  </a:lnTo>
                  <a:lnTo>
                    <a:pt x="190709" y="305180"/>
                  </a:lnTo>
                  <a:lnTo>
                    <a:pt x="201946" y="305610"/>
                  </a:lnTo>
                  <a:lnTo>
                    <a:pt x="219091" y="305852"/>
                  </a:lnTo>
                  <a:lnTo>
                    <a:pt x="253661" y="305945"/>
                  </a:lnTo>
                  <a:lnTo>
                    <a:pt x="263492" y="304239"/>
                  </a:lnTo>
                  <a:lnTo>
                    <a:pt x="272779" y="301343"/>
                  </a:lnTo>
                  <a:lnTo>
                    <a:pt x="283321" y="297918"/>
                  </a:lnTo>
                  <a:lnTo>
                    <a:pt x="292710" y="294258"/>
                  </a:lnTo>
                  <a:lnTo>
                    <a:pt x="301158" y="290493"/>
                  </a:lnTo>
                  <a:lnTo>
                    <a:pt x="313127" y="284767"/>
                  </a:lnTo>
                  <a:lnTo>
                    <a:pt x="332525" y="275163"/>
                  </a:lnTo>
                  <a:lnTo>
                    <a:pt x="335739" y="272599"/>
                  </a:lnTo>
                  <a:lnTo>
                    <a:pt x="341022" y="266328"/>
                  </a:lnTo>
                  <a:lnTo>
                    <a:pt x="345508" y="259265"/>
                  </a:lnTo>
                  <a:lnTo>
                    <a:pt x="349640" y="251850"/>
                  </a:lnTo>
                  <a:lnTo>
                    <a:pt x="355572" y="240463"/>
                  </a:lnTo>
                  <a:lnTo>
                    <a:pt x="371030" y="209739"/>
                  </a:lnTo>
                  <a:lnTo>
                    <a:pt x="373170" y="200333"/>
                  </a:lnTo>
                  <a:lnTo>
                    <a:pt x="373740" y="195131"/>
                  </a:lnTo>
                  <a:lnTo>
                    <a:pt x="374120" y="189739"/>
                  </a:lnTo>
                  <a:lnTo>
                    <a:pt x="374374" y="184219"/>
                  </a:lnTo>
                  <a:lnTo>
                    <a:pt x="374656" y="172956"/>
                  </a:lnTo>
                  <a:lnTo>
                    <a:pt x="374852" y="144288"/>
                  </a:lnTo>
                  <a:lnTo>
                    <a:pt x="374220" y="138525"/>
                  </a:lnTo>
                  <a:lnTo>
                    <a:pt x="373158" y="132759"/>
                  </a:lnTo>
                  <a:lnTo>
                    <a:pt x="371808" y="126990"/>
                  </a:lnTo>
                  <a:lnTo>
                    <a:pt x="370908" y="121221"/>
                  </a:lnTo>
                  <a:lnTo>
                    <a:pt x="370308" y="115450"/>
                  </a:lnTo>
                  <a:lnTo>
                    <a:pt x="369908" y="109678"/>
                  </a:lnTo>
                  <a:lnTo>
                    <a:pt x="369000" y="104548"/>
                  </a:lnTo>
                  <a:lnTo>
                    <a:pt x="366281" y="95427"/>
                  </a:lnTo>
                  <a:lnTo>
                    <a:pt x="362934" y="87097"/>
                  </a:lnTo>
                  <a:lnTo>
                    <a:pt x="358668" y="79118"/>
                  </a:lnTo>
                  <a:lnTo>
                    <a:pt x="352495" y="71296"/>
                  </a:lnTo>
                  <a:lnTo>
                    <a:pt x="347186" y="63544"/>
                  </a:lnTo>
                  <a:lnTo>
                    <a:pt x="342047" y="55822"/>
                  </a:lnTo>
                  <a:lnTo>
                    <a:pt x="335487" y="48114"/>
                  </a:lnTo>
                  <a:lnTo>
                    <a:pt x="331300" y="45546"/>
                  </a:lnTo>
                  <a:lnTo>
                    <a:pt x="321517" y="42692"/>
                  </a:lnTo>
                  <a:lnTo>
                    <a:pt x="312465" y="39713"/>
                  </a:lnTo>
                  <a:lnTo>
                    <a:pt x="308255" y="38020"/>
                  </a:lnTo>
                  <a:lnTo>
                    <a:pt x="304166" y="37533"/>
                  </a:lnTo>
                  <a:lnTo>
                    <a:pt x="296201" y="38703"/>
                  </a:lnTo>
                  <a:lnTo>
                    <a:pt x="286675" y="39650"/>
                  </a:lnTo>
                  <a:lnTo>
                    <a:pt x="276668" y="40713"/>
                  </a:lnTo>
                  <a:lnTo>
                    <a:pt x="267945" y="43323"/>
                  </a:lnTo>
                  <a:lnTo>
                    <a:pt x="259792" y="46621"/>
                  </a:lnTo>
                  <a:lnTo>
                    <a:pt x="251892" y="50867"/>
                  </a:lnTo>
                  <a:lnTo>
                    <a:pt x="244105" y="57030"/>
                  </a:lnTo>
                  <a:lnTo>
                    <a:pt x="238078" y="64045"/>
                  </a:lnTo>
                  <a:lnTo>
                    <a:pt x="235573" y="67711"/>
                  </a:lnTo>
                  <a:lnTo>
                    <a:pt x="229369" y="73496"/>
                  </a:lnTo>
                  <a:lnTo>
                    <a:pt x="225919" y="75936"/>
                  </a:lnTo>
                  <a:lnTo>
                    <a:pt x="220374" y="82069"/>
                  </a:lnTo>
                  <a:lnTo>
                    <a:pt x="215772" y="89071"/>
                  </a:lnTo>
                  <a:lnTo>
                    <a:pt x="211589" y="96459"/>
                  </a:lnTo>
                  <a:lnTo>
                    <a:pt x="207591" y="104018"/>
                  </a:lnTo>
                  <a:lnTo>
                    <a:pt x="203677" y="112296"/>
                  </a:lnTo>
                  <a:lnTo>
                    <a:pt x="201735" y="117197"/>
                  </a:lnTo>
                  <a:lnTo>
                    <a:pt x="199799" y="122389"/>
                  </a:lnTo>
                  <a:lnTo>
                    <a:pt x="198508" y="127774"/>
                  </a:lnTo>
                  <a:lnTo>
                    <a:pt x="197648" y="133288"/>
                  </a:lnTo>
                  <a:lnTo>
                    <a:pt x="197074" y="138889"/>
                  </a:lnTo>
                  <a:lnTo>
                    <a:pt x="196692" y="144547"/>
                  </a:lnTo>
                  <a:lnTo>
                    <a:pt x="196437" y="150243"/>
                  </a:lnTo>
                  <a:lnTo>
                    <a:pt x="196267" y="155965"/>
                  </a:lnTo>
                  <a:lnTo>
                    <a:pt x="196795" y="161062"/>
                  </a:lnTo>
                  <a:lnTo>
                    <a:pt x="199092" y="170147"/>
                  </a:lnTo>
                  <a:lnTo>
                    <a:pt x="201244" y="173724"/>
                  </a:lnTo>
                  <a:lnTo>
                    <a:pt x="207056" y="179409"/>
                  </a:lnTo>
                  <a:lnTo>
                    <a:pt x="217540" y="186215"/>
                  </a:lnTo>
                  <a:lnTo>
                    <a:pt x="226699" y="188595"/>
                  </a:lnTo>
                  <a:lnTo>
                    <a:pt x="231836" y="189230"/>
                  </a:lnTo>
                  <a:lnTo>
                    <a:pt x="240964" y="188225"/>
                  </a:lnTo>
                  <a:lnTo>
                    <a:pt x="245194" y="187059"/>
                  </a:lnTo>
                  <a:lnTo>
                    <a:pt x="248655" y="184998"/>
                  </a:lnTo>
                  <a:lnTo>
                    <a:pt x="254212" y="179288"/>
                  </a:lnTo>
                  <a:lnTo>
                    <a:pt x="255950" y="175328"/>
                  </a:lnTo>
                  <a:lnTo>
                    <a:pt x="257109" y="170764"/>
                  </a:lnTo>
                  <a:lnTo>
                    <a:pt x="259427" y="144317"/>
                  </a:lnTo>
                </a:path>
              </a:pathLst>
            </a:custGeom>
            <a:noFill/>
            <a:ln w="266700" cap="flat" cmpd="sng" algn="ctr">
              <a:solidFill>
                <a:srgbClr val="FFFF00">
                  <a:alpha val="50000"/>
                </a:srgbClr>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ihandform 727">
              <a:extLst>
                <a:ext uri="{FF2B5EF4-FFF2-40B4-BE49-F238E27FC236}">
                  <a16:creationId xmlns:a16="http://schemas.microsoft.com/office/drawing/2014/main" id="{E7312AFB-AC39-4E6A-8C20-E526298A154E}"/>
                </a:ext>
              </a:extLst>
            </p:cNvPr>
            <p:cNvSpPr/>
            <p:nvPr/>
          </p:nvSpPr>
          <p:spPr>
            <a:xfrm>
              <a:off x="2702936" y="1843788"/>
              <a:ext cx="506666" cy="426740"/>
            </a:xfrm>
            <a:custGeom>
              <a:avLst/>
              <a:gdLst/>
              <a:ahLst/>
              <a:cxnLst/>
              <a:rect l="0" t="0" r="0" b="0"/>
              <a:pathLst>
                <a:path w="563536" h="473335">
                  <a:moveTo>
                    <a:pt x="415520" y="57719"/>
                  </a:moveTo>
                  <a:lnTo>
                    <a:pt x="415520" y="48526"/>
                  </a:lnTo>
                  <a:lnTo>
                    <a:pt x="413810" y="40591"/>
                  </a:lnTo>
                  <a:lnTo>
                    <a:pt x="412456" y="36679"/>
                  </a:lnTo>
                  <a:lnTo>
                    <a:pt x="410270" y="33430"/>
                  </a:lnTo>
                  <a:lnTo>
                    <a:pt x="404421" y="28109"/>
                  </a:lnTo>
                  <a:lnTo>
                    <a:pt x="390855" y="18826"/>
                  </a:lnTo>
                  <a:lnTo>
                    <a:pt x="385743" y="12425"/>
                  </a:lnTo>
                  <a:lnTo>
                    <a:pt x="382199" y="10205"/>
                  </a:lnTo>
                  <a:lnTo>
                    <a:pt x="364396" y="4931"/>
                  </a:lnTo>
                  <a:lnTo>
                    <a:pt x="360271" y="3285"/>
                  </a:lnTo>
                  <a:lnTo>
                    <a:pt x="345271" y="968"/>
                  </a:lnTo>
                  <a:lnTo>
                    <a:pt x="328640" y="281"/>
                  </a:lnTo>
                  <a:lnTo>
                    <a:pt x="300028" y="30"/>
                  </a:lnTo>
                  <a:lnTo>
                    <a:pt x="276967" y="0"/>
                  </a:lnTo>
                  <a:lnTo>
                    <a:pt x="267137" y="1706"/>
                  </a:lnTo>
                  <a:lnTo>
                    <a:pt x="257850" y="3961"/>
                  </a:lnTo>
                  <a:lnTo>
                    <a:pt x="241803" y="5230"/>
                  </a:lnTo>
                  <a:lnTo>
                    <a:pt x="224862" y="5606"/>
                  </a:lnTo>
                  <a:lnTo>
                    <a:pt x="208296" y="6359"/>
                  </a:lnTo>
                  <a:lnTo>
                    <a:pt x="194979" y="10360"/>
                  </a:lnTo>
                  <a:lnTo>
                    <a:pt x="178986" y="17458"/>
                  </a:lnTo>
                  <a:lnTo>
                    <a:pt x="165626" y="23127"/>
                  </a:lnTo>
                  <a:lnTo>
                    <a:pt x="151191" y="28869"/>
                  </a:lnTo>
                  <a:lnTo>
                    <a:pt x="134821" y="36555"/>
                  </a:lnTo>
                  <a:lnTo>
                    <a:pt x="111511" y="48098"/>
                  </a:lnTo>
                  <a:lnTo>
                    <a:pt x="108297" y="50664"/>
                  </a:lnTo>
                  <a:lnTo>
                    <a:pt x="100067" y="59762"/>
                  </a:lnTo>
                  <a:lnTo>
                    <a:pt x="86119" y="68908"/>
                  </a:lnTo>
                  <a:lnTo>
                    <a:pt x="82389" y="70951"/>
                  </a:lnTo>
                  <a:lnTo>
                    <a:pt x="76534" y="76642"/>
                  </a:lnTo>
                  <a:lnTo>
                    <a:pt x="74075" y="79956"/>
                  </a:lnTo>
                  <a:lnTo>
                    <a:pt x="67922" y="85348"/>
                  </a:lnTo>
                  <a:lnTo>
                    <a:pt x="64485" y="87684"/>
                  </a:lnTo>
                  <a:lnTo>
                    <a:pt x="58956" y="93700"/>
                  </a:lnTo>
                  <a:lnTo>
                    <a:pt x="56583" y="97101"/>
                  </a:lnTo>
                  <a:lnTo>
                    <a:pt x="50527" y="102589"/>
                  </a:lnTo>
                  <a:lnTo>
                    <a:pt x="47115" y="104951"/>
                  </a:lnTo>
                  <a:lnTo>
                    <a:pt x="41615" y="110996"/>
                  </a:lnTo>
                  <a:lnTo>
                    <a:pt x="29792" y="125329"/>
                  </a:lnTo>
                  <a:lnTo>
                    <a:pt x="21930" y="136691"/>
                  </a:lnTo>
                  <a:lnTo>
                    <a:pt x="15539" y="148182"/>
                  </a:lnTo>
                  <a:lnTo>
                    <a:pt x="13256" y="157576"/>
                  </a:lnTo>
                  <a:lnTo>
                    <a:pt x="11600" y="167524"/>
                  </a:lnTo>
                  <a:lnTo>
                    <a:pt x="7703" y="180979"/>
                  </a:lnTo>
                  <a:lnTo>
                    <a:pt x="6566" y="191395"/>
                  </a:lnTo>
                  <a:lnTo>
                    <a:pt x="4350" y="202439"/>
                  </a:lnTo>
                  <a:lnTo>
                    <a:pt x="1869" y="213761"/>
                  </a:lnTo>
                  <a:lnTo>
                    <a:pt x="766" y="225208"/>
                  </a:lnTo>
                  <a:lnTo>
                    <a:pt x="276" y="236709"/>
                  </a:lnTo>
                  <a:lnTo>
                    <a:pt x="0" y="254002"/>
                  </a:lnTo>
                  <a:lnTo>
                    <a:pt x="577" y="264901"/>
                  </a:lnTo>
                  <a:lnTo>
                    <a:pt x="3867" y="278890"/>
                  </a:lnTo>
                  <a:lnTo>
                    <a:pt x="4861" y="289431"/>
                  </a:lnTo>
                  <a:lnTo>
                    <a:pt x="8485" y="303120"/>
                  </a:lnTo>
                  <a:lnTo>
                    <a:pt x="10121" y="313029"/>
                  </a:lnTo>
                  <a:lnTo>
                    <a:pt x="11489" y="323205"/>
                  </a:lnTo>
                  <a:lnTo>
                    <a:pt x="15866" y="336147"/>
                  </a:lnTo>
                  <a:lnTo>
                    <a:pt x="19388" y="344170"/>
                  </a:lnTo>
                  <a:lnTo>
                    <a:pt x="28041" y="355900"/>
                  </a:lnTo>
                  <a:lnTo>
                    <a:pt x="38730" y="367499"/>
                  </a:lnTo>
                  <a:lnTo>
                    <a:pt x="53193" y="378945"/>
                  </a:lnTo>
                  <a:lnTo>
                    <a:pt x="61362" y="388581"/>
                  </a:lnTo>
                  <a:lnTo>
                    <a:pt x="71622" y="395784"/>
                  </a:lnTo>
                  <a:lnTo>
                    <a:pt x="86582" y="403964"/>
                  </a:lnTo>
                  <a:lnTo>
                    <a:pt x="94219" y="408520"/>
                  </a:lnTo>
                  <a:lnTo>
                    <a:pt x="109575" y="420187"/>
                  </a:lnTo>
                  <a:lnTo>
                    <a:pt x="124962" y="428858"/>
                  </a:lnTo>
                  <a:lnTo>
                    <a:pt x="144202" y="438688"/>
                  </a:lnTo>
                  <a:lnTo>
                    <a:pt x="157458" y="444483"/>
                  </a:lnTo>
                  <a:lnTo>
                    <a:pt x="171862" y="450262"/>
                  </a:lnTo>
                  <a:lnTo>
                    <a:pt x="188222" y="457961"/>
                  </a:lnTo>
                  <a:lnTo>
                    <a:pt x="197761" y="460100"/>
                  </a:lnTo>
                  <a:lnTo>
                    <a:pt x="207774" y="461691"/>
                  </a:lnTo>
                  <a:lnTo>
                    <a:pt x="221264" y="465552"/>
                  </a:lnTo>
                  <a:lnTo>
                    <a:pt x="237164" y="466981"/>
                  </a:lnTo>
                  <a:lnTo>
                    <a:pt x="253420" y="468046"/>
                  </a:lnTo>
                  <a:lnTo>
                    <a:pt x="267287" y="471497"/>
                  </a:lnTo>
                  <a:lnTo>
                    <a:pt x="283298" y="472805"/>
                  </a:lnTo>
                  <a:lnTo>
                    <a:pt x="300229" y="473193"/>
                  </a:lnTo>
                  <a:lnTo>
                    <a:pt x="328951" y="473334"/>
                  </a:lnTo>
                  <a:lnTo>
                    <a:pt x="338774" y="471636"/>
                  </a:lnTo>
                  <a:lnTo>
                    <a:pt x="348057" y="469384"/>
                  </a:lnTo>
                  <a:lnTo>
                    <a:pt x="364102" y="468117"/>
                  </a:lnTo>
                  <a:lnTo>
                    <a:pt x="380401" y="467100"/>
                  </a:lnTo>
                  <a:lnTo>
                    <a:pt x="394282" y="463021"/>
                  </a:lnTo>
                  <a:lnTo>
                    <a:pt x="409655" y="457750"/>
                  </a:lnTo>
                  <a:lnTo>
                    <a:pt x="423261" y="452768"/>
                  </a:lnTo>
                  <a:lnTo>
                    <a:pt x="433713" y="451377"/>
                  </a:lnTo>
                  <a:lnTo>
                    <a:pt x="437912" y="449724"/>
                  </a:lnTo>
                  <a:lnTo>
                    <a:pt x="441352" y="447338"/>
                  </a:lnTo>
                  <a:lnTo>
                    <a:pt x="447526" y="441909"/>
                  </a:lnTo>
                  <a:lnTo>
                    <a:pt x="461943" y="433196"/>
                  </a:lnTo>
                  <a:lnTo>
                    <a:pt x="469506" y="428568"/>
                  </a:lnTo>
                  <a:lnTo>
                    <a:pt x="484814" y="416854"/>
                  </a:lnTo>
                  <a:lnTo>
                    <a:pt x="488656" y="414521"/>
                  </a:lnTo>
                  <a:lnTo>
                    <a:pt x="494634" y="408508"/>
                  </a:lnTo>
                  <a:lnTo>
                    <a:pt x="506377" y="390436"/>
                  </a:lnTo>
                  <a:lnTo>
                    <a:pt x="515633" y="379015"/>
                  </a:lnTo>
                  <a:lnTo>
                    <a:pt x="522723" y="367507"/>
                  </a:lnTo>
                  <a:lnTo>
                    <a:pt x="529528" y="355972"/>
                  </a:lnTo>
                  <a:lnTo>
                    <a:pt x="538742" y="344430"/>
                  </a:lnTo>
                  <a:lnTo>
                    <a:pt x="545819" y="332886"/>
                  </a:lnTo>
                  <a:lnTo>
                    <a:pt x="551979" y="320699"/>
                  </a:lnTo>
                  <a:lnTo>
                    <a:pt x="555918" y="310579"/>
                  </a:lnTo>
                  <a:lnTo>
                    <a:pt x="558096" y="299667"/>
                  </a:lnTo>
                  <a:lnTo>
                    <a:pt x="559064" y="288403"/>
                  </a:lnTo>
                  <a:lnTo>
                    <a:pt x="559494" y="276983"/>
                  </a:lnTo>
                  <a:lnTo>
                    <a:pt x="561396" y="267203"/>
                  </a:lnTo>
                  <a:lnTo>
                    <a:pt x="562801" y="262800"/>
                  </a:lnTo>
                  <a:lnTo>
                    <a:pt x="563096" y="258581"/>
                  </a:lnTo>
                  <a:lnTo>
                    <a:pt x="561730" y="246515"/>
                  </a:lnTo>
                  <a:lnTo>
                    <a:pt x="563535" y="234815"/>
                  </a:lnTo>
                  <a:lnTo>
                    <a:pt x="561909" y="227082"/>
                  </a:lnTo>
                  <a:lnTo>
                    <a:pt x="557387" y="215516"/>
                  </a:lnTo>
                  <a:lnTo>
                    <a:pt x="555542" y="206104"/>
                  </a:lnTo>
                  <a:lnTo>
                    <a:pt x="554080" y="196148"/>
                  </a:lnTo>
                  <a:lnTo>
                    <a:pt x="549651" y="182689"/>
                  </a:lnTo>
                  <a:lnTo>
                    <a:pt x="546117" y="172272"/>
                  </a:lnTo>
                  <a:lnTo>
                    <a:pt x="540522" y="158653"/>
                  </a:lnTo>
                  <a:lnTo>
                    <a:pt x="538425" y="148761"/>
                  </a:lnTo>
                  <a:lnTo>
                    <a:pt x="537866" y="143429"/>
                  </a:lnTo>
                  <a:lnTo>
                    <a:pt x="536210" y="138591"/>
                  </a:lnTo>
                  <a:lnTo>
                    <a:pt x="528392" y="125654"/>
                  </a:lnTo>
                  <a:lnTo>
                    <a:pt x="521087" y="113696"/>
                  </a:lnTo>
                  <a:lnTo>
                    <a:pt x="511725" y="102028"/>
                  </a:lnTo>
                  <a:lnTo>
                    <a:pt x="503962" y="91088"/>
                  </a:lnTo>
                  <a:lnTo>
                    <a:pt x="493822" y="83499"/>
                  </a:lnTo>
                  <a:lnTo>
                    <a:pt x="486454" y="79226"/>
                  </a:lnTo>
                  <a:lnTo>
                    <a:pt x="480614" y="73478"/>
                  </a:lnTo>
                  <a:lnTo>
                    <a:pt x="478158" y="70149"/>
                  </a:lnTo>
                  <a:lnTo>
                    <a:pt x="472009" y="64740"/>
                  </a:lnTo>
                  <a:lnTo>
                    <a:pt x="457609" y="56042"/>
                  </a:lnTo>
                  <a:lnTo>
                    <a:pt x="446236" y="50095"/>
                  </a:lnTo>
                  <a:lnTo>
                    <a:pt x="436869" y="47917"/>
                  </a:lnTo>
                  <a:lnTo>
                    <a:pt x="431677" y="47336"/>
                  </a:lnTo>
                  <a:lnTo>
                    <a:pt x="426933" y="45666"/>
                  </a:lnTo>
                  <a:lnTo>
                    <a:pt x="413485" y="37827"/>
                  </a:lnTo>
                  <a:lnTo>
                    <a:pt x="403070" y="33271"/>
                  </a:lnTo>
                  <a:lnTo>
                    <a:pt x="392027" y="30818"/>
                  </a:lnTo>
                  <a:lnTo>
                    <a:pt x="374992" y="29437"/>
                  </a:lnTo>
                  <a:lnTo>
                    <a:pt x="357758" y="29028"/>
                  </a:lnTo>
                  <a:lnTo>
                    <a:pt x="300065" y="28859"/>
                  </a:lnTo>
                  <a:lnTo>
                    <a:pt x="286810" y="30567"/>
                  </a:lnTo>
                  <a:lnTo>
                    <a:pt x="273007" y="33465"/>
                  </a:lnTo>
                  <a:lnTo>
                    <a:pt x="260459" y="36891"/>
                  </a:lnTo>
                  <a:lnTo>
                    <a:pt x="245641" y="42426"/>
                  </a:lnTo>
                  <a:lnTo>
                    <a:pt x="230061" y="51192"/>
                  </a:lnTo>
                  <a:lnTo>
                    <a:pt x="216323" y="61914"/>
                  </a:lnTo>
                  <a:lnTo>
                    <a:pt x="208113" y="67708"/>
                  </a:lnTo>
                  <a:lnTo>
                    <a:pt x="196157" y="75038"/>
                  </a:lnTo>
                </a:path>
              </a:pathLst>
            </a:custGeom>
            <a:noFill/>
            <a:ln w="266700" cap="flat" cmpd="sng" algn="ctr">
              <a:solidFill>
                <a:srgbClr val="FFFF00">
                  <a:alpha val="50000"/>
                </a:srgbClr>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17" name="Gruppieren 283">
              <a:extLst>
                <a:ext uri="{FF2B5EF4-FFF2-40B4-BE49-F238E27FC236}">
                  <a16:creationId xmlns:a16="http://schemas.microsoft.com/office/drawing/2014/main" id="{4E13D001-3F61-413A-9757-E4FD6FE6EBA0}"/>
                </a:ext>
              </a:extLst>
            </p:cNvPr>
            <p:cNvGrpSpPr>
              <a:grpSpLocks/>
            </p:cNvGrpSpPr>
            <p:nvPr/>
          </p:nvGrpSpPr>
          <p:grpSpPr bwMode="auto">
            <a:xfrm>
              <a:off x="2620157" y="1890886"/>
              <a:ext cx="622271" cy="242628"/>
              <a:chOff x="1749136" y="346364"/>
              <a:chExt cx="692728" cy="270071"/>
            </a:xfrm>
          </p:grpSpPr>
          <p:sp>
            <p:nvSpPr>
              <p:cNvPr id="118" name="Freihandform 729">
                <a:extLst>
                  <a:ext uri="{FF2B5EF4-FFF2-40B4-BE49-F238E27FC236}">
                    <a16:creationId xmlns:a16="http://schemas.microsoft.com/office/drawing/2014/main" id="{4DC7221A-8D24-4C8F-9541-4F78C612BEC5}"/>
                  </a:ext>
                </a:extLst>
              </p:cNvPr>
              <p:cNvSpPr/>
              <p:nvPr/>
            </p:nvSpPr>
            <p:spPr>
              <a:xfrm>
                <a:off x="1788857" y="449627"/>
                <a:ext cx="47665" cy="166808"/>
              </a:xfrm>
              <a:custGeom>
                <a:avLst/>
                <a:gdLst/>
                <a:ahLst/>
                <a:cxnLst/>
                <a:rect l="0" t="0" r="0" b="0"/>
                <a:pathLst>
                  <a:path w="47418" h="166162">
                    <a:moveTo>
                      <a:pt x="0" y="0"/>
                    </a:moveTo>
                    <a:lnTo>
                      <a:pt x="3098" y="8839"/>
                    </a:lnTo>
                    <a:lnTo>
                      <a:pt x="6108" y="17284"/>
                    </a:lnTo>
                    <a:lnTo>
                      <a:pt x="8483" y="26333"/>
                    </a:lnTo>
                    <a:lnTo>
                      <a:pt x="10666" y="35637"/>
                    </a:lnTo>
                    <a:lnTo>
                      <a:pt x="13242" y="44883"/>
                    </a:lnTo>
                    <a:lnTo>
                      <a:pt x="16298" y="54565"/>
                    </a:lnTo>
                    <a:lnTo>
                      <a:pt x="19704" y="64910"/>
                    </a:lnTo>
                    <a:lnTo>
                      <a:pt x="23319" y="75771"/>
                    </a:lnTo>
                    <a:lnTo>
                      <a:pt x="26987" y="86952"/>
                    </a:lnTo>
                    <a:lnTo>
                      <a:pt x="30070" y="98288"/>
                    </a:lnTo>
                    <a:lnTo>
                      <a:pt x="32456" y="109418"/>
                    </a:lnTo>
                    <a:lnTo>
                      <a:pt x="34884" y="119701"/>
                    </a:lnTo>
                    <a:lnTo>
                      <a:pt x="37734" y="129031"/>
                    </a:lnTo>
                    <a:lnTo>
                      <a:pt x="40686" y="137953"/>
                    </a:lnTo>
                    <a:lnTo>
                      <a:pt x="43069" y="147279"/>
                    </a:lnTo>
                    <a:lnTo>
                      <a:pt x="45223" y="156769"/>
                    </a:lnTo>
                    <a:lnTo>
                      <a:pt x="47417" y="16616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ihandform 730">
                <a:extLst>
                  <a:ext uri="{FF2B5EF4-FFF2-40B4-BE49-F238E27FC236}">
                    <a16:creationId xmlns:a16="http://schemas.microsoft.com/office/drawing/2014/main" id="{3A295343-F866-4B7C-A1D2-03E356CA5113}"/>
                  </a:ext>
                </a:extLst>
              </p:cNvPr>
              <p:cNvSpPr/>
              <p:nvPr/>
            </p:nvSpPr>
            <p:spPr>
              <a:xfrm>
                <a:off x="1749136" y="417854"/>
                <a:ext cx="112807" cy="95319"/>
              </a:xfrm>
              <a:custGeom>
                <a:avLst/>
                <a:gdLst/>
                <a:ahLst/>
                <a:cxnLst/>
                <a:rect l="0" t="0" r="0" b="0"/>
                <a:pathLst>
                  <a:path w="113351" h="95431">
                    <a:moveTo>
                      <a:pt x="0" y="72339"/>
                    </a:moveTo>
                    <a:lnTo>
                      <a:pt x="5694" y="66071"/>
                    </a:lnTo>
                    <a:lnTo>
                      <a:pt x="10481" y="59080"/>
                    </a:lnTo>
                    <a:lnTo>
                      <a:pt x="14909" y="50865"/>
                    </a:lnTo>
                    <a:lnTo>
                      <a:pt x="19763" y="42061"/>
                    </a:lnTo>
                    <a:lnTo>
                      <a:pt x="25510" y="33697"/>
                    </a:lnTo>
                    <a:lnTo>
                      <a:pt x="32053" y="26569"/>
                    </a:lnTo>
                    <a:lnTo>
                      <a:pt x="39122" y="20717"/>
                    </a:lnTo>
                    <a:lnTo>
                      <a:pt x="46495" y="15758"/>
                    </a:lnTo>
                    <a:lnTo>
                      <a:pt x="54029" y="11329"/>
                    </a:lnTo>
                    <a:lnTo>
                      <a:pt x="61671" y="7212"/>
                    </a:lnTo>
                    <a:lnTo>
                      <a:pt x="69654" y="3544"/>
                    </a:lnTo>
                    <a:lnTo>
                      <a:pt x="78488" y="908"/>
                    </a:lnTo>
                    <a:lnTo>
                      <a:pt x="87663" y="0"/>
                    </a:lnTo>
                    <a:lnTo>
                      <a:pt x="96535" y="1156"/>
                    </a:lnTo>
                    <a:lnTo>
                      <a:pt x="104785" y="4513"/>
                    </a:lnTo>
                    <a:lnTo>
                      <a:pt x="110706" y="9673"/>
                    </a:lnTo>
                    <a:lnTo>
                      <a:pt x="113350" y="15997"/>
                    </a:lnTo>
                    <a:lnTo>
                      <a:pt x="113221" y="22987"/>
                    </a:lnTo>
                    <a:lnTo>
                      <a:pt x="110682" y="30332"/>
                    </a:lnTo>
                    <a:lnTo>
                      <a:pt x="106124" y="37857"/>
                    </a:lnTo>
                    <a:lnTo>
                      <a:pt x="100172" y="45409"/>
                    </a:lnTo>
                    <a:lnTo>
                      <a:pt x="93415" y="52359"/>
                    </a:lnTo>
                    <a:lnTo>
                      <a:pt x="86504" y="58603"/>
                    </a:lnTo>
                    <a:lnTo>
                      <a:pt x="80189" y="64822"/>
                    </a:lnTo>
                    <a:lnTo>
                      <a:pt x="74089" y="70815"/>
                    </a:lnTo>
                    <a:lnTo>
                      <a:pt x="67133" y="76548"/>
                    </a:lnTo>
                    <a:lnTo>
                      <a:pt x="56904" y="84033"/>
                    </a:lnTo>
                    <a:lnTo>
                      <a:pt x="40409" y="9543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ihandform 731">
                <a:extLst>
                  <a:ext uri="{FF2B5EF4-FFF2-40B4-BE49-F238E27FC236}">
                    <a16:creationId xmlns:a16="http://schemas.microsoft.com/office/drawing/2014/main" id="{1AC9179F-34EA-49AB-A908-45FDDC06B2A0}"/>
                  </a:ext>
                </a:extLst>
              </p:cNvPr>
              <p:cNvSpPr/>
              <p:nvPr/>
            </p:nvSpPr>
            <p:spPr>
              <a:xfrm>
                <a:off x="1865121" y="495697"/>
                <a:ext cx="12711" cy="12709"/>
              </a:xfrm>
              <a:custGeom>
                <a:avLst/>
                <a:gdLst/>
                <a:ahLst/>
                <a:cxnLst/>
                <a:rect l="0" t="0" r="0" b="0"/>
                <a:pathLst>
                  <a:path w="12701" h="12701">
                    <a:moveTo>
                      <a:pt x="0" y="0"/>
                    </a:moveTo>
                    <a:lnTo>
                      <a:pt x="12700" y="1270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ihandform 732">
                <a:extLst>
                  <a:ext uri="{FF2B5EF4-FFF2-40B4-BE49-F238E27FC236}">
                    <a16:creationId xmlns:a16="http://schemas.microsoft.com/office/drawing/2014/main" id="{86A49842-C531-46FD-816D-B3DB4308960B}"/>
                  </a:ext>
                </a:extLst>
              </p:cNvPr>
              <p:cNvSpPr/>
              <p:nvPr/>
            </p:nvSpPr>
            <p:spPr>
              <a:xfrm>
                <a:off x="1861943" y="438506"/>
                <a:ext cx="60375" cy="109618"/>
              </a:xfrm>
              <a:custGeom>
                <a:avLst/>
                <a:gdLst/>
                <a:ahLst/>
                <a:cxnLst/>
                <a:rect l="0" t="0" r="0" b="0"/>
                <a:pathLst>
                  <a:path w="59257" h="108704">
                    <a:moveTo>
                      <a:pt x="1997" y="46182"/>
                    </a:moveTo>
                    <a:lnTo>
                      <a:pt x="0" y="52426"/>
                    </a:lnTo>
                    <a:lnTo>
                      <a:pt x="748" y="59093"/>
                    </a:lnTo>
                    <a:lnTo>
                      <a:pt x="3765" y="66217"/>
                    </a:lnTo>
                    <a:lnTo>
                      <a:pt x="8041" y="74265"/>
                    </a:lnTo>
                    <a:lnTo>
                      <a:pt x="12830" y="83209"/>
                    </a:lnTo>
                    <a:lnTo>
                      <a:pt x="18360" y="92154"/>
                    </a:lnTo>
                    <a:lnTo>
                      <a:pt x="24708" y="99993"/>
                    </a:lnTo>
                    <a:lnTo>
                      <a:pt x="31649" y="105832"/>
                    </a:lnTo>
                    <a:lnTo>
                      <a:pt x="38885" y="108703"/>
                    </a:lnTo>
                    <a:lnTo>
                      <a:pt x="45625" y="108175"/>
                    </a:lnTo>
                    <a:lnTo>
                      <a:pt x="51141" y="104485"/>
                    </a:lnTo>
                    <a:lnTo>
                      <a:pt x="54947" y="97896"/>
                    </a:lnTo>
                    <a:lnTo>
                      <a:pt x="57211" y="88760"/>
                    </a:lnTo>
                    <a:lnTo>
                      <a:pt x="58398" y="79909"/>
                    </a:lnTo>
                    <a:lnTo>
                      <a:pt x="58991" y="72046"/>
                    </a:lnTo>
                    <a:lnTo>
                      <a:pt x="59256" y="62728"/>
                    </a:lnTo>
                    <a:lnTo>
                      <a:pt x="58763" y="51928"/>
                    </a:lnTo>
                    <a:lnTo>
                      <a:pt x="57757" y="40858"/>
                    </a:lnTo>
                    <a:lnTo>
                      <a:pt x="57497" y="30525"/>
                    </a:lnTo>
                    <a:lnTo>
                      <a:pt x="57283" y="21013"/>
                    </a:lnTo>
                    <a:lnTo>
                      <a:pt x="56293" y="11141"/>
                    </a:lnTo>
                    <a:lnTo>
                      <a:pt x="53951"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ihandform 733">
                <a:extLst>
                  <a:ext uri="{FF2B5EF4-FFF2-40B4-BE49-F238E27FC236}">
                    <a16:creationId xmlns:a16="http://schemas.microsoft.com/office/drawing/2014/main" id="{2DC5A244-6C89-4E8A-B07B-0FBFD1261536}"/>
                  </a:ext>
                </a:extLst>
              </p:cNvPr>
              <p:cNvSpPr/>
              <p:nvPr/>
            </p:nvSpPr>
            <p:spPr>
              <a:xfrm>
                <a:off x="1939795" y="409910"/>
                <a:ext cx="22244" cy="87376"/>
              </a:xfrm>
              <a:custGeom>
                <a:avLst/>
                <a:gdLst/>
                <a:ahLst/>
                <a:cxnLst/>
                <a:rect l="0" t="0" r="0" b="0"/>
                <a:pathLst>
                  <a:path w="21984" h="87723">
                    <a:moveTo>
                      <a:pt x="0" y="0"/>
                    </a:moveTo>
                    <a:lnTo>
                      <a:pt x="551" y="8863"/>
                    </a:lnTo>
                    <a:lnTo>
                      <a:pt x="2430" y="17631"/>
                    </a:lnTo>
                    <a:lnTo>
                      <a:pt x="5058" y="27672"/>
                    </a:lnTo>
                    <a:lnTo>
                      <a:pt x="7530" y="36718"/>
                    </a:lnTo>
                    <a:lnTo>
                      <a:pt x="9729" y="44409"/>
                    </a:lnTo>
                    <a:lnTo>
                      <a:pt x="12464" y="53420"/>
                    </a:lnTo>
                    <a:lnTo>
                      <a:pt x="15790" y="63901"/>
                    </a:lnTo>
                    <a:lnTo>
                      <a:pt x="19341" y="74304"/>
                    </a:lnTo>
                    <a:lnTo>
                      <a:pt x="21962" y="82801"/>
                    </a:lnTo>
                    <a:lnTo>
                      <a:pt x="21983" y="87722"/>
                    </a:lnTo>
                    <a:lnTo>
                      <a:pt x="17318" y="8659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ihandform 734">
                <a:extLst>
                  <a:ext uri="{FF2B5EF4-FFF2-40B4-BE49-F238E27FC236}">
                    <a16:creationId xmlns:a16="http://schemas.microsoft.com/office/drawing/2014/main" id="{1739F79A-BE13-45B9-B105-0910C64EF208}"/>
                  </a:ext>
                </a:extLst>
              </p:cNvPr>
              <p:cNvSpPr/>
              <p:nvPr/>
            </p:nvSpPr>
            <p:spPr>
              <a:xfrm>
                <a:off x="1939795" y="378137"/>
                <a:ext cx="92152" cy="101674"/>
              </a:xfrm>
              <a:custGeom>
                <a:avLst/>
                <a:gdLst/>
                <a:ahLst/>
                <a:cxnLst/>
                <a:rect l="0" t="0" r="0" b="0"/>
                <a:pathLst>
                  <a:path w="92365" h="101578">
                    <a:moveTo>
                      <a:pt x="0" y="32305"/>
                    </a:moveTo>
                    <a:lnTo>
                      <a:pt x="3146" y="25533"/>
                    </a:lnTo>
                    <a:lnTo>
                      <a:pt x="6803" y="17311"/>
                    </a:lnTo>
                    <a:lnTo>
                      <a:pt x="11615" y="8963"/>
                    </a:lnTo>
                    <a:lnTo>
                      <a:pt x="18211" y="2817"/>
                    </a:lnTo>
                    <a:lnTo>
                      <a:pt x="26337" y="0"/>
                    </a:lnTo>
                    <a:lnTo>
                      <a:pt x="34851" y="22"/>
                    </a:lnTo>
                    <a:lnTo>
                      <a:pt x="42472" y="2502"/>
                    </a:lnTo>
                    <a:lnTo>
                      <a:pt x="48203" y="7029"/>
                    </a:lnTo>
                    <a:lnTo>
                      <a:pt x="51085" y="12965"/>
                    </a:lnTo>
                    <a:lnTo>
                      <a:pt x="51264" y="19738"/>
                    </a:lnTo>
                    <a:lnTo>
                      <a:pt x="49321" y="26969"/>
                    </a:lnTo>
                    <a:lnTo>
                      <a:pt x="45414" y="34374"/>
                    </a:lnTo>
                    <a:lnTo>
                      <a:pt x="40025" y="41229"/>
                    </a:lnTo>
                    <a:lnTo>
                      <a:pt x="34907" y="47191"/>
                    </a:lnTo>
                    <a:lnTo>
                      <a:pt x="33594" y="52979"/>
                    </a:lnTo>
                    <a:lnTo>
                      <a:pt x="36186" y="58200"/>
                    </a:lnTo>
                    <a:lnTo>
                      <a:pt x="41195" y="63354"/>
                    </a:lnTo>
                    <a:lnTo>
                      <a:pt x="47837" y="68588"/>
                    </a:lnTo>
                    <a:lnTo>
                      <a:pt x="56007" y="72808"/>
                    </a:lnTo>
                    <a:lnTo>
                      <a:pt x="64837" y="76213"/>
                    </a:lnTo>
                    <a:lnTo>
                      <a:pt x="73425" y="80250"/>
                    </a:lnTo>
                    <a:lnTo>
                      <a:pt x="82362" y="87656"/>
                    </a:lnTo>
                    <a:lnTo>
                      <a:pt x="92364" y="10157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ihandform 735">
                <a:extLst>
                  <a:ext uri="{FF2B5EF4-FFF2-40B4-BE49-F238E27FC236}">
                    <a16:creationId xmlns:a16="http://schemas.microsoft.com/office/drawing/2014/main" id="{EE8F7BC9-F88F-4DA4-A1CB-70AB2E775828}"/>
                  </a:ext>
                </a:extLst>
              </p:cNvPr>
              <p:cNvSpPr/>
              <p:nvPr/>
            </p:nvSpPr>
            <p:spPr>
              <a:xfrm>
                <a:off x="2038302" y="346364"/>
                <a:ext cx="28599" cy="146156"/>
              </a:xfrm>
              <a:custGeom>
                <a:avLst/>
                <a:gdLst/>
                <a:ahLst/>
                <a:cxnLst/>
                <a:rect l="0" t="0" r="0" b="0"/>
                <a:pathLst>
                  <a:path w="28864" h="146345">
                    <a:moveTo>
                      <a:pt x="0" y="0"/>
                    </a:moveTo>
                    <a:lnTo>
                      <a:pt x="3098" y="6268"/>
                    </a:lnTo>
                    <a:lnTo>
                      <a:pt x="6107" y="13258"/>
                    </a:lnTo>
                    <a:lnTo>
                      <a:pt x="8482" y="21474"/>
                    </a:lnTo>
                    <a:lnTo>
                      <a:pt x="10642" y="30372"/>
                    </a:lnTo>
                    <a:lnTo>
                      <a:pt x="12877" y="39734"/>
                    </a:lnTo>
                    <a:lnTo>
                      <a:pt x="14550" y="48460"/>
                    </a:lnTo>
                    <a:lnTo>
                      <a:pt x="15572" y="56681"/>
                    </a:lnTo>
                    <a:lnTo>
                      <a:pt x="16196" y="64988"/>
                    </a:lnTo>
                    <a:lnTo>
                      <a:pt x="16587" y="73576"/>
                    </a:lnTo>
                    <a:lnTo>
                      <a:pt x="16861" y="82374"/>
                    </a:lnTo>
                    <a:lnTo>
                      <a:pt x="17349" y="90848"/>
                    </a:lnTo>
                    <a:lnTo>
                      <a:pt x="18625" y="100332"/>
                    </a:lnTo>
                    <a:lnTo>
                      <a:pt x="20197" y="110829"/>
                    </a:lnTo>
                    <a:lnTo>
                      <a:pt x="21427" y="121811"/>
                    </a:lnTo>
                    <a:lnTo>
                      <a:pt x="22264" y="132998"/>
                    </a:lnTo>
                    <a:lnTo>
                      <a:pt x="23461" y="143093"/>
                    </a:lnTo>
                    <a:lnTo>
                      <a:pt x="25643" y="146344"/>
                    </a:lnTo>
                    <a:lnTo>
                      <a:pt x="27732" y="143290"/>
                    </a:lnTo>
                    <a:lnTo>
                      <a:pt x="28863" y="13277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ihandform 736">
                <a:extLst>
                  <a:ext uri="{FF2B5EF4-FFF2-40B4-BE49-F238E27FC236}">
                    <a16:creationId xmlns:a16="http://schemas.microsoft.com/office/drawing/2014/main" id="{26214F2F-9E9E-4138-B0DF-E56A0082FB21}"/>
                  </a:ext>
                </a:extLst>
              </p:cNvPr>
              <p:cNvSpPr/>
              <p:nvPr/>
            </p:nvSpPr>
            <p:spPr>
              <a:xfrm>
                <a:off x="2052602" y="355896"/>
                <a:ext cx="60375" cy="71490"/>
              </a:xfrm>
              <a:custGeom>
                <a:avLst/>
                <a:gdLst/>
                <a:ahLst/>
                <a:cxnLst/>
                <a:rect l="0" t="0" r="0" b="0"/>
                <a:pathLst>
                  <a:path w="59144" h="70818">
                    <a:moveTo>
                      <a:pt x="2021" y="41953"/>
                    </a:moveTo>
                    <a:lnTo>
                      <a:pt x="0" y="35182"/>
                    </a:lnTo>
                    <a:lnTo>
                      <a:pt x="424" y="26960"/>
                    </a:lnTo>
                    <a:lnTo>
                      <a:pt x="2350" y="18485"/>
                    </a:lnTo>
                    <a:lnTo>
                      <a:pt x="5871" y="10900"/>
                    </a:lnTo>
                    <a:lnTo>
                      <a:pt x="11239" y="4890"/>
                    </a:lnTo>
                    <a:lnTo>
                      <a:pt x="18585" y="944"/>
                    </a:lnTo>
                    <a:lnTo>
                      <a:pt x="26969" y="0"/>
                    </a:lnTo>
                    <a:lnTo>
                      <a:pt x="35438" y="2207"/>
                    </a:lnTo>
                    <a:lnTo>
                      <a:pt x="43615" y="6780"/>
                    </a:lnTo>
                    <a:lnTo>
                      <a:pt x="50856" y="12815"/>
                    </a:lnTo>
                    <a:lnTo>
                      <a:pt x="56322" y="19665"/>
                    </a:lnTo>
                    <a:lnTo>
                      <a:pt x="59048" y="26944"/>
                    </a:lnTo>
                    <a:lnTo>
                      <a:pt x="59143" y="34438"/>
                    </a:lnTo>
                    <a:lnTo>
                      <a:pt x="57156" y="42038"/>
                    </a:lnTo>
                    <a:lnTo>
                      <a:pt x="53227" y="49626"/>
                    </a:lnTo>
                    <a:lnTo>
                      <a:pt x="47709" y="56547"/>
                    </a:lnTo>
                    <a:lnTo>
                      <a:pt x="40284" y="62206"/>
                    </a:lnTo>
                    <a:lnTo>
                      <a:pt x="28280" y="66989"/>
                    </a:lnTo>
                    <a:lnTo>
                      <a:pt x="7793" y="7081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ihandform 737">
                <a:extLst>
                  <a:ext uri="{FF2B5EF4-FFF2-40B4-BE49-F238E27FC236}">
                    <a16:creationId xmlns:a16="http://schemas.microsoft.com/office/drawing/2014/main" id="{5F831437-E081-498A-B5E1-9E5B8DD344CF}"/>
                  </a:ext>
                </a:extLst>
              </p:cNvPr>
              <p:cNvSpPr/>
              <p:nvPr/>
            </p:nvSpPr>
            <p:spPr>
              <a:xfrm>
                <a:off x="2154287" y="382904"/>
                <a:ext cx="88974" cy="119148"/>
              </a:xfrm>
              <a:custGeom>
                <a:avLst/>
                <a:gdLst/>
                <a:ahLst/>
                <a:cxnLst/>
                <a:rect l="0" t="0" r="0" b="0"/>
                <a:pathLst>
                  <a:path w="89089" h="118866">
                    <a:moveTo>
                      <a:pt x="21352" y="4294"/>
                    </a:moveTo>
                    <a:lnTo>
                      <a:pt x="21468" y="0"/>
                    </a:lnTo>
                    <a:lnTo>
                      <a:pt x="17523" y="947"/>
                    </a:lnTo>
                    <a:lnTo>
                      <a:pt x="13902" y="5987"/>
                    </a:lnTo>
                    <a:lnTo>
                      <a:pt x="10609" y="13822"/>
                    </a:lnTo>
                    <a:lnTo>
                      <a:pt x="7253" y="22783"/>
                    </a:lnTo>
                    <a:lnTo>
                      <a:pt x="4050" y="32269"/>
                    </a:lnTo>
                    <a:lnTo>
                      <a:pt x="1793" y="41081"/>
                    </a:lnTo>
                    <a:lnTo>
                      <a:pt x="480" y="49281"/>
                    </a:lnTo>
                    <a:lnTo>
                      <a:pt x="0" y="56984"/>
                    </a:lnTo>
                    <a:lnTo>
                      <a:pt x="666" y="65755"/>
                    </a:lnTo>
                    <a:lnTo>
                      <a:pt x="2446" y="76099"/>
                    </a:lnTo>
                    <a:lnTo>
                      <a:pt x="4465" y="85493"/>
                    </a:lnTo>
                    <a:lnTo>
                      <a:pt x="6741" y="93288"/>
                    </a:lnTo>
                    <a:lnTo>
                      <a:pt x="10614" y="101447"/>
                    </a:lnTo>
                    <a:lnTo>
                      <a:pt x="16781" y="109337"/>
                    </a:lnTo>
                    <a:lnTo>
                      <a:pt x="24726" y="115419"/>
                    </a:lnTo>
                    <a:lnTo>
                      <a:pt x="33228" y="118556"/>
                    </a:lnTo>
                    <a:lnTo>
                      <a:pt x="41597" y="118865"/>
                    </a:lnTo>
                    <a:lnTo>
                      <a:pt x="49721" y="116682"/>
                    </a:lnTo>
                    <a:lnTo>
                      <a:pt x="57596" y="111600"/>
                    </a:lnTo>
                    <a:lnTo>
                      <a:pt x="64712" y="103943"/>
                    </a:lnTo>
                    <a:lnTo>
                      <a:pt x="71040" y="94839"/>
                    </a:lnTo>
                    <a:lnTo>
                      <a:pt x="77235" y="85549"/>
                    </a:lnTo>
                    <a:lnTo>
                      <a:pt x="82516" y="76042"/>
                    </a:lnTo>
                    <a:lnTo>
                      <a:pt x="86133" y="65945"/>
                    </a:lnTo>
                    <a:lnTo>
                      <a:pt x="88246" y="55438"/>
                    </a:lnTo>
                    <a:lnTo>
                      <a:pt x="89088" y="46125"/>
                    </a:lnTo>
                    <a:lnTo>
                      <a:pt x="88986" y="37755"/>
                    </a:lnTo>
                    <a:lnTo>
                      <a:pt x="88213" y="29537"/>
                    </a:lnTo>
                    <a:lnTo>
                      <a:pt x="86534" y="21831"/>
                    </a:lnTo>
                    <a:lnTo>
                      <a:pt x="83825" y="14988"/>
                    </a:lnTo>
                    <a:lnTo>
                      <a:pt x="80101" y="8996"/>
                    </a:lnTo>
                    <a:lnTo>
                      <a:pt x="74465" y="4081"/>
                    </a:lnTo>
                    <a:lnTo>
                      <a:pt x="67438" y="1733"/>
                    </a:lnTo>
                    <a:lnTo>
                      <a:pt x="59960" y="2764"/>
                    </a:lnTo>
                    <a:lnTo>
                      <a:pt x="52902" y="6701"/>
                    </a:lnTo>
                    <a:lnTo>
                      <a:pt x="45930" y="12757"/>
                    </a:lnTo>
                    <a:lnTo>
                      <a:pt x="38670" y="2161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ihandform 738">
                <a:extLst>
                  <a:ext uri="{FF2B5EF4-FFF2-40B4-BE49-F238E27FC236}">
                    <a16:creationId xmlns:a16="http://schemas.microsoft.com/office/drawing/2014/main" id="{A6D6B36E-5F32-4AB4-8A8D-0F8141E5343C}"/>
                  </a:ext>
                </a:extLst>
              </p:cNvPr>
              <p:cNvSpPr/>
              <p:nvPr/>
            </p:nvSpPr>
            <p:spPr>
              <a:xfrm>
                <a:off x="2251205" y="381314"/>
                <a:ext cx="68320" cy="128681"/>
              </a:xfrm>
              <a:custGeom>
                <a:avLst/>
                <a:gdLst/>
                <a:ahLst/>
                <a:cxnLst/>
                <a:rect l="0" t="0" r="0" b="0"/>
                <a:pathLst>
                  <a:path w="68242" h="129088">
                    <a:moveTo>
                      <a:pt x="63501" y="0"/>
                    </a:moveTo>
                    <a:lnTo>
                      <a:pt x="55235" y="1102"/>
                    </a:lnTo>
                    <a:lnTo>
                      <a:pt x="48993" y="4859"/>
                    </a:lnTo>
                    <a:lnTo>
                      <a:pt x="43922" y="10315"/>
                    </a:lnTo>
                    <a:lnTo>
                      <a:pt x="40810" y="17482"/>
                    </a:lnTo>
                    <a:lnTo>
                      <a:pt x="40103" y="26281"/>
                    </a:lnTo>
                    <a:lnTo>
                      <a:pt x="41318" y="36274"/>
                    </a:lnTo>
                    <a:lnTo>
                      <a:pt x="43799" y="46972"/>
                    </a:lnTo>
                    <a:lnTo>
                      <a:pt x="47570" y="57776"/>
                    </a:lnTo>
                    <a:lnTo>
                      <a:pt x="53368" y="67896"/>
                    </a:lnTo>
                    <a:lnTo>
                      <a:pt x="59968" y="77123"/>
                    </a:lnTo>
                    <a:lnTo>
                      <a:pt x="65443" y="85684"/>
                    </a:lnTo>
                    <a:lnTo>
                      <a:pt x="68241" y="93774"/>
                    </a:lnTo>
                    <a:lnTo>
                      <a:pt x="67718" y="100971"/>
                    </a:lnTo>
                    <a:lnTo>
                      <a:pt x="64045" y="107024"/>
                    </a:lnTo>
                    <a:lnTo>
                      <a:pt x="57532" y="112151"/>
                    </a:lnTo>
                    <a:lnTo>
                      <a:pt x="48896" y="116688"/>
                    </a:lnTo>
                    <a:lnTo>
                      <a:pt x="39217" y="120889"/>
                    </a:lnTo>
                    <a:lnTo>
                      <a:pt x="29615" y="124850"/>
                    </a:lnTo>
                    <a:lnTo>
                      <a:pt x="20043" y="128005"/>
                    </a:lnTo>
                    <a:lnTo>
                      <a:pt x="11144" y="129087"/>
                    </a:lnTo>
                    <a:lnTo>
                      <a:pt x="4012" y="125966"/>
                    </a:lnTo>
                    <a:lnTo>
                      <a:pt x="0" y="1154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8" name="Freihandform 739">
                <a:extLst>
                  <a:ext uri="{FF2B5EF4-FFF2-40B4-BE49-F238E27FC236}">
                    <a16:creationId xmlns:a16="http://schemas.microsoft.com/office/drawing/2014/main" id="{0E4B0C39-1315-47AE-B75F-280FE1C51E4B}"/>
                  </a:ext>
                </a:extLst>
              </p:cNvPr>
              <p:cNvSpPr/>
              <p:nvPr/>
            </p:nvSpPr>
            <p:spPr>
              <a:xfrm>
                <a:off x="2338591" y="416265"/>
                <a:ext cx="22244" cy="115972"/>
              </a:xfrm>
              <a:custGeom>
                <a:avLst/>
                <a:gdLst/>
                <a:ahLst/>
                <a:cxnLst/>
                <a:rect l="0" t="0" r="0" b="0"/>
                <a:pathLst>
                  <a:path w="21873" h="116060">
                    <a:moveTo>
                      <a:pt x="21872" y="0"/>
                    </a:moveTo>
                    <a:lnTo>
                      <a:pt x="16202" y="4775"/>
                    </a:lnTo>
                    <a:lnTo>
                      <a:pt x="11762" y="13480"/>
                    </a:lnTo>
                    <a:lnTo>
                      <a:pt x="8852" y="22212"/>
                    </a:lnTo>
                    <a:lnTo>
                      <a:pt x="7184" y="30089"/>
                    </a:lnTo>
                    <a:lnTo>
                      <a:pt x="6210" y="37869"/>
                    </a:lnTo>
                    <a:lnTo>
                      <a:pt x="5619" y="45969"/>
                    </a:lnTo>
                    <a:lnTo>
                      <a:pt x="5249" y="54433"/>
                    </a:lnTo>
                    <a:lnTo>
                      <a:pt x="5011" y="62977"/>
                    </a:lnTo>
                    <a:lnTo>
                      <a:pt x="4856" y="71389"/>
                    </a:lnTo>
                    <a:lnTo>
                      <a:pt x="4730" y="79576"/>
                    </a:lnTo>
                    <a:lnTo>
                      <a:pt x="4339" y="87297"/>
                    </a:lnTo>
                    <a:lnTo>
                      <a:pt x="3133" y="96017"/>
                    </a:lnTo>
                    <a:lnTo>
                      <a:pt x="1592" y="105637"/>
                    </a:lnTo>
                    <a:lnTo>
                      <a:pt x="0" y="11605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9" name="Freihandform 740">
                <a:extLst>
                  <a:ext uri="{FF2B5EF4-FFF2-40B4-BE49-F238E27FC236}">
                    <a16:creationId xmlns:a16="http://schemas.microsoft.com/office/drawing/2014/main" id="{1ECF0B11-C7C0-40FA-981D-327F02AF402F}"/>
                  </a:ext>
                </a:extLst>
              </p:cNvPr>
              <p:cNvSpPr/>
              <p:nvPr/>
            </p:nvSpPr>
            <p:spPr>
              <a:xfrm>
                <a:off x="2378311" y="398790"/>
                <a:ext cx="63553" cy="22241"/>
              </a:xfrm>
              <a:custGeom>
                <a:avLst/>
                <a:gdLst/>
                <a:ahLst/>
                <a:cxnLst/>
                <a:rect l="0" t="0" r="0" b="0"/>
                <a:pathLst>
                  <a:path w="63500" h="23369">
                    <a:moveTo>
                      <a:pt x="0" y="0"/>
                    </a:moveTo>
                    <a:lnTo>
                      <a:pt x="6244" y="3146"/>
                    </a:lnTo>
                    <a:lnTo>
                      <a:pt x="12910" y="6803"/>
                    </a:lnTo>
                    <a:lnTo>
                      <a:pt x="20034" y="11488"/>
                    </a:lnTo>
                    <a:lnTo>
                      <a:pt x="28082" y="16598"/>
                    </a:lnTo>
                    <a:lnTo>
                      <a:pt x="37340" y="20834"/>
                    </a:lnTo>
                    <a:lnTo>
                      <a:pt x="48635" y="23368"/>
                    </a:lnTo>
                    <a:lnTo>
                      <a:pt x="63499" y="2309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0" name="Freihandform 741">
                <a:extLst>
                  <a:ext uri="{FF2B5EF4-FFF2-40B4-BE49-F238E27FC236}">
                    <a16:creationId xmlns:a16="http://schemas.microsoft.com/office/drawing/2014/main" id="{AB908C44-895B-44A9-B9CE-806A5995CEE1}"/>
                  </a:ext>
                </a:extLst>
              </p:cNvPr>
              <p:cNvSpPr/>
              <p:nvPr/>
            </p:nvSpPr>
            <p:spPr>
              <a:xfrm>
                <a:off x="2360834" y="455982"/>
                <a:ext cx="81030" cy="17475"/>
              </a:xfrm>
              <a:custGeom>
                <a:avLst/>
                <a:gdLst/>
                <a:ahLst/>
                <a:cxnLst/>
                <a:rect l="0" t="0" r="0" b="0"/>
                <a:pathLst>
                  <a:path w="80819" h="17320">
                    <a:moveTo>
                      <a:pt x="0" y="0"/>
                    </a:moveTo>
                    <a:lnTo>
                      <a:pt x="4751" y="5143"/>
                    </a:lnTo>
                    <a:lnTo>
                      <a:pt x="13397" y="8052"/>
                    </a:lnTo>
                    <a:lnTo>
                      <a:pt x="23798" y="9720"/>
                    </a:lnTo>
                    <a:lnTo>
                      <a:pt x="34879" y="10648"/>
                    </a:lnTo>
                    <a:lnTo>
                      <a:pt x="46475" y="11542"/>
                    </a:lnTo>
                    <a:lnTo>
                      <a:pt x="60839" y="13430"/>
                    </a:lnTo>
                    <a:lnTo>
                      <a:pt x="80818" y="1731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Freihandform 742">
                <a:extLst>
                  <a:ext uri="{FF2B5EF4-FFF2-40B4-BE49-F238E27FC236}">
                    <a16:creationId xmlns:a16="http://schemas.microsoft.com/office/drawing/2014/main" id="{13000EBC-9273-4B06-A190-F7683864D110}"/>
                  </a:ext>
                </a:extLst>
              </p:cNvPr>
              <p:cNvSpPr/>
              <p:nvPr/>
            </p:nvSpPr>
            <p:spPr>
              <a:xfrm>
                <a:off x="2349712" y="530648"/>
                <a:ext cx="92152" cy="12709"/>
              </a:xfrm>
              <a:custGeom>
                <a:avLst/>
                <a:gdLst/>
                <a:ahLst/>
                <a:cxnLst/>
                <a:rect l="0" t="0" r="0" b="0"/>
                <a:pathLst>
                  <a:path w="92364" h="11546">
                    <a:moveTo>
                      <a:pt x="0" y="0"/>
                    </a:moveTo>
                    <a:lnTo>
                      <a:pt x="9390" y="3098"/>
                    </a:lnTo>
                    <a:lnTo>
                      <a:pt x="19455" y="6088"/>
                    </a:lnTo>
                    <a:lnTo>
                      <a:pt x="28436" y="8208"/>
                    </a:lnTo>
                    <a:lnTo>
                      <a:pt x="36232" y="9468"/>
                    </a:lnTo>
                    <a:lnTo>
                      <a:pt x="43597" y="10228"/>
                    </a:lnTo>
                    <a:lnTo>
                      <a:pt x="52747" y="10750"/>
                    </a:lnTo>
                    <a:lnTo>
                      <a:pt x="63752" y="11105"/>
                    </a:lnTo>
                    <a:lnTo>
                      <a:pt x="76581" y="11368"/>
                    </a:lnTo>
                    <a:lnTo>
                      <a:pt x="92363" y="115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196045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8684" y="908720"/>
            <a:ext cx="8538616" cy="727100"/>
          </a:xfrm>
        </p:spPr>
        <p:txBody>
          <a:bodyPr/>
          <a:lstStyle/>
          <a:p>
            <a:r>
              <a:rPr lang="de-DE" sz="2000" dirty="0"/>
              <a:t>Transparenz durch Praktiken: ein Praxisbeispiel zu gesundheitlichen Belastungen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6" name="Bild 11"/>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252351">
            <a:off x="5198988" y="2809035"/>
            <a:ext cx="3699739" cy="2952998"/>
          </a:xfrm>
          <a:prstGeom prst="rect">
            <a:avLst/>
          </a:prstGeom>
          <a:ln>
            <a:noFill/>
          </a:ln>
          <a:effectLst>
            <a:outerShdw blurRad="190500" algn="tl" rotWithShape="0">
              <a:srgbClr val="000000">
                <a:alpha val="70000"/>
              </a:srgbClr>
            </a:outerShdw>
          </a:effectLst>
        </p:spPr>
      </p:pic>
      <p:sp>
        <p:nvSpPr>
          <p:cNvPr id="7" name="Textfeld 6"/>
          <p:cNvSpPr txBox="1"/>
          <p:nvPr/>
        </p:nvSpPr>
        <p:spPr>
          <a:xfrm>
            <a:off x="179512" y="3933056"/>
            <a:ext cx="4392488" cy="24006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Semibold"/>
                <a:ea typeface="+mn-ea"/>
                <a:cs typeface="+mn-cs"/>
              </a:rPr>
              <a:t>Beim Daily Meeting des vor einigen Wochen gestarteten </a:t>
            </a:r>
            <a:r>
              <a:rPr kumimoji="0" lang="de-DE" sz="1400" b="0" i="0" u="none" strike="noStrike" kern="1200" cap="none" spc="0" normalizeH="0" baseline="0" noProof="0" dirty="0" err="1">
                <a:ln>
                  <a:noFill/>
                </a:ln>
                <a:solidFill>
                  <a:prstClr val="black"/>
                </a:solidFill>
                <a:effectLst/>
                <a:uLnTx/>
                <a:uFillTx/>
                <a:latin typeface="Segoe UI Semibold"/>
                <a:ea typeface="+mn-ea"/>
                <a:cs typeface="+mn-cs"/>
              </a:rPr>
              <a:t>Scrum</a:t>
            </a:r>
            <a:r>
              <a:rPr kumimoji="0" lang="de-DE" sz="1400" b="0" i="0" u="none" strike="noStrike" kern="1200" cap="none" spc="0" normalizeH="0" baseline="0" noProof="0" dirty="0">
                <a:ln>
                  <a:noFill/>
                </a:ln>
                <a:solidFill>
                  <a:prstClr val="black"/>
                </a:solidFill>
                <a:effectLst/>
                <a:uLnTx/>
                <a:uFillTx/>
                <a:latin typeface="Segoe UI Semibold"/>
                <a:ea typeface="+mn-ea"/>
                <a:cs typeface="+mn-cs"/>
              </a:rPr>
              <a:t>-Teams hängt heute ein hölzerner Nussknacker oben links am Board.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Semibold"/>
                <a:ea typeface="+mn-ea"/>
                <a:cs typeface="+mn-cs"/>
              </a:rPr>
              <a:t>Daneben ein Klebezettel: „Die agile Daumenschraube“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prstClr val="black"/>
                </a:solidFill>
                <a:effectLst/>
                <a:uLnTx/>
                <a:uFillTx/>
                <a:latin typeface="Segoe UI Semibold"/>
                <a:ea typeface="+mn-ea"/>
                <a:cs typeface="+mn-cs"/>
                <a:sym typeface="Wingdings" panose="05000000000000000000" pitchFamily="2" charset="2"/>
              </a:rPr>
              <a:t> </a:t>
            </a:r>
            <a:r>
              <a:rPr kumimoji="0" lang="de-DE" sz="1400" b="0" i="0" u="none" strike="noStrike" kern="1200" cap="none" spc="0" normalizeH="0" baseline="0" noProof="0" dirty="0">
                <a:ln>
                  <a:noFill/>
                </a:ln>
                <a:solidFill>
                  <a:prstClr val="black"/>
                </a:solidFill>
                <a:effectLst/>
                <a:uLnTx/>
                <a:uFillTx/>
                <a:latin typeface="Segoe UI Semibold"/>
                <a:ea typeface="+mn-ea"/>
                <a:cs typeface="+mn-cs"/>
              </a:rPr>
              <a:t>Ausgangspunkt für eine klärende Diskussion über Sinn und Zweck des täglichen </a:t>
            </a:r>
            <a:r>
              <a:rPr kumimoji="0" lang="de-DE" sz="1400" b="0" i="0" u="none" strike="noStrike" kern="1200" cap="none" spc="0" normalizeH="0" baseline="0" noProof="0" dirty="0" err="1">
                <a:ln>
                  <a:noFill/>
                </a:ln>
                <a:solidFill>
                  <a:prstClr val="black"/>
                </a:solidFill>
                <a:effectLst/>
                <a:uLnTx/>
                <a:uFillTx/>
                <a:latin typeface="Segoe UI Semibold"/>
                <a:ea typeface="+mn-ea"/>
                <a:cs typeface="+mn-cs"/>
              </a:rPr>
              <a:t>Standup</a:t>
            </a:r>
            <a:r>
              <a:rPr kumimoji="0" lang="de-DE" sz="1400" b="0" i="0" u="none" strike="noStrike" kern="1200" cap="none" spc="0" normalizeH="0" baseline="0" noProof="0" dirty="0">
                <a:ln>
                  <a:noFill/>
                </a:ln>
                <a:solidFill>
                  <a:prstClr val="black"/>
                </a:solidFill>
                <a:effectLst/>
                <a:uLnTx/>
                <a:uFillTx/>
                <a:latin typeface="Segoe UI Semibold"/>
                <a:ea typeface="+mn-ea"/>
                <a:cs typeface="+mn-cs"/>
              </a:rPr>
              <a:t>-Meetings und der Transparenz – zunächst im Team und dann mit den verantwortlichen Führungskräften.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21179010">
            <a:off x="1676626" y="1829680"/>
            <a:ext cx="2773363" cy="13263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a:extLst>
              <a:ext uri="{FF2B5EF4-FFF2-40B4-BE49-F238E27FC236}">
                <a16:creationId xmlns:a16="http://schemas.microsoft.com/office/drawing/2014/main" id="{EB083932-3317-4916-AF92-CC5F3AE169B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grpSp>
        <p:nvGrpSpPr>
          <p:cNvPr id="4" name="Gruppieren 3">
            <a:extLst>
              <a:ext uri="{FF2B5EF4-FFF2-40B4-BE49-F238E27FC236}">
                <a16:creationId xmlns:a16="http://schemas.microsoft.com/office/drawing/2014/main" id="{7FCF70E9-59BD-4711-B3FF-09BFFD08C9D0}"/>
              </a:ext>
            </a:extLst>
          </p:cNvPr>
          <p:cNvGrpSpPr/>
          <p:nvPr/>
        </p:nvGrpSpPr>
        <p:grpSpPr>
          <a:xfrm>
            <a:off x="179512" y="1154840"/>
            <a:ext cx="508543" cy="2594574"/>
            <a:chOff x="1935466" y="1395600"/>
            <a:chExt cx="399644" cy="2038974"/>
          </a:xfrm>
        </p:grpSpPr>
        <p:grpSp>
          <p:nvGrpSpPr>
            <p:cNvPr id="10" name="Gruppieren 167">
              <a:extLst>
                <a:ext uri="{FF2B5EF4-FFF2-40B4-BE49-F238E27FC236}">
                  <a16:creationId xmlns:a16="http://schemas.microsoft.com/office/drawing/2014/main" id="{62B35C9C-3D1B-45EA-AC75-73745F8B381A}"/>
                </a:ext>
              </a:extLst>
            </p:cNvPr>
            <p:cNvGrpSpPr>
              <a:grpSpLocks/>
            </p:cNvGrpSpPr>
            <p:nvPr/>
          </p:nvGrpSpPr>
          <p:grpSpPr bwMode="auto">
            <a:xfrm>
              <a:off x="2010187" y="1550702"/>
              <a:ext cx="146046" cy="538896"/>
              <a:chOff x="5720773" y="559280"/>
              <a:chExt cx="205440" cy="754866"/>
            </a:xfrm>
          </p:grpSpPr>
          <p:sp>
            <p:nvSpPr>
              <p:cNvPr id="111" name="Freihandform 160">
                <a:extLst>
                  <a:ext uri="{FF2B5EF4-FFF2-40B4-BE49-F238E27FC236}">
                    <a16:creationId xmlns:a16="http://schemas.microsoft.com/office/drawing/2014/main" id="{20B05069-129E-4B05-8B95-20F1BBF99C90}"/>
                  </a:ext>
                </a:extLst>
              </p:cNvPr>
              <p:cNvSpPr/>
              <p:nvPr/>
            </p:nvSpPr>
            <p:spPr>
              <a:xfrm>
                <a:off x="5743069" y="629058"/>
                <a:ext cx="28666" cy="212504"/>
              </a:xfrm>
              <a:custGeom>
                <a:avLst/>
                <a:gdLst/>
                <a:ahLst/>
                <a:cxnLst/>
                <a:rect l="0" t="0" r="0" b="0"/>
                <a:pathLst>
                  <a:path w="27262" h="211776">
                    <a:moveTo>
                      <a:pt x="0" y="0"/>
                    </a:moveTo>
                    <a:lnTo>
                      <a:pt x="5235" y="321"/>
                    </a:lnTo>
                    <a:lnTo>
                      <a:pt x="8101" y="6700"/>
                    </a:lnTo>
                    <a:lnTo>
                      <a:pt x="9667" y="15350"/>
                    </a:lnTo>
                    <a:lnTo>
                      <a:pt x="10780" y="25219"/>
                    </a:lnTo>
                    <a:lnTo>
                      <a:pt x="12107" y="35875"/>
                    </a:lnTo>
                    <a:lnTo>
                      <a:pt x="13573" y="46404"/>
                    </a:lnTo>
                    <a:lnTo>
                      <a:pt x="14756" y="55714"/>
                    </a:lnTo>
                    <a:lnTo>
                      <a:pt x="15596" y="63960"/>
                    </a:lnTo>
                    <a:lnTo>
                      <a:pt x="16169" y="71465"/>
                    </a:lnTo>
                    <a:lnTo>
                      <a:pt x="16664" y="79283"/>
                    </a:lnTo>
                    <a:lnTo>
                      <a:pt x="17494" y="88569"/>
                    </a:lnTo>
                    <a:lnTo>
                      <a:pt x="18811" y="98999"/>
                    </a:lnTo>
                    <a:lnTo>
                      <a:pt x="20184" y="110042"/>
                    </a:lnTo>
                    <a:lnTo>
                      <a:pt x="21275" y="121353"/>
                    </a:lnTo>
                    <a:lnTo>
                      <a:pt x="22012" y="132066"/>
                    </a:lnTo>
                    <a:lnTo>
                      <a:pt x="22459" y="141299"/>
                    </a:lnTo>
                    <a:lnTo>
                      <a:pt x="22720" y="149463"/>
                    </a:lnTo>
                    <a:lnTo>
                      <a:pt x="22964" y="157023"/>
                    </a:lnTo>
                    <a:lnTo>
                      <a:pt x="23410" y="164168"/>
                    </a:lnTo>
                    <a:lnTo>
                      <a:pt x="24276" y="171807"/>
                    </a:lnTo>
                    <a:lnTo>
                      <a:pt x="25503" y="181000"/>
                    </a:lnTo>
                    <a:lnTo>
                      <a:pt x="26633" y="191009"/>
                    </a:lnTo>
                    <a:lnTo>
                      <a:pt x="27261" y="201469"/>
                    </a:lnTo>
                    <a:lnTo>
                      <a:pt x="26794" y="21177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2" name="Freihandform 161">
                <a:extLst>
                  <a:ext uri="{FF2B5EF4-FFF2-40B4-BE49-F238E27FC236}">
                    <a16:creationId xmlns:a16="http://schemas.microsoft.com/office/drawing/2014/main" id="{8F563D2B-0EB2-4E57-89C7-B703A946C002}"/>
                  </a:ext>
                </a:extLst>
              </p:cNvPr>
              <p:cNvSpPr/>
              <p:nvPr/>
            </p:nvSpPr>
            <p:spPr>
              <a:xfrm>
                <a:off x="5720773" y="559280"/>
                <a:ext cx="205440" cy="133212"/>
              </a:xfrm>
              <a:custGeom>
                <a:avLst/>
                <a:gdLst/>
                <a:ahLst/>
                <a:cxnLst/>
                <a:rect l="0" t="0" r="0" b="0"/>
                <a:pathLst>
                  <a:path w="205440" h="133448">
                    <a:moveTo>
                      <a:pt x="0" y="58402"/>
                    </a:moveTo>
                    <a:lnTo>
                      <a:pt x="3740" y="49656"/>
                    </a:lnTo>
                    <a:lnTo>
                      <a:pt x="9105" y="42101"/>
                    </a:lnTo>
                    <a:lnTo>
                      <a:pt x="15394" y="35608"/>
                    </a:lnTo>
                    <a:lnTo>
                      <a:pt x="22250" y="30030"/>
                    </a:lnTo>
                    <a:lnTo>
                      <a:pt x="29466" y="25126"/>
                    </a:lnTo>
                    <a:lnTo>
                      <a:pt x="37142" y="20666"/>
                    </a:lnTo>
                    <a:lnTo>
                      <a:pt x="45642" y="16573"/>
                    </a:lnTo>
                    <a:lnTo>
                      <a:pt x="55070" y="13083"/>
                    </a:lnTo>
                    <a:lnTo>
                      <a:pt x="65030" y="10259"/>
                    </a:lnTo>
                    <a:lnTo>
                      <a:pt x="74926" y="7608"/>
                    </a:lnTo>
                    <a:lnTo>
                      <a:pt x="84753" y="4765"/>
                    </a:lnTo>
                    <a:lnTo>
                      <a:pt x="94870" y="2108"/>
                    </a:lnTo>
                    <a:lnTo>
                      <a:pt x="105409" y="501"/>
                    </a:lnTo>
                    <a:lnTo>
                      <a:pt x="116313" y="0"/>
                    </a:lnTo>
                    <a:lnTo>
                      <a:pt x="127474" y="284"/>
                    </a:lnTo>
                    <a:lnTo>
                      <a:pt x="138702" y="1417"/>
                    </a:lnTo>
                    <a:lnTo>
                      <a:pt x="149572" y="3405"/>
                    </a:lnTo>
                    <a:lnTo>
                      <a:pt x="159672" y="6086"/>
                    </a:lnTo>
                    <a:lnTo>
                      <a:pt x="168876" y="9340"/>
                    </a:lnTo>
                    <a:lnTo>
                      <a:pt x="177010" y="13346"/>
                    </a:lnTo>
                    <a:lnTo>
                      <a:pt x="183908" y="18354"/>
                    </a:lnTo>
                    <a:lnTo>
                      <a:pt x="189726" y="24290"/>
                    </a:lnTo>
                    <a:lnTo>
                      <a:pt x="194756" y="30921"/>
                    </a:lnTo>
                    <a:lnTo>
                      <a:pt x="199037" y="38248"/>
                    </a:lnTo>
                    <a:lnTo>
                      <a:pt x="202314" y="46551"/>
                    </a:lnTo>
                    <a:lnTo>
                      <a:pt x="204539" y="55863"/>
                    </a:lnTo>
                    <a:lnTo>
                      <a:pt x="205439" y="65511"/>
                    </a:lnTo>
                    <a:lnTo>
                      <a:pt x="204462" y="74422"/>
                    </a:lnTo>
                    <a:lnTo>
                      <a:pt x="201843" y="82406"/>
                    </a:lnTo>
                    <a:lnTo>
                      <a:pt x="198118" y="89705"/>
                    </a:lnTo>
                    <a:lnTo>
                      <a:pt x="193358" y="96209"/>
                    </a:lnTo>
                    <a:lnTo>
                      <a:pt x="187639" y="101886"/>
                    </a:lnTo>
                    <a:lnTo>
                      <a:pt x="181173" y="106889"/>
                    </a:lnTo>
                    <a:lnTo>
                      <a:pt x="174103" y="111424"/>
                    </a:lnTo>
                    <a:lnTo>
                      <a:pt x="166265" y="115657"/>
                    </a:lnTo>
                    <a:lnTo>
                      <a:pt x="157417" y="119470"/>
                    </a:lnTo>
                    <a:lnTo>
                      <a:pt x="147637" y="122482"/>
                    </a:lnTo>
                    <a:lnTo>
                      <a:pt x="137167" y="124580"/>
                    </a:lnTo>
                    <a:lnTo>
                      <a:pt x="126245" y="126156"/>
                    </a:lnTo>
                    <a:lnTo>
                      <a:pt x="115049" y="127799"/>
                    </a:lnTo>
                    <a:lnTo>
                      <a:pt x="103694" y="129515"/>
                    </a:lnTo>
                    <a:lnTo>
                      <a:pt x="92251" y="130942"/>
                    </a:lnTo>
                    <a:lnTo>
                      <a:pt x="80714" y="131948"/>
                    </a:lnTo>
                    <a:lnTo>
                      <a:pt x="68527" y="132692"/>
                    </a:lnTo>
                    <a:lnTo>
                      <a:pt x="54068" y="133183"/>
                    </a:lnTo>
                    <a:lnTo>
                      <a:pt x="34636" y="133447"/>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3" name="Freihandform 162">
                <a:extLst>
                  <a:ext uri="{FF2B5EF4-FFF2-40B4-BE49-F238E27FC236}">
                    <a16:creationId xmlns:a16="http://schemas.microsoft.com/office/drawing/2014/main" id="{4E5ED183-D0BD-493B-BD75-EFBB388DDFD1}"/>
                  </a:ext>
                </a:extLst>
              </p:cNvPr>
              <p:cNvSpPr/>
              <p:nvPr/>
            </p:nvSpPr>
            <p:spPr>
              <a:xfrm>
                <a:off x="5749439" y="900239"/>
                <a:ext cx="17519" cy="172857"/>
              </a:xfrm>
              <a:custGeom>
                <a:avLst/>
                <a:gdLst/>
                <a:ahLst/>
                <a:cxnLst/>
                <a:rect l="0" t="0" r="0" b="0"/>
                <a:pathLst>
                  <a:path w="17320" h="173183">
                    <a:moveTo>
                      <a:pt x="0" y="0"/>
                    </a:moveTo>
                    <a:lnTo>
                      <a:pt x="3048" y="6831"/>
                    </a:lnTo>
                    <a:lnTo>
                      <a:pt x="5323" y="15020"/>
                    </a:lnTo>
                    <a:lnTo>
                      <a:pt x="6320" y="23703"/>
                    </a:lnTo>
                    <a:lnTo>
                      <a:pt x="6590" y="32853"/>
                    </a:lnTo>
                    <a:lnTo>
                      <a:pt x="6998" y="42226"/>
                    </a:lnTo>
                    <a:lnTo>
                      <a:pt x="7936" y="51601"/>
                    </a:lnTo>
                    <a:lnTo>
                      <a:pt x="9039" y="61267"/>
                    </a:lnTo>
                    <a:lnTo>
                      <a:pt x="9952" y="71425"/>
                    </a:lnTo>
                    <a:lnTo>
                      <a:pt x="10343" y="81816"/>
                    </a:lnTo>
                    <a:lnTo>
                      <a:pt x="9895" y="91957"/>
                    </a:lnTo>
                    <a:lnTo>
                      <a:pt x="8871" y="101919"/>
                    </a:lnTo>
                    <a:lnTo>
                      <a:pt x="7830" y="112108"/>
                    </a:lnTo>
                    <a:lnTo>
                      <a:pt x="7035" y="122686"/>
                    </a:lnTo>
                    <a:lnTo>
                      <a:pt x="6515" y="133604"/>
                    </a:lnTo>
                    <a:lnTo>
                      <a:pt x="6473" y="144521"/>
                    </a:lnTo>
                    <a:lnTo>
                      <a:pt x="7344" y="155060"/>
                    </a:lnTo>
                    <a:lnTo>
                      <a:pt x="10327" y="164808"/>
                    </a:lnTo>
                    <a:lnTo>
                      <a:pt x="17319" y="173182"/>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4" name="Freihandform 163">
                <a:extLst>
                  <a:ext uri="{FF2B5EF4-FFF2-40B4-BE49-F238E27FC236}">
                    <a16:creationId xmlns:a16="http://schemas.microsoft.com/office/drawing/2014/main" id="{4E8F7A18-1D71-4F92-9374-36278DB3DF46}"/>
                  </a:ext>
                </a:extLst>
              </p:cNvPr>
              <p:cNvSpPr/>
              <p:nvPr/>
            </p:nvSpPr>
            <p:spPr>
              <a:xfrm>
                <a:off x="5760587" y="862178"/>
                <a:ext cx="156070" cy="223605"/>
              </a:xfrm>
              <a:custGeom>
                <a:avLst/>
                <a:gdLst/>
                <a:ahLst/>
                <a:cxnLst/>
                <a:rect l="0" t="0" r="0" b="0"/>
                <a:pathLst>
                  <a:path w="156707" h="223826">
                    <a:moveTo>
                      <a:pt x="23934" y="44870"/>
                    </a:moveTo>
                    <a:lnTo>
                      <a:pt x="17669" y="41738"/>
                    </a:lnTo>
                    <a:lnTo>
                      <a:pt x="10955" y="38351"/>
                    </a:lnTo>
                    <a:lnTo>
                      <a:pt x="4667" y="34097"/>
                    </a:lnTo>
                    <a:lnTo>
                      <a:pt x="662" y="28669"/>
                    </a:lnTo>
                    <a:lnTo>
                      <a:pt x="0" y="23038"/>
                    </a:lnTo>
                    <a:lnTo>
                      <a:pt x="2347" y="17367"/>
                    </a:lnTo>
                    <a:lnTo>
                      <a:pt x="7306" y="11806"/>
                    </a:lnTo>
                    <a:lnTo>
                      <a:pt x="14088" y="7241"/>
                    </a:lnTo>
                    <a:lnTo>
                      <a:pt x="21945" y="4053"/>
                    </a:lnTo>
                    <a:lnTo>
                      <a:pt x="31381" y="1918"/>
                    </a:lnTo>
                    <a:lnTo>
                      <a:pt x="41926" y="565"/>
                    </a:lnTo>
                    <a:lnTo>
                      <a:pt x="52795" y="0"/>
                    </a:lnTo>
                    <a:lnTo>
                      <a:pt x="63218" y="579"/>
                    </a:lnTo>
                    <a:lnTo>
                      <a:pt x="72875" y="2686"/>
                    </a:lnTo>
                    <a:lnTo>
                      <a:pt x="81588" y="6478"/>
                    </a:lnTo>
                    <a:lnTo>
                      <a:pt x="88997" y="11783"/>
                    </a:lnTo>
                    <a:lnTo>
                      <a:pt x="94754" y="18534"/>
                    </a:lnTo>
                    <a:lnTo>
                      <a:pt x="98507" y="26501"/>
                    </a:lnTo>
                    <a:lnTo>
                      <a:pt x="100002" y="34975"/>
                    </a:lnTo>
                    <a:lnTo>
                      <a:pt x="99151" y="43433"/>
                    </a:lnTo>
                    <a:lnTo>
                      <a:pt x="96086" y="51693"/>
                    </a:lnTo>
                    <a:lnTo>
                      <a:pt x="91187" y="59658"/>
                    </a:lnTo>
                    <a:lnTo>
                      <a:pt x="84650" y="67023"/>
                    </a:lnTo>
                    <a:lnTo>
                      <a:pt x="76552" y="73470"/>
                    </a:lnTo>
                    <a:lnTo>
                      <a:pt x="67287" y="79032"/>
                    </a:lnTo>
                    <a:lnTo>
                      <a:pt x="57590" y="83922"/>
                    </a:lnTo>
                    <a:lnTo>
                      <a:pt x="47913" y="88127"/>
                    </a:lnTo>
                    <a:lnTo>
                      <a:pt x="38033" y="91364"/>
                    </a:lnTo>
                    <a:lnTo>
                      <a:pt x="27786" y="93612"/>
                    </a:lnTo>
                    <a:lnTo>
                      <a:pt x="19132" y="96174"/>
                    </a:lnTo>
                    <a:lnTo>
                      <a:pt x="15073" y="100447"/>
                    </a:lnTo>
                    <a:lnTo>
                      <a:pt x="15531" y="105927"/>
                    </a:lnTo>
                    <a:lnTo>
                      <a:pt x="19102" y="111975"/>
                    </a:lnTo>
                    <a:lnTo>
                      <a:pt x="24539" y="117972"/>
                    </a:lnTo>
                    <a:lnTo>
                      <a:pt x="31026" y="123905"/>
                    </a:lnTo>
                    <a:lnTo>
                      <a:pt x="38085" y="129895"/>
                    </a:lnTo>
                    <a:lnTo>
                      <a:pt x="45451" y="135616"/>
                    </a:lnTo>
                    <a:lnTo>
                      <a:pt x="52976" y="140851"/>
                    </a:lnTo>
                    <a:lnTo>
                      <a:pt x="60583" y="145858"/>
                    </a:lnTo>
                    <a:lnTo>
                      <a:pt x="68134" y="151211"/>
                    </a:lnTo>
                    <a:lnTo>
                      <a:pt x="75261" y="157192"/>
                    </a:lnTo>
                    <a:lnTo>
                      <a:pt x="81821" y="163525"/>
                    </a:lnTo>
                    <a:lnTo>
                      <a:pt x="88260" y="169693"/>
                    </a:lnTo>
                    <a:lnTo>
                      <a:pt x="94935" y="175729"/>
                    </a:lnTo>
                    <a:lnTo>
                      <a:pt x="101927" y="181780"/>
                    </a:lnTo>
                    <a:lnTo>
                      <a:pt x="109182" y="187634"/>
                    </a:lnTo>
                    <a:lnTo>
                      <a:pt x="116619" y="193428"/>
                    </a:lnTo>
                    <a:lnTo>
                      <a:pt x="124168" y="199317"/>
                    </a:lnTo>
                    <a:lnTo>
                      <a:pt x="131791" y="204990"/>
                    </a:lnTo>
                    <a:lnTo>
                      <a:pt x="139548" y="210577"/>
                    </a:lnTo>
                    <a:lnTo>
                      <a:pt x="147705" y="216564"/>
                    </a:lnTo>
                    <a:lnTo>
                      <a:pt x="156706" y="22382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5" name="Freihandform 164">
                <a:extLst>
                  <a:ext uri="{FF2B5EF4-FFF2-40B4-BE49-F238E27FC236}">
                    <a16:creationId xmlns:a16="http://schemas.microsoft.com/office/drawing/2014/main" id="{3EB219D4-BFC7-45F3-8082-50B9E300490D}"/>
                  </a:ext>
                </a:extLst>
              </p:cNvPr>
              <p:cNvSpPr/>
              <p:nvPr/>
            </p:nvSpPr>
            <p:spPr>
              <a:xfrm>
                <a:off x="5758994" y="1142874"/>
                <a:ext cx="60517" cy="171272"/>
              </a:xfrm>
              <a:custGeom>
                <a:avLst/>
                <a:gdLst/>
                <a:ahLst/>
                <a:cxnLst/>
                <a:rect l="0" t="0" r="0" b="0"/>
                <a:pathLst>
                  <a:path w="59653" h="171146">
                    <a:moveTo>
                      <a:pt x="59652" y="0"/>
                    </a:moveTo>
                    <a:lnTo>
                      <a:pt x="59044" y="9354"/>
                    </a:lnTo>
                    <a:lnTo>
                      <a:pt x="57046" y="18920"/>
                    </a:lnTo>
                    <a:lnTo>
                      <a:pt x="54311" y="28634"/>
                    </a:lnTo>
                    <a:lnTo>
                      <a:pt x="51386" y="38305"/>
                    </a:lnTo>
                    <a:lnTo>
                      <a:pt x="48507" y="47577"/>
                    </a:lnTo>
                    <a:lnTo>
                      <a:pt x="45345" y="57010"/>
                    </a:lnTo>
                    <a:lnTo>
                      <a:pt x="41894" y="66280"/>
                    </a:lnTo>
                    <a:lnTo>
                      <a:pt x="38259" y="75148"/>
                    </a:lnTo>
                    <a:lnTo>
                      <a:pt x="34522" y="83811"/>
                    </a:lnTo>
                    <a:lnTo>
                      <a:pt x="30738" y="93051"/>
                    </a:lnTo>
                    <a:lnTo>
                      <a:pt x="27198" y="102633"/>
                    </a:lnTo>
                    <a:lnTo>
                      <a:pt x="24233" y="111212"/>
                    </a:lnTo>
                    <a:lnTo>
                      <a:pt x="21463" y="119467"/>
                    </a:lnTo>
                    <a:lnTo>
                      <a:pt x="18370" y="128383"/>
                    </a:lnTo>
                    <a:lnTo>
                      <a:pt x="14948" y="137466"/>
                    </a:lnTo>
                    <a:lnTo>
                      <a:pt x="11323" y="146286"/>
                    </a:lnTo>
                    <a:lnTo>
                      <a:pt x="7612" y="154859"/>
                    </a:lnTo>
                    <a:lnTo>
                      <a:pt x="3831" y="163152"/>
                    </a:lnTo>
                    <a:lnTo>
                      <a:pt x="0" y="17114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ihandform 165">
                <a:extLst>
                  <a:ext uri="{FF2B5EF4-FFF2-40B4-BE49-F238E27FC236}">
                    <a16:creationId xmlns:a16="http://schemas.microsoft.com/office/drawing/2014/main" id="{98D04796-9263-4CAA-89B3-620B26750A18}"/>
                  </a:ext>
                </a:extLst>
              </p:cNvPr>
              <p:cNvSpPr/>
              <p:nvPr/>
            </p:nvSpPr>
            <p:spPr>
              <a:xfrm>
                <a:off x="5830660" y="1123844"/>
                <a:ext cx="85998" cy="180787"/>
              </a:xfrm>
              <a:custGeom>
                <a:avLst/>
                <a:gdLst/>
                <a:ahLst/>
                <a:cxnLst/>
                <a:rect l="0" t="0" r="0" b="0"/>
                <a:pathLst>
                  <a:path w="86792" h="181221">
                    <a:moveTo>
                      <a:pt x="201" y="2266"/>
                    </a:moveTo>
                    <a:lnTo>
                      <a:pt x="0" y="0"/>
                    </a:lnTo>
                    <a:lnTo>
                      <a:pt x="3320" y="4964"/>
                    </a:lnTo>
                    <a:lnTo>
                      <a:pt x="6442" y="12726"/>
                    </a:lnTo>
                    <a:lnTo>
                      <a:pt x="9159" y="21594"/>
                    </a:lnTo>
                    <a:lnTo>
                      <a:pt x="11920" y="30551"/>
                    </a:lnTo>
                    <a:lnTo>
                      <a:pt x="14952" y="39217"/>
                    </a:lnTo>
                    <a:lnTo>
                      <a:pt x="18270" y="47562"/>
                    </a:lnTo>
                    <a:lnTo>
                      <a:pt x="22041" y="55901"/>
                    </a:lnTo>
                    <a:lnTo>
                      <a:pt x="26554" y="64679"/>
                    </a:lnTo>
                    <a:lnTo>
                      <a:pt x="31563" y="73768"/>
                    </a:lnTo>
                    <a:lnTo>
                      <a:pt x="36531" y="82714"/>
                    </a:lnTo>
                    <a:lnTo>
                      <a:pt x="41219" y="91419"/>
                    </a:lnTo>
                    <a:lnTo>
                      <a:pt x="45620" y="100250"/>
                    </a:lnTo>
                    <a:lnTo>
                      <a:pt x="49803" y="109427"/>
                    </a:lnTo>
                    <a:lnTo>
                      <a:pt x="53845" y="118580"/>
                    </a:lnTo>
                    <a:lnTo>
                      <a:pt x="57802" y="127409"/>
                    </a:lnTo>
                    <a:lnTo>
                      <a:pt x="61710" y="135871"/>
                    </a:lnTo>
                    <a:lnTo>
                      <a:pt x="65590" y="144042"/>
                    </a:lnTo>
                    <a:lnTo>
                      <a:pt x="69462" y="152017"/>
                    </a:lnTo>
                    <a:lnTo>
                      <a:pt x="73562" y="159863"/>
                    </a:lnTo>
                    <a:lnTo>
                      <a:pt x="77945" y="167550"/>
                    </a:lnTo>
                    <a:lnTo>
                      <a:pt x="82467" y="174816"/>
                    </a:lnTo>
                    <a:lnTo>
                      <a:pt x="86791" y="18122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ihandform 166">
                <a:extLst>
                  <a:ext uri="{FF2B5EF4-FFF2-40B4-BE49-F238E27FC236}">
                    <a16:creationId xmlns:a16="http://schemas.microsoft.com/office/drawing/2014/main" id="{086D75D5-CAB2-4254-8C79-787A9FA6C8D7}"/>
                  </a:ext>
                </a:extLst>
              </p:cNvPr>
              <p:cNvSpPr/>
              <p:nvPr/>
            </p:nvSpPr>
            <p:spPr>
              <a:xfrm>
                <a:off x="5795624" y="1239611"/>
                <a:ext cx="92368" cy="7929"/>
              </a:xfrm>
              <a:custGeom>
                <a:avLst/>
                <a:gdLst/>
                <a:ahLst/>
                <a:cxnLst/>
                <a:rect l="0" t="0" r="0" b="0"/>
                <a:pathLst>
                  <a:path w="92365" h="7731">
                    <a:moveTo>
                      <a:pt x="0" y="1957"/>
                    </a:moveTo>
                    <a:lnTo>
                      <a:pt x="6306" y="0"/>
                    </a:lnTo>
                    <a:lnTo>
                      <a:pt x="13584" y="85"/>
                    </a:lnTo>
                    <a:lnTo>
                      <a:pt x="21827" y="872"/>
                    </a:lnTo>
                    <a:lnTo>
                      <a:pt x="30527" y="2220"/>
                    </a:lnTo>
                    <a:lnTo>
                      <a:pt x="39594" y="3832"/>
                    </a:lnTo>
                    <a:lnTo>
                      <a:pt x="49300" y="5228"/>
                    </a:lnTo>
                    <a:lnTo>
                      <a:pt x="60068" y="6362"/>
                    </a:lnTo>
                    <a:lnTo>
                      <a:pt x="73528" y="7200"/>
                    </a:lnTo>
                    <a:lnTo>
                      <a:pt x="92364" y="773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1" name="Gruppieren 177">
              <a:extLst>
                <a:ext uri="{FF2B5EF4-FFF2-40B4-BE49-F238E27FC236}">
                  <a16:creationId xmlns:a16="http://schemas.microsoft.com/office/drawing/2014/main" id="{A506E66C-F897-43BA-9BBB-23CCF892EB83}"/>
                </a:ext>
              </a:extLst>
            </p:cNvPr>
            <p:cNvGrpSpPr>
              <a:grpSpLocks/>
            </p:cNvGrpSpPr>
            <p:nvPr/>
          </p:nvGrpSpPr>
          <p:grpSpPr bwMode="auto">
            <a:xfrm>
              <a:off x="2033962" y="2140545"/>
              <a:ext cx="123402" cy="646449"/>
              <a:chOff x="5755409" y="1385454"/>
              <a:chExt cx="172111" cy="906320"/>
            </a:xfrm>
          </p:grpSpPr>
          <p:sp>
            <p:nvSpPr>
              <p:cNvPr id="102" name="Freihandform 168">
                <a:extLst>
                  <a:ext uri="{FF2B5EF4-FFF2-40B4-BE49-F238E27FC236}">
                    <a16:creationId xmlns:a16="http://schemas.microsoft.com/office/drawing/2014/main" id="{0E23F3F3-E1B3-4D2E-92B1-DAC319CC7283}"/>
                  </a:ext>
                </a:extLst>
              </p:cNvPr>
              <p:cNvSpPr/>
              <p:nvPr/>
            </p:nvSpPr>
            <p:spPr>
              <a:xfrm>
                <a:off x="5755409" y="1385454"/>
                <a:ext cx="6316" cy="207929"/>
              </a:xfrm>
              <a:custGeom>
                <a:avLst/>
                <a:gdLst/>
                <a:ahLst/>
                <a:cxnLst/>
                <a:rect l="0" t="0" r="0" b="0"/>
                <a:pathLst>
                  <a:path w="5640" h="207820">
                    <a:moveTo>
                      <a:pt x="5639" y="0"/>
                    </a:moveTo>
                    <a:lnTo>
                      <a:pt x="5631" y="9635"/>
                    </a:lnTo>
                    <a:lnTo>
                      <a:pt x="5381" y="19056"/>
                    </a:lnTo>
                    <a:lnTo>
                      <a:pt x="4528" y="28503"/>
                    </a:lnTo>
                    <a:lnTo>
                      <a:pt x="3262" y="38227"/>
                    </a:lnTo>
                    <a:lnTo>
                      <a:pt x="2085" y="48401"/>
                    </a:lnTo>
                    <a:lnTo>
                      <a:pt x="1214" y="59030"/>
                    </a:lnTo>
                    <a:lnTo>
                      <a:pt x="646" y="70010"/>
                    </a:lnTo>
                    <a:lnTo>
                      <a:pt x="302" y="81224"/>
                    </a:lnTo>
                    <a:lnTo>
                      <a:pt x="104" y="92583"/>
                    </a:lnTo>
                    <a:lnTo>
                      <a:pt x="0" y="104019"/>
                    </a:lnTo>
                    <a:lnTo>
                      <a:pt x="190" y="115259"/>
                    </a:lnTo>
                    <a:lnTo>
                      <a:pt x="1012" y="125921"/>
                    </a:lnTo>
                    <a:lnTo>
                      <a:pt x="2260" y="136186"/>
                    </a:lnTo>
                    <a:lnTo>
                      <a:pt x="3429" y="146546"/>
                    </a:lnTo>
                    <a:lnTo>
                      <a:pt x="4295" y="157284"/>
                    </a:lnTo>
                    <a:lnTo>
                      <a:pt x="4950" y="169185"/>
                    </a:lnTo>
                    <a:lnTo>
                      <a:pt x="5392" y="184682"/>
                    </a:lnTo>
                    <a:lnTo>
                      <a:pt x="5639" y="207819"/>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ihandform 169">
                <a:extLst>
                  <a:ext uri="{FF2B5EF4-FFF2-40B4-BE49-F238E27FC236}">
                    <a16:creationId xmlns:a16="http://schemas.microsoft.com/office/drawing/2014/main" id="{7B5AE222-FB07-4CAC-A085-61F4E9A1A783}"/>
                  </a:ext>
                </a:extLst>
              </p:cNvPr>
              <p:cNvSpPr/>
              <p:nvPr/>
            </p:nvSpPr>
            <p:spPr>
              <a:xfrm>
                <a:off x="5755409" y="1385454"/>
                <a:ext cx="172111" cy="109520"/>
              </a:xfrm>
              <a:custGeom>
                <a:avLst/>
                <a:gdLst/>
                <a:ahLst/>
                <a:cxnLst/>
                <a:rect l="0" t="0" r="0" b="0"/>
                <a:pathLst>
                  <a:path w="172111" h="109640">
                    <a:moveTo>
                      <a:pt x="0" y="109639"/>
                    </a:moveTo>
                    <a:lnTo>
                      <a:pt x="6306" y="103942"/>
                    </a:lnTo>
                    <a:lnTo>
                      <a:pt x="13584" y="98655"/>
                    </a:lnTo>
                    <a:lnTo>
                      <a:pt x="21825" y="92906"/>
                    </a:lnTo>
                    <a:lnTo>
                      <a:pt x="30424" y="86644"/>
                    </a:lnTo>
                    <a:lnTo>
                      <a:pt x="38944" y="80335"/>
                    </a:lnTo>
                    <a:lnTo>
                      <a:pt x="47481" y="74503"/>
                    </a:lnTo>
                    <a:lnTo>
                      <a:pt x="56487" y="69108"/>
                    </a:lnTo>
                    <a:lnTo>
                      <a:pt x="65413" y="63978"/>
                    </a:lnTo>
                    <a:lnTo>
                      <a:pt x="73231" y="59134"/>
                    </a:lnTo>
                    <a:lnTo>
                      <a:pt x="80641" y="54095"/>
                    </a:lnTo>
                    <a:lnTo>
                      <a:pt x="88565" y="48638"/>
                    </a:lnTo>
                    <a:lnTo>
                      <a:pt x="96766" y="43276"/>
                    </a:lnTo>
                    <a:lnTo>
                      <a:pt x="104942" y="38293"/>
                    </a:lnTo>
                    <a:lnTo>
                      <a:pt x="112992" y="33600"/>
                    </a:lnTo>
                    <a:lnTo>
                      <a:pt x="120930" y="28751"/>
                    </a:lnTo>
                    <a:lnTo>
                      <a:pt x="129243" y="23523"/>
                    </a:lnTo>
                    <a:lnTo>
                      <a:pt x="137932" y="18578"/>
                    </a:lnTo>
                    <a:lnTo>
                      <a:pt x="146582" y="14048"/>
                    </a:lnTo>
                    <a:lnTo>
                      <a:pt x="155450" y="9380"/>
                    </a:lnTo>
                    <a:lnTo>
                      <a:pt x="164210" y="4609"/>
                    </a:lnTo>
                    <a:lnTo>
                      <a:pt x="172110" y="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ihandform 170">
                <a:extLst>
                  <a:ext uri="{FF2B5EF4-FFF2-40B4-BE49-F238E27FC236}">
                    <a16:creationId xmlns:a16="http://schemas.microsoft.com/office/drawing/2014/main" id="{6D575098-E1CF-4E4F-9A41-64E85B7F407B}"/>
                  </a:ext>
                </a:extLst>
              </p:cNvPr>
              <p:cNvSpPr/>
              <p:nvPr/>
            </p:nvSpPr>
            <p:spPr>
              <a:xfrm>
                <a:off x="5801200" y="1460054"/>
                <a:ext cx="97898" cy="179360"/>
              </a:xfrm>
              <a:custGeom>
                <a:avLst/>
                <a:gdLst/>
                <a:ahLst/>
                <a:cxnLst/>
                <a:rect l="0" t="0" r="0" b="0"/>
                <a:pathLst>
                  <a:path w="98137" h="178956">
                    <a:moveTo>
                      <a:pt x="0" y="0"/>
                    </a:moveTo>
                    <a:lnTo>
                      <a:pt x="2116" y="7864"/>
                    </a:lnTo>
                    <a:lnTo>
                      <a:pt x="5063" y="17025"/>
                    </a:lnTo>
                    <a:lnTo>
                      <a:pt x="8490" y="26636"/>
                    </a:lnTo>
                    <a:lnTo>
                      <a:pt x="12588" y="36774"/>
                    </a:lnTo>
                    <a:lnTo>
                      <a:pt x="17638" y="46913"/>
                    </a:lnTo>
                    <a:lnTo>
                      <a:pt x="23494" y="56203"/>
                    </a:lnTo>
                    <a:lnTo>
                      <a:pt x="29574" y="64895"/>
                    </a:lnTo>
                    <a:lnTo>
                      <a:pt x="35275" y="73655"/>
                    </a:lnTo>
                    <a:lnTo>
                      <a:pt x="40420" y="82409"/>
                    </a:lnTo>
                    <a:lnTo>
                      <a:pt x="45095" y="90942"/>
                    </a:lnTo>
                    <a:lnTo>
                      <a:pt x="49681" y="98966"/>
                    </a:lnTo>
                    <a:lnTo>
                      <a:pt x="54661" y="106170"/>
                    </a:lnTo>
                    <a:lnTo>
                      <a:pt x="59928" y="112815"/>
                    </a:lnTo>
                    <a:lnTo>
                      <a:pt x="65037" y="119455"/>
                    </a:lnTo>
                    <a:lnTo>
                      <a:pt x="69800" y="126348"/>
                    </a:lnTo>
                    <a:lnTo>
                      <a:pt x="74240" y="133513"/>
                    </a:lnTo>
                    <a:lnTo>
                      <a:pt x="78444" y="140885"/>
                    </a:lnTo>
                    <a:lnTo>
                      <a:pt x="82512" y="148424"/>
                    </a:lnTo>
                    <a:lnTo>
                      <a:pt x="86722" y="156447"/>
                    </a:lnTo>
                    <a:lnTo>
                      <a:pt x="91625" y="166026"/>
                    </a:lnTo>
                    <a:lnTo>
                      <a:pt x="98136" y="17895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ihandform 171">
                <a:extLst>
                  <a:ext uri="{FF2B5EF4-FFF2-40B4-BE49-F238E27FC236}">
                    <a16:creationId xmlns:a16="http://schemas.microsoft.com/office/drawing/2014/main" id="{7A7FA503-A78C-4865-8DC6-47258D155091}"/>
                  </a:ext>
                </a:extLst>
              </p:cNvPr>
              <p:cNvSpPr/>
              <p:nvPr/>
            </p:nvSpPr>
            <p:spPr>
              <a:xfrm>
                <a:off x="5818569" y="1691793"/>
                <a:ext cx="6316" cy="126980"/>
              </a:xfrm>
              <a:custGeom>
                <a:avLst/>
                <a:gdLst/>
                <a:ahLst/>
                <a:cxnLst/>
                <a:rect l="0" t="0" r="0" b="0"/>
                <a:pathLst>
                  <a:path w="5704" h="127070">
                    <a:moveTo>
                      <a:pt x="5703" y="0"/>
                    </a:moveTo>
                    <a:lnTo>
                      <a:pt x="5702" y="9641"/>
                    </a:lnTo>
                    <a:lnTo>
                      <a:pt x="5702" y="19313"/>
                    </a:lnTo>
                    <a:lnTo>
                      <a:pt x="5702" y="29614"/>
                    </a:lnTo>
                    <a:lnTo>
                      <a:pt x="5695" y="40596"/>
                    </a:lnTo>
                    <a:lnTo>
                      <a:pt x="5445" y="51698"/>
                    </a:lnTo>
                    <a:lnTo>
                      <a:pt x="4592" y="62343"/>
                    </a:lnTo>
                    <a:lnTo>
                      <a:pt x="3326" y="72625"/>
                    </a:lnTo>
                    <a:lnTo>
                      <a:pt x="2149" y="83006"/>
                    </a:lnTo>
                    <a:lnTo>
                      <a:pt x="1278" y="93692"/>
                    </a:lnTo>
                    <a:lnTo>
                      <a:pt x="626" y="104594"/>
                    </a:lnTo>
                    <a:lnTo>
                      <a:pt x="200" y="115720"/>
                    </a:lnTo>
                    <a:lnTo>
                      <a:pt x="0" y="127069"/>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ihandform 172">
                <a:extLst>
                  <a:ext uri="{FF2B5EF4-FFF2-40B4-BE49-F238E27FC236}">
                    <a16:creationId xmlns:a16="http://schemas.microsoft.com/office/drawing/2014/main" id="{6F668D32-DCCB-4C5E-9EE0-8759D79C302D}"/>
                  </a:ext>
                </a:extLst>
              </p:cNvPr>
              <p:cNvSpPr/>
              <p:nvPr/>
            </p:nvSpPr>
            <p:spPr>
              <a:xfrm>
                <a:off x="5755409" y="1650524"/>
                <a:ext cx="132636" cy="12698"/>
              </a:xfrm>
              <a:custGeom>
                <a:avLst/>
                <a:gdLst/>
                <a:ahLst/>
                <a:cxnLst/>
                <a:rect l="0" t="0" r="0" b="0"/>
                <a:pathLst>
                  <a:path w="132774" h="11546">
                    <a:moveTo>
                      <a:pt x="0" y="11545"/>
                    </a:moveTo>
                    <a:lnTo>
                      <a:pt x="8830" y="10979"/>
                    </a:lnTo>
                    <a:lnTo>
                      <a:pt x="17491" y="9531"/>
                    </a:lnTo>
                    <a:lnTo>
                      <a:pt x="27013" y="8191"/>
                    </a:lnTo>
                    <a:lnTo>
                      <a:pt x="36946" y="7235"/>
                    </a:lnTo>
                    <a:lnTo>
                      <a:pt x="46021" y="6642"/>
                    </a:lnTo>
                    <a:lnTo>
                      <a:pt x="54292" y="6293"/>
                    </a:lnTo>
                    <a:lnTo>
                      <a:pt x="62127" y="6086"/>
                    </a:lnTo>
                    <a:lnTo>
                      <a:pt x="69687" y="5870"/>
                    </a:lnTo>
                    <a:lnTo>
                      <a:pt x="76929" y="5442"/>
                    </a:lnTo>
                    <a:lnTo>
                      <a:pt x="83861" y="4710"/>
                    </a:lnTo>
                    <a:lnTo>
                      <a:pt x="91386" y="3689"/>
                    </a:lnTo>
                    <a:lnTo>
                      <a:pt x="100662" y="2519"/>
                    </a:lnTo>
                    <a:lnTo>
                      <a:pt x="113543" y="1257"/>
                    </a:lnTo>
                    <a:lnTo>
                      <a:pt x="132773" y="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ihandform 173">
                <a:extLst>
                  <a:ext uri="{FF2B5EF4-FFF2-40B4-BE49-F238E27FC236}">
                    <a16:creationId xmlns:a16="http://schemas.microsoft.com/office/drawing/2014/main" id="{FEF1EFF4-C295-4927-81C1-FDE90746AF04}"/>
                  </a:ext>
                </a:extLst>
              </p:cNvPr>
              <p:cNvSpPr/>
              <p:nvPr/>
            </p:nvSpPr>
            <p:spPr>
              <a:xfrm>
                <a:off x="5818569" y="1882263"/>
                <a:ext cx="17369" cy="161900"/>
              </a:xfrm>
              <a:custGeom>
                <a:avLst/>
                <a:gdLst/>
                <a:ahLst/>
                <a:cxnLst/>
                <a:rect l="0" t="0" r="0" b="0"/>
                <a:pathLst>
                  <a:path w="17319" h="161637">
                    <a:moveTo>
                      <a:pt x="0" y="0"/>
                    </a:moveTo>
                    <a:lnTo>
                      <a:pt x="2523" y="6887"/>
                    </a:lnTo>
                    <a:lnTo>
                      <a:pt x="3876" y="15171"/>
                    </a:lnTo>
                    <a:lnTo>
                      <a:pt x="4641" y="23171"/>
                    </a:lnTo>
                    <a:lnTo>
                      <a:pt x="5084" y="30658"/>
                    </a:lnTo>
                    <a:lnTo>
                      <a:pt x="5350" y="38544"/>
                    </a:lnTo>
                    <a:lnTo>
                      <a:pt x="5523" y="47927"/>
                    </a:lnTo>
                    <a:lnTo>
                      <a:pt x="5724" y="58513"/>
                    </a:lnTo>
                    <a:lnTo>
                      <a:pt x="6143" y="69131"/>
                    </a:lnTo>
                    <a:lnTo>
                      <a:pt x="6863" y="78545"/>
                    </a:lnTo>
                    <a:lnTo>
                      <a:pt x="7789" y="86872"/>
                    </a:lnTo>
                    <a:lnTo>
                      <a:pt x="8709" y="94435"/>
                    </a:lnTo>
                    <a:lnTo>
                      <a:pt x="9622" y="102294"/>
                    </a:lnTo>
                    <a:lnTo>
                      <a:pt x="10860" y="111608"/>
                    </a:lnTo>
                    <a:lnTo>
                      <a:pt x="12501" y="122082"/>
                    </a:lnTo>
                    <a:lnTo>
                      <a:pt x="14209" y="133349"/>
                    </a:lnTo>
                    <a:lnTo>
                      <a:pt x="15861" y="146123"/>
                    </a:lnTo>
                    <a:lnTo>
                      <a:pt x="17318" y="161636"/>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ihandform 174">
                <a:extLst>
                  <a:ext uri="{FF2B5EF4-FFF2-40B4-BE49-F238E27FC236}">
                    <a16:creationId xmlns:a16="http://schemas.microsoft.com/office/drawing/2014/main" id="{714AD7A1-97F6-443D-81D5-10771D6F9787}"/>
                  </a:ext>
                </a:extLst>
              </p:cNvPr>
              <p:cNvSpPr/>
              <p:nvPr/>
            </p:nvSpPr>
            <p:spPr>
              <a:xfrm>
                <a:off x="5755409" y="2090194"/>
                <a:ext cx="6316" cy="177772"/>
              </a:xfrm>
              <a:custGeom>
                <a:avLst/>
                <a:gdLst/>
                <a:ahLst/>
                <a:cxnLst/>
                <a:rect l="0" t="0" r="0" b="0"/>
                <a:pathLst>
                  <a:path w="5773" h="177462">
                    <a:moveTo>
                      <a:pt x="5772" y="0"/>
                    </a:moveTo>
                    <a:lnTo>
                      <a:pt x="3248" y="6873"/>
                    </a:lnTo>
                    <a:lnTo>
                      <a:pt x="1878" y="15612"/>
                    </a:lnTo>
                    <a:lnTo>
                      <a:pt x="1075" y="25671"/>
                    </a:lnTo>
                    <a:lnTo>
                      <a:pt x="606" y="36087"/>
                    </a:lnTo>
                    <a:lnTo>
                      <a:pt x="341" y="45420"/>
                    </a:lnTo>
                    <a:lnTo>
                      <a:pt x="193" y="54410"/>
                    </a:lnTo>
                    <a:lnTo>
                      <a:pt x="108" y="63671"/>
                    </a:lnTo>
                    <a:lnTo>
                      <a:pt x="60" y="72217"/>
                    </a:lnTo>
                    <a:lnTo>
                      <a:pt x="34" y="80112"/>
                    </a:lnTo>
                    <a:lnTo>
                      <a:pt x="19" y="87689"/>
                    </a:lnTo>
                    <a:lnTo>
                      <a:pt x="12" y="95165"/>
                    </a:lnTo>
                    <a:lnTo>
                      <a:pt x="6" y="102640"/>
                    </a:lnTo>
                    <a:lnTo>
                      <a:pt x="3" y="110059"/>
                    </a:lnTo>
                    <a:lnTo>
                      <a:pt x="1" y="117284"/>
                    </a:lnTo>
                    <a:lnTo>
                      <a:pt x="0" y="125079"/>
                    </a:lnTo>
                    <a:lnTo>
                      <a:pt x="0" y="134448"/>
                    </a:lnTo>
                    <a:lnTo>
                      <a:pt x="2" y="144974"/>
                    </a:lnTo>
                    <a:lnTo>
                      <a:pt x="101" y="155996"/>
                    </a:lnTo>
                    <a:lnTo>
                      <a:pt x="634" y="166760"/>
                    </a:lnTo>
                    <a:lnTo>
                      <a:pt x="1251" y="174423"/>
                    </a:lnTo>
                    <a:lnTo>
                      <a:pt x="1660" y="177461"/>
                    </a:lnTo>
                    <a:lnTo>
                      <a:pt x="2643" y="173936"/>
                    </a:lnTo>
                    <a:lnTo>
                      <a:pt x="5772" y="161637"/>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ihandform 175">
                <a:extLst>
                  <a:ext uri="{FF2B5EF4-FFF2-40B4-BE49-F238E27FC236}">
                    <a16:creationId xmlns:a16="http://schemas.microsoft.com/office/drawing/2014/main" id="{10D1C1F0-373E-404B-B6A7-A819E13A19B7}"/>
                  </a:ext>
                </a:extLst>
              </p:cNvPr>
              <p:cNvSpPr/>
              <p:nvPr/>
            </p:nvSpPr>
            <p:spPr>
              <a:xfrm>
                <a:off x="5755409" y="2091780"/>
                <a:ext cx="135794" cy="90474"/>
              </a:xfrm>
              <a:custGeom>
                <a:avLst/>
                <a:gdLst/>
                <a:ahLst/>
                <a:cxnLst/>
                <a:rect l="0" t="0" r="0" b="0"/>
                <a:pathLst>
                  <a:path w="136530" h="90544">
                    <a:moveTo>
                      <a:pt x="0" y="90543"/>
                    </a:moveTo>
                    <a:lnTo>
                      <a:pt x="9354" y="87369"/>
                    </a:lnTo>
                    <a:lnTo>
                      <a:pt x="18907" y="83459"/>
                    </a:lnTo>
                    <a:lnTo>
                      <a:pt x="28145" y="78758"/>
                    </a:lnTo>
                    <a:lnTo>
                      <a:pt x="36994" y="73641"/>
                    </a:lnTo>
                    <a:lnTo>
                      <a:pt x="45159" y="68455"/>
                    </a:lnTo>
                    <a:lnTo>
                      <a:pt x="52192" y="63490"/>
                    </a:lnTo>
                    <a:lnTo>
                      <a:pt x="58961" y="58337"/>
                    </a:lnTo>
                    <a:lnTo>
                      <a:pt x="66462" y="52609"/>
                    </a:lnTo>
                    <a:lnTo>
                      <a:pt x="74085" y="46787"/>
                    </a:lnTo>
                    <a:lnTo>
                      <a:pt x="80939" y="41340"/>
                    </a:lnTo>
                    <a:lnTo>
                      <a:pt x="87674" y="35855"/>
                    </a:lnTo>
                    <a:lnTo>
                      <a:pt x="95122" y="29977"/>
                    </a:lnTo>
                    <a:lnTo>
                      <a:pt x="103003" y="23843"/>
                    </a:lnTo>
                    <a:lnTo>
                      <a:pt x="110980" y="17350"/>
                    </a:lnTo>
                    <a:lnTo>
                      <a:pt x="118912" y="10569"/>
                    </a:lnTo>
                    <a:lnTo>
                      <a:pt x="126730" y="3990"/>
                    </a:lnTo>
                    <a:lnTo>
                      <a:pt x="133021" y="0"/>
                    </a:lnTo>
                    <a:lnTo>
                      <a:pt x="136529" y="44"/>
                    </a:lnTo>
                    <a:lnTo>
                      <a:pt x="135370" y="6242"/>
                    </a:lnTo>
                    <a:lnTo>
                      <a:pt x="127000" y="2127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ihandform 176">
                <a:extLst>
                  <a:ext uri="{FF2B5EF4-FFF2-40B4-BE49-F238E27FC236}">
                    <a16:creationId xmlns:a16="http://schemas.microsoft.com/office/drawing/2014/main" id="{DC6080CD-6430-4463-97A0-9E5A104235E1}"/>
                  </a:ext>
                </a:extLst>
              </p:cNvPr>
              <p:cNvSpPr/>
              <p:nvPr/>
            </p:nvSpPr>
            <p:spPr>
              <a:xfrm>
                <a:off x="5783831" y="2153684"/>
                <a:ext cx="132636" cy="138090"/>
              </a:xfrm>
              <a:custGeom>
                <a:avLst/>
                <a:gdLst/>
                <a:ahLst/>
                <a:cxnLst/>
                <a:rect l="0" t="0" r="0" b="0"/>
                <a:pathLst>
                  <a:path w="132773" h="138547">
                    <a:moveTo>
                      <a:pt x="0" y="0"/>
                    </a:moveTo>
                    <a:lnTo>
                      <a:pt x="5697" y="3699"/>
                    </a:lnTo>
                    <a:lnTo>
                      <a:pt x="10984" y="8521"/>
                    </a:lnTo>
                    <a:lnTo>
                      <a:pt x="16736" y="13660"/>
                    </a:lnTo>
                    <a:lnTo>
                      <a:pt x="23098" y="19245"/>
                    </a:lnTo>
                    <a:lnTo>
                      <a:pt x="29954" y="25425"/>
                    </a:lnTo>
                    <a:lnTo>
                      <a:pt x="36914" y="32141"/>
                    </a:lnTo>
                    <a:lnTo>
                      <a:pt x="43655" y="39323"/>
                    </a:lnTo>
                    <a:lnTo>
                      <a:pt x="50143" y="46476"/>
                    </a:lnTo>
                    <a:lnTo>
                      <a:pt x="56325" y="52916"/>
                    </a:lnTo>
                    <a:lnTo>
                      <a:pt x="62240" y="58734"/>
                    </a:lnTo>
                    <a:lnTo>
                      <a:pt x="68039" y="64638"/>
                    </a:lnTo>
                    <a:lnTo>
                      <a:pt x="74198" y="71405"/>
                    </a:lnTo>
                    <a:lnTo>
                      <a:pt x="80763" y="78786"/>
                    </a:lnTo>
                    <a:lnTo>
                      <a:pt x="87691" y="86432"/>
                    </a:lnTo>
                    <a:lnTo>
                      <a:pt x="94661" y="94160"/>
                    </a:lnTo>
                    <a:lnTo>
                      <a:pt x="101272" y="101952"/>
                    </a:lnTo>
                    <a:lnTo>
                      <a:pt x="108301" y="110475"/>
                    </a:lnTo>
                    <a:lnTo>
                      <a:pt x="117703" y="121622"/>
                    </a:lnTo>
                    <a:lnTo>
                      <a:pt x="132772" y="138546"/>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2" name="Gruppieren 183">
              <a:extLst>
                <a:ext uri="{FF2B5EF4-FFF2-40B4-BE49-F238E27FC236}">
                  <a16:creationId xmlns:a16="http://schemas.microsoft.com/office/drawing/2014/main" id="{A9F60DB9-01AB-4DE8-9BBC-173B7F7667AA}"/>
                </a:ext>
              </a:extLst>
            </p:cNvPr>
            <p:cNvGrpSpPr>
              <a:grpSpLocks/>
            </p:cNvGrpSpPr>
            <p:nvPr/>
          </p:nvGrpSpPr>
          <p:grpSpPr bwMode="auto">
            <a:xfrm>
              <a:off x="2046415" y="2840203"/>
              <a:ext cx="123403" cy="349829"/>
              <a:chOff x="5772727" y="2366818"/>
              <a:chExt cx="173183" cy="490683"/>
            </a:xfrm>
          </p:grpSpPr>
          <p:sp>
            <p:nvSpPr>
              <p:cNvPr id="97" name="Freihandform 178">
                <a:extLst>
                  <a:ext uri="{FF2B5EF4-FFF2-40B4-BE49-F238E27FC236}">
                    <a16:creationId xmlns:a16="http://schemas.microsoft.com/office/drawing/2014/main" id="{B42E3C14-7FEC-4549-8B00-6F2939E1263F}"/>
                  </a:ext>
                </a:extLst>
              </p:cNvPr>
              <p:cNvSpPr/>
              <p:nvPr/>
            </p:nvSpPr>
            <p:spPr>
              <a:xfrm>
                <a:off x="5790205" y="2366818"/>
                <a:ext cx="11121" cy="219140"/>
              </a:xfrm>
              <a:custGeom>
                <a:avLst/>
                <a:gdLst/>
                <a:ahLst/>
                <a:cxnLst/>
                <a:rect l="0" t="0" r="0" b="0"/>
                <a:pathLst>
                  <a:path w="11547" h="219365">
                    <a:moveTo>
                      <a:pt x="0" y="0"/>
                    </a:moveTo>
                    <a:lnTo>
                      <a:pt x="2524" y="6887"/>
                    </a:lnTo>
                    <a:lnTo>
                      <a:pt x="3876" y="15171"/>
                    </a:lnTo>
                    <a:lnTo>
                      <a:pt x="4641" y="23176"/>
                    </a:lnTo>
                    <a:lnTo>
                      <a:pt x="5083" y="30828"/>
                    </a:lnTo>
                    <a:lnTo>
                      <a:pt x="5346" y="38542"/>
                    </a:lnTo>
                    <a:lnTo>
                      <a:pt x="5504" y="46562"/>
                    </a:lnTo>
                    <a:lnTo>
                      <a:pt x="5601" y="54944"/>
                    </a:lnTo>
                    <a:lnTo>
                      <a:pt x="5663" y="63653"/>
                    </a:lnTo>
                    <a:lnTo>
                      <a:pt x="5701" y="72624"/>
                    </a:lnTo>
                    <a:lnTo>
                      <a:pt x="5726" y="81790"/>
                    </a:lnTo>
                    <a:lnTo>
                      <a:pt x="5742" y="91097"/>
                    </a:lnTo>
                    <a:lnTo>
                      <a:pt x="5752" y="100502"/>
                    </a:lnTo>
                    <a:lnTo>
                      <a:pt x="5759" y="109883"/>
                    </a:lnTo>
                    <a:lnTo>
                      <a:pt x="5764" y="119050"/>
                    </a:lnTo>
                    <a:lnTo>
                      <a:pt x="5769" y="127918"/>
                    </a:lnTo>
                    <a:lnTo>
                      <a:pt x="5866" y="136494"/>
                    </a:lnTo>
                    <a:lnTo>
                      <a:pt x="6223" y="144827"/>
                    </a:lnTo>
                    <a:lnTo>
                      <a:pt x="6909" y="152972"/>
                    </a:lnTo>
                    <a:lnTo>
                      <a:pt x="7815" y="160979"/>
                    </a:lnTo>
                    <a:lnTo>
                      <a:pt x="8720" y="168890"/>
                    </a:lnTo>
                    <a:lnTo>
                      <a:pt x="9489" y="176729"/>
                    </a:lnTo>
                    <a:lnTo>
                      <a:pt x="10088" y="184430"/>
                    </a:lnTo>
                    <a:lnTo>
                      <a:pt x="10533" y="191864"/>
                    </a:lnTo>
                    <a:lnTo>
                      <a:pt x="10899" y="199436"/>
                    </a:lnTo>
                    <a:lnTo>
                      <a:pt x="11218" y="208076"/>
                    </a:lnTo>
                    <a:lnTo>
                      <a:pt x="11546" y="219364"/>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ihandform 179">
                <a:extLst>
                  <a:ext uri="{FF2B5EF4-FFF2-40B4-BE49-F238E27FC236}">
                    <a16:creationId xmlns:a16="http://schemas.microsoft.com/office/drawing/2014/main" id="{E5B8AA20-E174-4019-9568-262E1C9F490B}"/>
                  </a:ext>
                </a:extLst>
              </p:cNvPr>
              <p:cNvSpPr/>
              <p:nvPr/>
            </p:nvSpPr>
            <p:spPr>
              <a:xfrm>
                <a:off x="5783849" y="2373170"/>
                <a:ext cx="138228" cy="0"/>
              </a:xfrm>
              <a:custGeom>
                <a:avLst/>
                <a:gdLst/>
                <a:ahLst/>
                <a:cxnLst/>
                <a:rect l="0" t="0" r="0" b="0"/>
                <a:pathLst>
                  <a:path w="138546" h="2">
                    <a:moveTo>
                      <a:pt x="0" y="1"/>
                    </a:moveTo>
                    <a:lnTo>
                      <a:pt x="9641" y="1"/>
                    </a:lnTo>
                    <a:lnTo>
                      <a:pt x="19312" y="0"/>
                    </a:lnTo>
                    <a:lnTo>
                      <a:pt x="29613" y="0"/>
                    </a:lnTo>
                    <a:lnTo>
                      <a:pt x="40602" y="0"/>
                    </a:lnTo>
                    <a:lnTo>
                      <a:pt x="51956" y="0"/>
                    </a:lnTo>
                    <a:lnTo>
                      <a:pt x="63528" y="0"/>
                    </a:lnTo>
                    <a:lnTo>
                      <a:pt x="74593" y="0"/>
                    </a:lnTo>
                    <a:lnTo>
                      <a:pt x="84202" y="0"/>
                    </a:lnTo>
                    <a:lnTo>
                      <a:pt x="92612" y="0"/>
                    </a:lnTo>
                    <a:lnTo>
                      <a:pt x="100255" y="0"/>
                    </a:lnTo>
                    <a:lnTo>
                      <a:pt x="108460" y="1"/>
                    </a:lnTo>
                    <a:lnTo>
                      <a:pt x="119799" y="1"/>
                    </a:lnTo>
                    <a:lnTo>
                      <a:pt x="138545" y="1"/>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ihandform 180">
                <a:extLst>
                  <a:ext uri="{FF2B5EF4-FFF2-40B4-BE49-F238E27FC236}">
                    <a16:creationId xmlns:a16="http://schemas.microsoft.com/office/drawing/2014/main" id="{2D7BE120-1B07-4B67-8D76-45BF783BE750}"/>
                  </a:ext>
                </a:extLst>
              </p:cNvPr>
              <p:cNvSpPr/>
              <p:nvPr/>
            </p:nvSpPr>
            <p:spPr>
              <a:xfrm>
                <a:off x="5825159" y="2447804"/>
                <a:ext cx="103273" cy="6352"/>
              </a:xfrm>
              <a:custGeom>
                <a:avLst/>
                <a:gdLst/>
                <a:ahLst/>
                <a:cxnLst/>
                <a:rect l="0" t="0" r="0" b="0"/>
                <a:pathLst>
                  <a:path w="103910" h="5068">
                    <a:moveTo>
                      <a:pt x="0" y="5067"/>
                    </a:moveTo>
                    <a:lnTo>
                      <a:pt x="6872" y="2543"/>
                    </a:lnTo>
                    <a:lnTo>
                      <a:pt x="15604" y="1173"/>
                    </a:lnTo>
                    <a:lnTo>
                      <a:pt x="25439" y="373"/>
                    </a:lnTo>
                    <a:lnTo>
                      <a:pt x="35959" y="0"/>
                    </a:lnTo>
                    <a:lnTo>
                      <a:pt x="46910" y="275"/>
                    </a:lnTo>
                    <a:lnTo>
                      <a:pt x="58165" y="1250"/>
                    </a:lnTo>
                    <a:lnTo>
                      <a:pt x="70167" y="2465"/>
                    </a:lnTo>
                    <a:lnTo>
                      <a:pt x="84520" y="3790"/>
                    </a:lnTo>
                    <a:lnTo>
                      <a:pt x="103909" y="5067"/>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ihandform 181">
                <a:extLst>
                  <a:ext uri="{FF2B5EF4-FFF2-40B4-BE49-F238E27FC236}">
                    <a16:creationId xmlns:a16="http://schemas.microsoft.com/office/drawing/2014/main" id="{A806ED38-C148-4960-8A2D-C36EE77A7E1B}"/>
                  </a:ext>
                </a:extLst>
              </p:cNvPr>
              <p:cNvSpPr/>
              <p:nvPr/>
            </p:nvSpPr>
            <p:spPr>
              <a:xfrm>
                <a:off x="5801326" y="2570078"/>
                <a:ext cx="115985" cy="6352"/>
              </a:xfrm>
              <a:custGeom>
                <a:avLst/>
                <a:gdLst/>
                <a:ahLst/>
                <a:cxnLst/>
                <a:rect l="0" t="0" r="0" b="0"/>
                <a:pathLst>
                  <a:path w="115455" h="6982">
                    <a:moveTo>
                      <a:pt x="0" y="5065"/>
                    </a:moveTo>
                    <a:lnTo>
                      <a:pt x="6872" y="6981"/>
                    </a:lnTo>
                    <a:lnTo>
                      <a:pt x="15605" y="6360"/>
                    </a:lnTo>
                    <a:lnTo>
                      <a:pt x="25439" y="4673"/>
                    </a:lnTo>
                    <a:lnTo>
                      <a:pt x="35960" y="2909"/>
                    </a:lnTo>
                    <a:lnTo>
                      <a:pt x="46910" y="1531"/>
                    </a:lnTo>
                    <a:lnTo>
                      <a:pt x="58121" y="605"/>
                    </a:lnTo>
                    <a:lnTo>
                      <a:pt x="69527" y="56"/>
                    </a:lnTo>
                    <a:lnTo>
                      <a:pt x="81630" y="0"/>
                    </a:lnTo>
                    <a:lnTo>
                      <a:pt x="96041" y="1228"/>
                    </a:lnTo>
                    <a:lnTo>
                      <a:pt x="115454" y="506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ihandform 182">
                <a:extLst>
                  <a:ext uri="{FF2B5EF4-FFF2-40B4-BE49-F238E27FC236}">
                    <a16:creationId xmlns:a16="http://schemas.microsoft.com/office/drawing/2014/main" id="{9FC0B161-F039-4355-8410-F47EC9BE0846}"/>
                  </a:ext>
                </a:extLst>
              </p:cNvPr>
              <p:cNvSpPr/>
              <p:nvPr/>
            </p:nvSpPr>
            <p:spPr>
              <a:xfrm>
                <a:off x="5772727" y="2649477"/>
                <a:ext cx="173183" cy="208024"/>
              </a:xfrm>
              <a:custGeom>
                <a:avLst/>
                <a:gdLst/>
                <a:ahLst/>
                <a:cxnLst/>
                <a:rect l="0" t="0" r="0" b="0"/>
                <a:pathLst>
                  <a:path w="173183" h="207819">
                    <a:moveTo>
                      <a:pt x="0" y="207818"/>
                    </a:moveTo>
                    <a:lnTo>
                      <a:pt x="2524" y="200380"/>
                    </a:lnTo>
                    <a:lnTo>
                      <a:pt x="3901" y="190206"/>
                    </a:lnTo>
                    <a:lnTo>
                      <a:pt x="4954" y="179281"/>
                    </a:lnTo>
                    <a:lnTo>
                      <a:pt x="6281" y="168647"/>
                    </a:lnTo>
                    <a:lnTo>
                      <a:pt x="7825" y="158336"/>
                    </a:lnTo>
                    <a:lnTo>
                      <a:pt x="9403" y="147709"/>
                    </a:lnTo>
                    <a:lnTo>
                      <a:pt x="11071" y="137108"/>
                    </a:lnTo>
                    <a:lnTo>
                      <a:pt x="12628" y="127747"/>
                    </a:lnTo>
                    <a:lnTo>
                      <a:pt x="13926" y="119599"/>
                    </a:lnTo>
                    <a:lnTo>
                      <a:pt x="15064" y="111558"/>
                    </a:lnTo>
                    <a:lnTo>
                      <a:pt x="16439" y="102676"/>
                    </a:lnTo>
                    <a:lnTo>
                      <a:pt x="18164" y="93312"/>
                    </a:lnTo>
                    <a:lnTo>
                      <a:pt x="19906" y="83497"/>
                    </a:lnTo>
                    <a:lnTo>
                      <a:pt x="21710" y="73177"/>
                    </a:lnTo>
                    <a:lnTo>
                      <a:pt x="23679" y="62424"/>
                    </a:lnTo>
                    <a:lnTo>
                      <a:pt x="25549" y="51454"/>
                    </a:lnTo>
                    <a:lnTo>
                      <a:pt x="27440" y="40777"/>
                    </a:lnTo>
                    <a:lnTo>
                      <a:pt x="30205" y="32294"/>
                    </a:lnTo>
                    <a:lnTo>
                      <a:pt x="34097" y="28301"/>
                    </a:lnTo>
                    <a:lnTo>
                      <a:pt x="38435" y="28657"/>
                    </a:lnTo>
                    <a:lnTo>
                      <a:pt x="43297" y="32177"/>
                    </a:lnTo>
                    <a:lnTo>
                      <a:pt x="48499" y="38040"/>
                    </a:lnTo>
                    <a:lnTo>
                      <a:pt x="53802" y="45795"/>
                    </a:lnTo>
                    <a:lnTo>
                      <a:pt x="58983" y="54200"/>
                    </a:lnTo>
                    <a:lnTo>
                      <a:pt x="63850" y="62357"/>
                    </a:lnTo>
                    <a:lnTo>
                      <a:pt x="68811" y="70853"/>
                    </a:lnTo>
                    <a:lnTo>
                      <a:pt x="74089" y="79853"/>
                    </a:lnTo>
                    <a:lnTo>
                      <a:pt x="79951" y="89283"/>
                    </a:lnTo>
                    <a:lnTo>
                      <a:pt x="86403" y="98725"/>
                    </a:lnTo>
                    <a:lnTo>
                      <a:pt x="92787" y="107478"/>
                    </a:lnTo>
                    <a:lnTo>
                      <a:pt x="98297" y="114920"/>
                    </a:lnTo>
                    <a:lnTo>
                      <a:pt x="103052" y="121410"/>
                    </a:lnTo>
                    <a:lnTo>
                      <a:pt x="107357" y="127405"/>
                    </a:lnTo>
                    <a:lnTo>
                      <a:pt x="111442" y="133202"/>
                    </a:lnTo>
                    <a:lnTo>
                      <a:pt x="115952" y="139483"/>
                    </a:lnTo>
                    <a:lnTo>
                      <a:pt x="121599" y="146733"/>
                    </a:lnTo>
                    <a:lnTo>
                      <a:pt x="128171" y="154070"/>
                    </a:lnTo>
                    <a:lnTo>
                      <a:pt x="135375" y="159691"/>
                    </a:lnTo>
                    <a:lnTo>
                      <a:pt x="142301" y="161605"/>
                    </a:lnTo>
                    <a:lnTo>
                      <a:pt x="147574" y="159374"/>
                    </a:lnTo>
                    <a:lnTo>
                      <a:pt x="151053" y="153721"/>
                    </a:lnTo>
                    <a:lnTo>
                      <a:pt x="153168" y="145464"/>
                    </a:lnTo>
                    <a:lnTo>
                      <a:pt x="154387" y="136028"/>
                    </a:lnTo>
                    <a:lnTo>
                      <a:pt x="155151" y="127233"/>
                    </a:lnTo>
                    <a:lnTo>
                      <a:pt x="155871" y="119354"/>
                    </a:lnTo>
                    <a:lnTo>
                      <a:pt x="156881" y="111344"/>
                    </a:lnTo>
                    <a:lnTo>
                      <a:pt x="158199" y="101975"/>
                    </a:lnTo>
                    <a:lnTo>
                      <a:pt x="159647" y="91513"/>
                    </a:lnTo>
                    <a:lnTo>
                      <a:pt x="161382" y="80459"/>
                    </a:lnTo>
                    <a:lnTo>
                      <a:pt x="163223" y="69125"/>
                    </a:lnTo>
                    <a:lnTo>
                      <a:pt x="164751" y="57671"/>
                    </a:lnTo>
                    <a:lnTo>
                      <a:pt x="165933" y="46205"/>
                    </a:lnTo>
                    <a:lnTo>
                      <a:pt x="167217" y="34157"/>
                    </a:lnTo>
                    <a:lnTo>
                      <a:pt x="169272" y="19755"/>
                    </a:lnTo>
                    <a:lnTo>
                      <a:pt x="173182" y="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3" name="Freihandform 184">
              <a:extLst>
                <a:ext uri="{FF2B5EF4-FFF2-40B4-BE49-F238E27FC236}">
                  <a16:creationId xmlns:a16="http://schemas.microsoft.com/office/drawing/2014/main" id="{4134C3F8-9984-4E2A-9614-614CB46795C2}"/>
                </a:ext>
              </a:extLst>
            </p:cNvPr>
            <p:cNvSpPr/>
            <p:nvPr/>
          </p:nvSpPr>
          <p:spPr>
            <a:xfrm>
              <a:off x="1935466" y="1508814"/>
              <a:ext cx="53211" cy="1829529"/>
            </a:xfrm>
            <a:custGeom>
              <a:avLst/>
              <a:gdLst/>
              <a:ahLst/>
              <a:cxnLst/>
              <a:rect l="0" t="0" r="0" b="0"/>
              <a:pathLst>
                <a:path w="73619" h="2564589">
                  <a:moveTo>
                    <a:pt x="11157" y="1497"/>
                  </a:moveTo>
                  <a:lnTo>
                    <a:pt x="8426" y="0"/>
                  </a:lnTo>
                  <a:lnTo>
                    <a:pt x="6778" y="6540"/>
                  </a:lnTo>
                  <a:lnTo>
                    <a:pt x="5291" y="14883"/>
                  </a:lnTo>
                  <a:lnTo>
                    <a:pt x="3490" y="23689"/>
                  </a:lnTo>
                  <a:lnTo>
                    <a:pt x="1914" y="33161"/>
                  </a:lnTo>
                  <a:lnTo>
                    <a:pt x="867" y="43406"/>
                  </a:lnTo>
                  <a:lnTo>
                    <a:pt x="261" y="54219"/>
                  </a:lnTo>
                  <a:lnTo>
                    <a:pt x="0" y="65315"/>
                  </a:lnTo>
                  <a:lnTo>
                    <a:pt x="540" y="75957"/>
                  </a:lnTo>
                  <a:lnTo>
                    <a:pt x="1892" y="85971"/>
                  </a:lnTo>
                  <a:lnTo>
                    <a:pt x="3258" y="96063"/>
                  </a:lnTo>
                  <a:lnTo>
                    <a:pt x="4208" y="106618"/>
                  </a:lnTo>
                  <a:lnTo>
                    <a:pt x="4769" y="117582"/>
                  </a:lnTo>
                  <a:lnTo>
                    <a:pt x="5074" y="128814"/>
                  </a:lnTo>
                  <a:lnTo>
                    <a:pt x="5255" y="140174"/>
                  </a:lnTo>
                  <a:lnTo>
                    <a:pt x="5657" y="151315"/>
                  </a:lnTo>
                  <a:lnTo>
                    <a:pt x="6851" y="161666"/>
                  </a:lnTo>
                  <a:lnTo>
                    <a:pt x="8357" y="171706"/>
                  </a:lnTo>
                  <a:lnTo>
                    <a:pt x="9544" y="182064"/>
                  </a:lnTo>
                  <a:lnTo>
                    <a:pt x="10356" y="192797"/>
                  </a:lnTo>
                  <a:lnTo>
                    <a:pt x="11485" y="203213"/>
                  </a:lnTo>
                  <a:lnTo>
                    <a:pt x="13142" y="213102"/>
                  </a:lnTo>
                  <a:lnTo>
                    <a:pt x="14598" y="223064"/>
                  </a:lnTo>
                  <a:lnTo>
                    <a:pt x="14914" y="232878"/>
                  </a:lnTo>
                  <a:lnTo>
                    <a:pt x="14077" y="242392"/>
                  </a:lnTo>
                  <a:lnTo>
                    <a:pt x="12993" y="252209"/>
                  </a:lnTo>
                  <a:lnTo>
                    <a:pt x="12190" y="262620"/>
                  </a:lnTo>
                  <a:lnTo>
                    <a:pt x="11702" y="273513"/>
                  </a:lnTo>
                  <a:lnTo>
                    <a:pt x="11432" y="284709"/>
                  </a:lnTo>
                  <a:lnTo>
                    <a:pt x="11292" y="296076"/>
                  </a:lnTo>
                  <a:lnTo>
                    <a:pt x="11222" y="307533"/>
                  </a:lnTo>
                  <a:lnTo>
                    <a:pt x="11188" y="319036"/>
                  </a:lnTo>
                  <a:lnTo>
                    <a:pt x="11171" y="330561"/>
                  </a:lnTo>
                  <a:lnTo>
                    <a:pt x="11163" y="342096"/>
                  </a:lnTo>
                  <a:lnTo>
                    <a:pt x="11159" y="353637"/>
                  </a:lnTo>
                  <a:lnTo>
                    <a:pt x="11158" y="365181"/>
                  </a:lnTo>
                  <a:lnTo>
                    <a:pt x="11158" y="376725"/>
                  </a:lnTo>
                  <a:lnTo>
                    <a:pt x="11156" y="388270"/>
                  </a:lnTo>
                  <a:lnTo>
                    <a:pt x="11156" y="399815"/>
                  </a:lnTo>
                  <a:lnTo>
                    <a:pt x="11156" y="411361"/>
                  </a:lnTo>
                  <a:lnTo>
                    <a:pt x="11156" y="422906"/>
                  </a:lnTo>
                  <a:lnTo>
                    <a:pt x="11156" y="434452"/>
                  </a:lnTo>
                  <a:lnTo>
                    <a:pt x="11156" y="445997"/>
                  </a:lnTo>
                  <a:lnTo>
                    <a:pt x="11156" y="457543"/>
                  </a:lnTo>
                  <a:lnTo>
                    <a:pt x="11156" y="469088"/>
                  </a:lnTo>
                  <a:lnTo>
                    <a:pt x="11156" y="480633"/>
                  </a:lnTo>
                  <a:lnTo>
                    <a:pt x="11156" y="492179"/>
                  </a:lnTo>
                  <a:lnTo>
                    <a:pt x="11156" y="503724"/>
                  </a:lnTo>
                  <a:lnTo>
                    <a:pt x="11156" y="515270"/>
                  </a:lnTo>
                  <a:lnTo>
                    <a:pt x="11156" y="526815"/>
                  </a:lnTo>
                  <a:lnTo>
                    <a:pt x="11156" y="538361"/>
                  </a:lnTo>
                  <a:lnTo>
                    <a:pt x="11156" y="549906"/>
                  </a:lnTo>
                  <a:lnTo>
                    <a:pt x="11156" y="561451"/>
                  </a:lnTo>
                  <a:lnTo>
                    <a:pt x="11156" y="572997"/>
                  </a:lnTo>
                  <a:lnTo>
                    <a:pt x="11156" y="584542"/>
                  </a:lnTo>
                  <a:lnTo>
                    <a:pt x="11156" y="596088"/>
                  </a:lnTo>
                  <a:lnTo>
                    <a:pt x="11132" y="607610"/>
                  </a:lnTo>
                  <a:lnTo>
                    <a:pt x="10809" y="618831"/>
                  </a:lnTo>
                  <a:lnTo>
                    <a:pt x="9653" y="629222"/>
                  </a:lnTo>
                  <a:lnTo>
                    <a:pt x="8167" y="639280"/>
                  </a:lnTo>
                  <a:lnTo>
                    <a:pt x="6988" y="649647"/>
                  </a:lnTo>
                  <a:lnTo>
                    <a:pt x="6243" y="660448"/>
                  </a:lnTo>
                  <a:lnTo>
                    <a:pt x="5823" y="671573"/>
                  </a:lnTo>
                  <a:lnTo>
                    <a:pt x="5602" y="682897"/>
                  </a:lnTo>
                  <a:lnTo>
                    <a:pt x="5489" y="694330"/>
                  </a:lnTo>
                  <a:lnTo>
                    <a:pt x="5434" y="705820"/>
                  </a:lnTo>
                  <a:lnTo>
                    <a:pt x="5407" y="717339"/>
                  </a:lnTo>
                  <a:lnTo>
                    <a:pt x="5394" y="728872"/>
                  </a:lnTo>
                  <a:lnTo>
                    <a:pt x="5388" y="740411"/>
                  </a:lnTo>
                  <a:lnTo>
                    <a:pt x="5385" y="751954"/>
                  </a:lnTo>
                  <a:lnTo>
                    <a:pt x="5384" y="763498"/>
                  </a:lnTo>
                  <a:lnTo>
                    <a:pt x="5383" y="775043"/>
                  </a:lnTo>
                  <a:lnTo>
                    <a:pt x="5383" y="786588"/>
                  </a:lnTo>
                  <a:lnTo>
                    <a:pt x="5383" y="798133"/>
                  </a:lnTo>
                  <a:lnTo>
                    <a:pt x="5406" y="809655"/>
                  </a:lnTo>
                  <a:lnTo>
                    <a:pt x="5730" y="820877"/>
                  </a:lnTo>
                  <a:lnTo>
                    <a:pt x="6886" y="831267"/>
                  </a:lnTo>
                  <a:lnTo>
                    <a:pt x="8373" y="841326"/>
                  </a:lnTo>
                  <a:lnTo>
                    <a:pt x="9552" y="851692"/>
                  </a:lnTo>
                  <a:lnTo>
                    <a:pt x="10296" y="862493"/>
                  </a:lnTo>
                  <a:lnTo>
                    <a:pt x="10716" y="873619"/>
                  </a:lnTo>
                  <a:lnTo>
                    <a:pt x="10937" y="884943"/>
                  </a:lnTo>
                  <a:lnTo>
                    <a:pt x="11050" y="896376"/>
                  </a:lnTo>
                  <a:lnTo>
                    <a:pt x="11105" y="907866"/>
                  </a:lnTo>
                  <a:lnTo>
                    <a:pt x="11132" y="919384"/>
                  </a:lnTo>
                  <a:lnTo>
                    <a:pt x="11145" y="930917"/>
                  </a:lnTo>
                  <a:lnTo>
                    <a:pt x="11151" y="942457"/>
                  </a:lnTo>
                  <a:lnTo>
                    <a:pt x="11154" y="953999"/>
                  </a:lnTo>
                  <a:lnTo>
                    <a:pt x="11155" y="965353"/>
                  </a:lnTo>
                  <a:lnTo>
                    <a:pt x="11155" y="974852"/>
                  </a:lnTo>
                  <a:lnTo>
                    <a:pt x="11156" y="982795"/>
                  </a:lnTo>
                  <a:lnTo>
                    <a:pt x="11156" y="990194"/>
                  </a:lnTo>
                  <a:lnTo>
                    <a:pt x="11156" y="997498"/>
                  </a:lnTo>
                  <a:lnTo>
                    <a:pt x="11156" y="1004856"/>
                  </a:lnTo>
                  <a:lnTo>
                    <a:pt x="11156" y="1012297"/>
                  </a:lnTo>
                  <a:lnTo>
                    <a:pt x="11156" y="1019811"/>
                  </a:lnTo>
                  <a:lnTo>
                    <a:pt x="11156" y="1027381"/>
                  </a:lnTo>
                  <a:lnTo>
                    <a:pt x="11156" y="1034968"/>
                  </a:lnTo>
                  <a:lnTo>
                    <a:pt x="11156" y="1042333"/>
                  </a:lnTo>
                  <a:lnTo>
                    <a:pt x="11156" y="1049563"/>
                  </a:lnTo>
                  <a:lnTo>
                    <a:pt x="11156" y="1058680"/>
                  </a:lnTo>
                  <a:lnTo>
                    <a:pt x="11156" y="1069273"/>
                  </a:lnTo>
                  <a:lnTo>
                    <a:pt x="11156" y="1078598"/>
                  </a:lnTo>
                  <a:lnTo>
                    <a:pt x="11156" y="1086533"/>
                  </a:lnTo>
                  <a:lnTo>
                    <a:pt x="11156" y="1093964"/>
                  </a:lnTo>
                  <a:lnTo>
                    <a:pt x="11156" y="1101305"/>
                  </a:lnTo>
                  <a:lnTo>
                    <a:pt x="11156" y="1108693"/>
                  </a:lnTo>
                  <a:lnTo>
                    <a:pt x="11156" y="1116133"/>
                  </a:lnTo>
                  <a:lnTo>
                    <a:pt x="11156" y="1123389"/>
                  </a:lnTo>
                  <a:lnTo>
                    <a:pt x="11156" y="1130565"/>
                  </a:lnTo>
                  <a:lnTo>
                    <a:pt x="11156" y="1139676"/>
                  </a:lnTo>
                  <a:lnTo>
                    <a:pt x="11156" y="1148697"/>
                  </a:lnTo>
                  <a:lnTo>
                    <a:pt x="11156" y="1156740"/>
                  </a:lnTo>
                  <a:lnTo>
                    <a:pt x="11156" y="1164127"/>
                  </a:lnTo>
                  <a:lnTo>
                    <a:pt x="11156" y="1171270"/>
                  </a:lnTo>
                  <a:lnTo>
                    <a:pt x="11156" y="1180295"/>
                  </a:lnTo>
                  <a:lnTo>
                    <a:pt x="11156" y="1189240"/>
                  </a:lnTo>
                  <a:lnTo>
                    <a:pt x="11179" y="1197236"/>
                  </a:lnTo>
                  <a:lnTo>
                    <a:pt x="11453" y="1204592"/>
                  </a:lnTo>
                  <a:lnTo>
                    <a:pt x="12109" y="1211467"/>
                  </a:lnTo>
                  <a:lnTo>
                    <a:pt x="13095" y="1218018"/>
                  </a:lnTo>
                  <a:lnTo>
                    <a:pt x="14109" y="1224576"/>
                  </a:lnTo>
                  <a:lnTo>
                    <a:pt x="14943" y="1231347"/>
                  </a:lnTo>
                  <a:lnTo>
                    <a:pt x="15632" y="1238511"/>
                  </a:lnTo>
                  <a:lnTo>
                    <a:pt x="16844" y="1247332"/>
                  </a:lnTo>
                  <a:lnTo>
                    <a:pt x="18632" y="1257177"/>
                  </a:lnTo>
                  <a:lnTo>
                    <a:pt x="20104" y="1265905"/>
                  </a:lnTo>
                  <a:lnTo>
                    <a:pt x="21038" y="1273532"/>
                  </a:lnTo>
                  <a:lnTo>
                    <a:pt x="21622" y="1280810"/>
                  </a:lnTo>
                  <a:lnTo>
                    <a:pt x="21994" y="1288071"/>
                  </a:lnTo>
                  <a:lnTo>
                    <a:pt x="22258" y="1295392"/>
                  </a:lnTo>
                  <a:lnTo>
                    <a:pt x="22689" y="1302555"/>
                  </a:lnTo>
                  <a:lnTo>
                    <a:pt x="23448" y="1309414"/>
                  </a:lnTo>
                  <a:lnTo>
                    <a:pt x="24526" y="1316197"/>
                  </a:lnTo>
                  <a:lnTo>
                    <a:pt x="25838" y="1324922"/>
                  </a:lnTo>
                  <a:lnTo>
                    <a:pt x="27255" y="1335411"/>
                  </a:lnTo>
                  <a:lnTo>
                    <a:pt x="29125" y="1346624"/>
                  </a:lnTo>
                  <a:lnTo>
                    <a:pt x="31024" y="1358083"/>
                  </a:lnTo>
                  <a:lnTo>
                    <a:pt x="32423" y="1369615"/>
                  </a:lnTo>
                  <a:lnTo>
                    <a:pt x="33343" y="1381164"/>
                  </a:lnTo>
                  <a:lnTo>
                    <a:pt x="34527" y="1392715"/>
                  </a:lnTo>
                  <a:lnTo>
                    <a:pt x="36210" y="1404264"/>
                  </a:lnTo>
                  <a:lnTo>
                    <a:pt x="37742" y="1415813"/>
                  </a:lnTo>
                  <a:lnTo>
                    <a:pt x="38795" y="1427359"/>
                  </a:lnTo>
                  <a:lnTo>
                    <a:pt x="39719" y="1438905"/>
                  </a:lnTo>
                  <a:lnTo>
                    <a:pt x="41197" y="1450451"/>
                  </a:lnTo>
                  <a:lnTo>
                    <a:pt x="42850" y="1462020"/>
                  </a:lnTo>
                  <a:lnTo>
                    <a:pt x="44107" y="1473626"/>
                  </a:lnTo>
                  <a:lnTo>
                    <a:pt x="44847" y="1483506"/>
                  </a:lnTo>
                  <a:lnTo>
                    <a:pt x="45241" y="1491781"/>
                  </a:lnTo>
                  <a:lnTo>
                    <a:pt x="45456" y="1499183"/>
                  </a:lnTo>
                  <a:lnTo>
                    <a:pt x="45605" y="1506258"/>
                  </a:lnTo>
                  <a:lnTo>
                    <a:pt x="46014" y="1515165"/>
                  </a:lnTo>
                  <a:lnTo>
                    <a:pt x="47225" y="1525771"/>
                  </a:lnTo>
                  <a:lnTo>
                    <a:pt x="48745" y="1537051"/>
                  </a:lnTo>
                  <a:lnTo>
                    <a:pt x="49942" y="1548546"/>
                  </a:lnTo>
                  <a:lnTo>
                    <a:pt x="50696" y="1560096"/>
                  </a:lnTo>
                  <a:lnTo>
                    <a:pt x="51121" y="1571655"/>
                  </a:lnTo>
                  <a:lnTo>
                    <a:pt x="51344" y="1583211"/>
                  </a:lnTo>
                  <a:lnTo>
                    <a:pt x="51457" y="1594763"/>
                  </a:lnTo>
                  <a:lnTo>
                    <a:pt x="51514" y="1606312"/>
                  </a:lnTo>
                  <a:lnTo>
                    <a:pt x="51541" y="1617859"/>
                  </a:lnTo>
                  <a:lnTo>
                    <a:pt x="51490" y="1629405"/>
                  </a:lnTo>
                  <a:lnTo>
                    <a:pt x="50788" y="1640951"/>
                  </a:lnTo>
                  <a:lnTo>
                    <a:pt x="49357" y="1652497"/>
                  </a:lnTo>
                  <a:lnTo>
                    <a:pt x="47952" y="1664042"/>
                  </a:lnTo>
                  <a:lnTo>
                    <a:pt x="46984" y="1675611"/>
                  </a:lnTo>
                  <a:lnTo>
                    <a:pt x="46415" y="1687216"/>
                  </a:lnTo>
                  <a:lnTo>
                    <a:pt x="46119" y="1697097"/>
                  </a:lnTo>
                  <a:lnTo>
                    <a:pt x="45972" y="1705396"/>
                  </a:lnTo>
                  <a:lnTo>
                    <a:pt x="45898" y="1713072"/>
                  </a:lnTo>
                  <a:lnTo>
                    <a:pt x="45857" y="1720578"/>
                  </a:lnTo>
                  <a:lnTo>
                    <a:pt x="45896" y="1728232"/>
                  </a:lnTo>
                  <a:lnTo>
                    <a:pt x="46588" y="1737396"/>
                  </a:lnTo>
                  <a:lnTo>
                    <a:pt x="48011" y="1747431"/>
                  </a:lnTo>
                  <a:lnTo>
                    <a:pt x="49411" y="1757881"/>
                  </a:lnTo>
                  <a:lnTo>
                    <a:pt x="50352" y="1768718"/>
                  </a:lnTo>
                  <a:lnTo>
                    <a:pt x="50597" y="1779554"/>
                  </a:lnTo>
                  <a:lnTo>
                    <a:pt x="49814" y="1789741"/>
                  </a:lnTo>
                  <a:lnTo>
                    <a:pt x="49194" y="1799696"/>
                  </a:lnTo>
                  <a:lnTo>
                    <a:pt x="49528" y="1810011"/>
                  </a:lnTo>
                  <a:lnTo>
                    <a:pt x="50292" y="1820724"/>
                  </a:lnTo>
                  <a:lnTo>
                    <a:pt x="51543" y="1831107"/>
                  </a:lnTo>
                  <a:lnTo>
                    <a:pt x="53012" y="1840667"/>
                  </a:lnTo>
                  <a:lnTo>
                    <a:pt x="53527" y="1849536"/>
                  </a:lnTo>
                  <a:lnTo>
                    <a:pt x="53799" y="1858546"/>
                  </a:lnTo>
                  <a:lnTo>
                    <a:pt x="54355" y="1867991"/>
                  </a:lnTo>
                  <a:lnTo>
                    <a:pt x="54197" y="1877314"/>
                  </a:lnTo>
                  <a:lnTo>
                    <a:pt x="53431" y="1886787"/>
                  </a:lnTo>
                  <a:lnTo>
                    <a:pt x="52687" y="1896850"/>
                  </a:lnTo>
                  <a:lnTo>
                    <a:pt x="52181" y="1907562"/>
                  </a:lnTo>
                  <a:lnTo>
                    <a:pt x="51885" y="1919074"/>
                  </a:lnTo>
                  <a:lnTo>
                    <a:pt x="51732" y="1929153"/>
                  </a:lnTo>
                  <a:lnTo>
                    <a:pt x="51657" y="1937395"/>
                  </a:lnTo>
                  <a:lnTo>
                    <a:pt x="51618" y="1944829"/>
                  </a:lnTo>
                  <a:lnTo>
                    <a:pt x="51595" y="1953915"/>
                  </a:lnTo>
                  <a:lnTo>
                    <a:pt x="51582" y="1962854"/>
                  </a:lnTo>
                  <a:lnTo>
                    <a:pt x="51574" y="1970857"/>
                  </a:lnTo>
                  <a:lnTo>
                    <a:pt x="51571" y="1978472"/>
                  </a:lnTo>
                  <a:lnTo>
                    <a:pt x="51569" y="1985991"/>
                  </a:lnTo>
                  <a:lnTo>
                    <a:pt x="51567" y="1993496"/>
                  </a:lnTo>
                  <a:lnTo>
                    <a:pt x="51566" y="2000788"/>
                  </a:lnTo>
                  <a:lnTo>
                    <a:pt x="51566" y="2007961"/>
                  </a:lnTo>
                  <a:lnTo>
                    <a:pt x="51565" y="2017032"/>
                  </a:lnTo>
                  <a:lnTo>
                    <a:pt x="51565" y="2027784"/>
                  </a:lnTo>
                  <a:lnTo>
                    <a:pt x="51564" y="2039161"/>
                  </a:lnTo>
                  <a:lnTo>
                    <a:pt x="51564" y="2050713"/>
                  </a:lnTo>
                  <a:lnTo>
                    <a:pt x="51564" y="2062293"/>
                  </a:lnTo>
                  <a:lnTo>
                    <a:pt x="51564" y="2073868"/>
                  </a:lnTo>
                  <a:lnTo>
                    <a:pt x="51564" y="2085431"/>
                  </a:lnTo>
                  <a:lnTo>
                    <a:pt x="51564" y="2096986"/>
                  </a:lnTo>
                  <a:lnTo>
                    <a:pt x="51564" y="2108537"/>
                  </a:lnTo>
                  <a:lnTo>
                    <a:pt x="51564" y="2120085"/>
                  </a:lnTo>
                  <a:lnTo>
                    <a:pt x="51564" y="2131632"/>
                  </a:lnTo>
                  <a:lnTo>
                    <a:pt x="51564" y="2143178"/>
                  </a:lnTo>
                  <a:lnTo>
                    <a:pt x="51564" y="2154724"/>
                  </a:lnTo>
                  <a:lnTo>
                    <a:pt x="51564" y="2166269"/>
                  </a:lnTo>
                  <a:lnTo>
                    <a:pt x="51564" y="2177815"/>
                  </a:lnTo>
                  <a:lnTo>
                    <a:pt x="51564" y="2189360"/>
                  </a:lnTo>
                  <a:lnTo>
                    <a:pt x="51564" y="2200906"/>
                  </a:lnTo>
                  <a:lnTo>
                    <a:pt x="51564" y="2212451"/>
                  </a:lnTo>
                  <a:lnTo>
                    <a:pt x="51564" y="2223997"/>
                  </a:lnTo>
                  <a:lnTo>
                    <a:pt x="51564" y="2235542"/>
                  </a:lnTo>
                  <a:lnTo>
                    <a:pt x="51564" y="2247111"/>
                  </a:lnTo>
                  <a:lnTo>
                    <a:pt x="51564" y="2258716"/>
                  </a:lnTo>
                  <a:lnTo>
                    <a:pt x="51564" y="2268597"/>
                  </a:lnTo>
                  <a:lnTo>
                    <a:pt x="51564" y="2276872"/>
                  </a:lnTo>
                  <a:lnTo>
                    <a:pt x="51564" y="2284274"/>
                  </a:lnTo>
                  <a:lnTo>
                    <a:pt x="51564" y="2291349"/>
                  </a:lnTo>
                  <a:lnTo>
                    <a:pt x="51564" y="2300256"/>
                  </a:lnTo>
                  <a:lnTo>
                    <a:pt x="51628" y="2310798"/>
                  </a:lnTo>
                  <a:lnTo>
                    <a:pt x="52336" y="2321394"/>
                  </a:lnTo>
                  <a:lnTo>
                    <a:pt x="53770" y="2331779"/>
                  </a:lnTo>
                  <a:lnTo>
                    <a:pt x="55170" y="2342872"/>
                  </a:lnTo>
                  <a:lnTo>
                    <a:pt x="56073" y="2352744"/>
                  </a:lnTo>
                  <a:lnTo>
                    <a:pt x="56577" y="2361149"/>
                  </a:lnTo>
                  <a:lnTo>
                    <a:pt x="56888" y="2368912"/>
                  </a:lnTo>
                  <a:lnTo>
                    <a:pt x="57333" y="2376235"/>
                  </a:lnTo>
                  <a:lnTo>
                    <a:pt x="58095" y="2383145"/>
                  </a:lnTo>
                  <a:lnTo>
                    <a:pt x="59171" y="2389941"/>
                  </a:lnTo>
                  <a:lnTo>
                    <a:pt x="60456" y="2398665"/>
                  </a:lnTo>
                  <a:lnTo>
                    <a:pt x="61547" y="2409148"/>
                  </a:lnTo>
                  <a:lnTo>
                    <a:pt x="62324" y="2420357"/>
                  </a:lnTo>
                  <a:lnTo>
                    <a:pt x="63443" y="2431837"/>
                  </a:lnTo>
                  <a:lnTo>
                    <a:pt x="65081" y="2443427"/>
                  </a:lnTo>
                  <a:lnTo>
                    <a:pt x="66448" y="2453309"/>
                  </a:lnTo>
                  <a:lnTo>
                    <a:pt x="67390" y="2461760"/>
                  </a:lnTo>
                  <a:lnTo>
                    <a:pt x="68713" y="2471001"/>
                  </a:lnTo>
                  <a:lnTo>
                    <a:pt x="70564" y="2480900"/>
                  </a:lnTo>
                  <a:lnTo>
                    <a:pt x="72219" y="2491215"/>
                  </a:lnTo>
                  <a:lnTo>
                    <a:pt x="73300" y="2501962"/>
                  </a:lnTo>
                  <a:lnTo>
                    <a:pt x="73618" y="2512746"/>
                  </a:lnTo>
                  <a:lnTo>
                    <a:pt x="72808" y="2522905"/>
                  </a:lnTo>
                  <a:lnTo>
                    <a:pt x="71264" y="2533253"/>
                  </a:lnTo>
                  <a:lnTo>
                    <a:pt x="68425" y="2546264"/>
                  </a:lnTo>
                  <a:lnTo>
                    <a:pt x="63111" y="256458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ihandform 185">
              <a:extLst>
                <a:ext uri="{FF2B5EF4-FFF2-40B4-BE49-F238E27FC236}">
                  <a16:creationId xmlns:a16="http://schemas.microsoft.com/office/drawing/2014/main" id="{73B4CDB9-B406-4528-9603-396650FC6B33}"/>
                </a:ext>
              </a:extLst>
            </p:cNvPr>
            <p:cNvSpPr/>
            <p:nvPr/>
          </p:nvSpPr>
          <p:spPr>
            <a:xfrm>
              <a:off x="1955845" y="1498624"/>
              <a:ext cx="320394" cy="1935950"/>
            </a:xfrm>
            <a:custGeom>
              <a:avLst/>
              <a:gdLst/>
              <a:ahLst/>
              <a:cxnLst/>
              <a:rect l="0" t="0" r="0" b="0"/>
              <a:pathLst>
                <a:path w="449569" h="2714529">
                  <a:moveTo>
                    <a:pt x="0" y="17274"/>
                  </a:moveTo>
                  <a:lnTo>
                    <a:pt x="8880" y="17249"/>
                  </a:lnTo>
                  <a:lnTo>
                    <a:pt x="18078" y="16917"/>
                  </a:lnTo>
                  <a:lnTo>
                    <a:pt x="27048" y="15669"/>
                  </a:lnTo>
                  <a:lnTo>
                    <a:pt x="36101" y="13420"/>
                  </a:lnTo>
                  <a:lnTo>
                    <a:pt x="45688" y="10741"/>
                  </a:lnTo>
                  <a:lnTo>
                    <a:pt x="55760" y="8472"/>
                  </a:lnTo>
                  <a:lnTo>
                    <a:pt x="65596" y="6324"/>
                  </a:lnTo>
                  <a:lnTo>
                    <a:pt x="74965" y="4042"/>
                  </a:lnTo>
                  <a:lnTo>
                    <a:pt x="84481" y="2233"/>
                  </a:lnTo>
                  <a:lnTo>
                    <a:pt x="94498" y="1746"/>
                  </a:lnTo>
                  <a:lnTo>
                    <a:pt x="104960" y="2509"/>
                  </a:lnTo>
                  <a:lnTo>
                    <a:pt x="114058" y="3444"/>
                  </a:lnTo>
                  <a:lnTo>
                    <a:pt x="121779" y="4111"/>
                  </a:lnTo>
                  <a:lnTo>
                    <a:pt x="128741" y="4557"/>
                  </a:lnTo>
                  <a:lnTo>
                    <a:pt x="135426" y="4856"/>
                  </a:lnTo>
                  <a:lnTo>
                    <a:pt x="143868" y="5079"/>
                  </a:lnTo>
                  <a:lnTo>
                    <a:pt x="153750" y="5237"/>
                  </a:lnTo>
                  <a:lnTo>
                    <a:pt x="162500" y="5327"/>
                  </a:lnTo>
                  <a:lnTo>
                    <a:pt x="169980" y="5375"/>
                  </a:lnTo>
                  <a:lnTo>
                    <a:pt x="176987" y="5401"/>
                  </a:lnTo>
                  <a:lnTo>
                    <a:pt x="183685" y="5416"/>
                  </a:lnTo>
                  <a:lnTo>
                    <a:pt x="190286" y="5425"/>
                  </a:lnTo>
                  <a:lnTo>
                    <a:pt x="198714" y="5432"/>
                  </a:lnTo>
                  <a:lnTo>
                    <a:pt x="208786" y="5436"/>
                  </a:lnTo>
                  <a:lnTo>
                    <a:pt x="219485" y="5414"/>
                  </a:lnTo>
                  <a:lnTo>
                    <a:pt x="230106" y="5084"/>
                  </a:lnTo>
                  <a:lnTo>
                    <a:pt x="239989" y="3901"/>
                  </a:lnTo>
                  <a:lnTo>
                    <a:pt x="249564" y="2377"/>
                  </a:lnTo>
                  <a:lnTo>
                    <a:pt x="259428" y="1169"/>
                  </a:lnTo>
                  <a:lnTo>
                    <a:pt x="269702" y="406"/>
                  </a:lnTo>
                  <a:lnTo>
                    <a:pt x="280259" y="0"/>
                  </a:lnTo>
                  <a:lnTo>
                    <a:pt x="290717" y="105"/>
                  </a:lnTo>
                  <a:lnTo>
                    <a:pt x="300488" y="1174"/>
                  </a:lnTo>
                  <a:lnTo>
                    <a:pt x="309976" y="2616"/>
                  </a:lnTo>
                  <a:lnTo>
                    <a:pt x="319497" y="3465"/>
                  </a:lnTo>
                  <a:lnTo>
                    <a:pt x="328654" y="3097"/>
                  </a:lnTo>
                  <a:lnTo>
                    <a:pt x="337812" y="2722"/>
                  </a:lnTo>
                  <a:lnTo>
                    <a:pt x="347453" y="3208"/>
                  </a:lnTo>
                  <a:lnTo>
                    <a:pt x="357552" y="4065"/>
                  </a:lnTo>
                  <a:lnTo>
                    <a:pt x="367402" y="5409"/>
                  </a:lnTo>
                  <a:lnTo>
                    <a:pt x="376777" y="7264"/>
                  </a:lnTo>
                  <a:lnTo>
                    <a:pt x="386297" y="8920"/>
                  </a:lnTo>
                  <a:lnTo>
                    <a:pt x="396225" y="10098"/>
                  </a:lnTo>
                  <a:lnTo>
                    <a:pt x="405707" y="11735"/>
                  </a:lnTo>
                  <a:lnTo>
                    <a:pt x="412840" y="15761"/>
                  </a:lnTo>
                  <a:lnTo>
                    <a:pt x="416658" y="22033"/>
                  </a:lnTo>
                  <a:lnTo>
                    <a:pt x="417815" y="29681"/>
                  </a:lnTo>
                  <a:lnTo>
                    <a:pt x="417806" y="38642"/>
                  </a:lnTo>
                  <a:lnTo>
                    <a:pt x="417558" y="48782"/>
                  </a:lnTo>
                  <a:lnTo>
                    <a:pt x="417347" y="59736"/>
                  </a:lnTo>
                  <a:lnTo>
                    <a:pt x="417220" y="69391"/>
                  </a:lnTo>
                  <a:lnTo>
                    <a:pt x="417130" y="77645"/>
                  </a:lnTo>
                  <a:lnTo>
                    <a:pt x="416833" y="85117"/>
                  </a:lnTo>
                  <a:lnTo>
                    <a:pt x="416156" y="92330"/>
                  </a:lnTo>
                  <a:lnTo>
                    <a:pt x="414901" y="101478"/>
                  </a:lnTo>
                  <a:lnTo>
                    <a:pt x="413752" y="110573"/>
                  </a:lnTo>
                  <a:lnTo>
                    <a:pt x="412991" y="118723"/>
                  </a:lnTo>
                  <a:lnTo>
                    <a:pt x="412501" y="126236"/>
                  </a:lnTo>
                  <a:lnTo>
                    <a:pt x="412182" y="133496"/>
                  </a:lnTo>
                  <a:lnTo>
                    <a:pt x="411946" y="142662"/>
                  </a:lnTo>
                  <a:lnTo>
                    <a:pt x="411782" y="153371"/>
                  </a:lnTo>
                  <a:lnTo>
                    <a:pt x="411687" y="162837"/>
                  </a:lnTo>
                  <a:lnTo>
                    <a:pt x="411638" y="170920"/>
                  </a:lnTo>
                  <a:lnTo>
                    <a:pt x="411611" y="178508"/>
                  </a:lnTo>
                  <a:lnTo>
                    <a:pt x="411595" y="186015"/>
                  </a:lnTo>
                  <a:lnTo>
                    <a:pt x="411586" y="193577"/>
                  </a:lnTo>
                  <a:lnTo>
                    <a:pt x="411640" y="201379"/>
                  </a:lnTo>
                  <a:lnTo>
                    <a:pt x="412309" y="210761"/>
                  </a:lnTo>
                  <a:lnTo>
                    <a:pt x="413670" y="221046"/>
                  </a:lnTo>
                  <a:lnTo>
                    <a:pt x="415006" y="231758"/>
                  </a:lnTo>
                  <a:lnTo>
                    <a:pt x="415925" y="242891"/>
                  </a:lnTo>
                  <a:lnTo>
                    <a:pt x="416467" y="254330"/>
                  </a:lnTo>
                  <a:lnTo>
                    <a:pt x="416760" y="265954"/>
                  </a:lnTo>
                  <a:lnTo>
                    <a:pt x="416911" y="277680"/>
                  </a:lnTo>
                  <a:lnTo>
                    <a:pt x="416987" y="289460"/>
                  </a:lnTo>
                  <a:lnTo>
                    <a:pt x="417084" y="301267"/>
                  </a:lnTo>
                  <a:lnTo>
                    <a:pt x="417775" y="313088"/>
                  </a:lnTo>
                  <a:lnTo>
                    <a:pt x="419147" y="324914"/>
                  </a:lnTo>
                  <a:lnTo>
                    <a:pt x="420481" y="336549"/>
                  </a:lnTo>
                  <a:lnTo>
                    <a:pt x="421341" y="346282"/>
                  </a:lnTo>
                  <a:lnTo>
                    <a:pt x="421821" y="354423"/>
                  </a:lnTo>
                  <a:lnTo>
                    <a:pt x="422095" y="361980"/>
                  </a:lnTo>
                  <a:lnTo>
                    <a:pt x="422258" y="369186"/>
                  </a:lnTo>
                  <a:lnTo>
                    <a:pt x="422360" y="376284"/>
                  </a:lnTo>
                  <a:lnTo>
                    <a:pt x="422432" y="385353"/>
                  </a:lnTo>
                  <a:lnTo>
                    <a:pt x="422481" y="396198"/>
                  </a:lnTo>
                  <a:lnTo>
                    <a:pt x="422511" y="407773"/>
                  </a:lnTo>
                  <a:lnTo>
                    <a:pt x="422528" y="419611"/>
                  </a:lnTo>
                  <a:lnTo>
                    <a:pt x="422536" y="429737"/>
                  </a:lnTo>
                  <a:lnTo>
                    <a:pt x="422540" y="438226"/>
                  </a:lnTo>
                  <a:lnTo>
                    <a:pt x="422542" y="445821"/>
                  </a:lnTo>
                  <a:lnTo>
                    <a:pt x="422543" y="453078"/>
                  </a:lnTo>
                  <a:lnTo>
                    <a:pt x="422544" y="462213"/>
                  </a:lnTo>
                  <a:lnTo>
                    <a:pt x="422544" y="472889"/>
                  </a:lnTo>
                  <a:lnTo>
                    <a:pt x="422544" y="482335"/>
                  </a:lnTo>
                  <a:lnTo>
                    <a:pt x="422544" y="490406"/>
                  </a:lnTo>
                  <a:lnTo>
                    <a:pt x="422544" y="497962"/>
                  </a:lnTo>
                  <a:lnTo>
                    <a:pt x="422544" y="505185"/>
                  </a:lnTo>
                  <a:lnTo>
                    <a:pt x="422544" y="512303"/>
                  </a:lnTo>
                  <a:lnTo>
                    <a:pt x="422544" y="521390"/>
                  </a:lnTo>
                  <a:lnTo>
                    <a:pt x="422544" y="532249"/>
                  </a:lnTo>
                  <a:lnTo>
                    <a:pt x="422544" y="543808"/>
                  </a:lnTo>
                  <a:lnTo>
                    <a:pt x="422544" y="555590"/>
                  </a:lnTo>
                  <a:lnTo>
                    <a:pt x="422544" y="567234"/>
                  </a:lnTo>
                  <a:lnTo>
                    <a:pt x="422544" y="576981"/>
                  </a:lnTo>
                  <a:lnTo>
                    <a:pt x="422544" y="585132"/>
                  </a:lnTo>
                  <a:lnTo>
                    <a:pt x="422544" y="592719"/>
                  </a:lnTo>
                  <a:lnTo>
                    <a:pt x="422544" y="600209"/>
                  </a:lnTo>
                  <a:lnTo>
                    <a:pt x="422544" y="607753"/>
                  </a:lnTo>
                  <a:lnTo>
                    <a:pt x="422544" y="615355"/>
                  </a:lnTo>
                  <a:lnTo>
                    <a:pt x="422544" y="622777"/>
                  </a:lnTo>
                  <a:lnTo>
                    <a:pt x="422544" y="630096"/>
                  </a:lnTo>
                  <a:lnTo>
                    <a:pt x="422544" y="639370"/>
                  </a:lnTo>
                  <a:lnTo>
                    <a:pt x="422544" y="650176"/>
                  </a:lnTo>
                  <a:lnTo>
                    <a:pt x="422544" y="659704"/>
                  </a:lnTo>
                  <a:lnTo>
                    <a:pt x="422544" y="667820"/>
                  </a:lnTo>
                  <a:lnTo>
                    <a:pt x="422544" y="675403"/>
                  </a:lnTo>
                  <a:lnTo>
                    <a:pt x="422544" y="682641"/>
                  </a:lnTo>
                  <a:lnTo>
                    <a:pt x="422544" y="689792"/>
                  </a:lnTo>
                  <a:lnTo>
                    <a:pt x="422544" y="698942"/>
                  </a:lnTo>
                  <a:lnTo>
                    <a:pt x="422544" y="708053"/>
                  </a:lnTo>
                  <a:lnTo>
                    <a:pt x="422544" y="716217"/>
                  </a:lnTo>
                  <a:lnTo>
                    <a:pt x="422544" y="723739"/>
                  </a:lnTo>
                  <a:lnTo>
                    <a:pt x="422544" y="731030"/>
                  </a:lnTo>
                  <a:lnTo>
                    <a:pt x="422544" y="740258"/>
                  </a:lnTo>
                  <a:lnTo>
                    <a:pt x="422544" y="749412"/>
                  </a:lnTo>
                  <a:lnTo>
                    <a:pt x="422605" y="757778"/>
                  </a:lnTo>
                  <a:lnTo>
                    <a:pt x="423277" y="767214"/>
                  </a:lnTo>
                  <a:lnTo>
                    <a:pt x="424641" y="777400"/>
                  </a:lnTo>
                  <a:lnTo>
                    <a:pt x="425978" y="788079"/>
                  </a:lnTo>
                  <a:lnTo>
                    <a:pt x="426896" y="799620"/>
                  </a:lnTo>
                  <a:lnTo>
                    <a:pt x="427411" y="809815"/>
                  </a:lnTo>
                  <a:lnTo>
                    <a:pt x="427677" y="818456"/>
                  </a:lnTo>
                  <a:lnTo>
                    <a:pt x="427819" y="826445"/>
                  </a:lnTo>
                  <a:lnTo>
                    <a:pt x="427900" y="834207"/>
                  </a:lnTo>
                  <a:lnTo>
                    <a:pt x="427948" y="841679"/>
                  </a:lnTo>
                  <a:lnTo>
                    <a:pt x="427977" y="849034"/>
                  </a:lnTo>
                  <a:lnTo>
                    <a:pt x="427999" y="858361"/>
                  </a:lnTo>
                  <a:lnTo>
                    <a:pt x="428012" y="867595"/>
                  </a:lnTo>
                  <a:lnTo>
                    <a:pt x="428020" y="875856"/>
                  </a:lnTo>
                  <a:lnTo>
                    <a:pt x="428024" y="883702"/>
                  </a:lnTo>
                  <a:lnTo>
                    <a:pt x="428027" y="891437"/>
                  </a:lnTo>
                  <a:lnTo>
                    <a:pt x="428029" y="899148"/>
                  </a:lnTo>
                  <a:lnTo>
                    <a:pt x="428029" y="906634"/>
                  </a:lnTo>
                  <a:lnTo>
                    <a:pt x="428053" y="914018"/>
                  </a:lnTo>
                  <a:lnTo>
                    <a:pt x="428314" y="923376"/>
                  </a:lnTo>
                  <a:lnTo>
                    <a:pt x="428937" y="932634"/>
                  </a:lnTo>
                  <a:lnTo>
                    <a:pt x="429875" y="940884"/>
                  </a:lnTo>
                  <a:lnTo>
                    <a:pt x="430839" y="948458"/>
                  </a:lnTo>
                  <a:lnTo>
                    <a:pt x="431641" y="955782"/>
                  </a:lnTo>
                  <a:lnTo>
                    <a:pt x="432320" y="965033"/>
                  </a:lnTo>
                  <a:lnTo>
                    <a:pt x="432789" y="974201"/>
                  </a:lnTo>
                  <a:lnTo>
                    <a:pt x="433066" y="982420"/>
                  </a:lnTo>
                  <a:lnTo>
                    <a:pt x="433231" y="990240"/>
                  </a:lnTo>
                  <a:lnTo>
                    <a:pt x="433333" y="997958"/>
                  </a:lnTo>
                  <a:lnTo>
                    <a:pt x="433397" y="1005658"/>
                  </a:lnTo>
                  <a:lnTo>
                    <a:pt x="433439" y="1013137"/>
                  </a:lnTo>
                  <a:lnTo>
                    <a:pt x="433467" y="1020517"/>
                  </a:lnTo>
                  <a:lnTo>
                    <a:pt x="433487" y="1029871"/>
                  </a:lnTo>
                  <a:lnTo>
                    <a:pt x="433500" y="1039126"/>
                  </a:lnTo>
                  <a:lnTo>
                    <a:pt x="433485" y="1047400"/>
                  </a:lnTo>
                  <a:lnTo>
                    <a:pt x="433229" y="1055254"/>
                  </a:lnTo>
                  <a:lnTo>
                    <a:pt x="432609" y="1062993"/>
                  </a:lnTo>
                  <a:lnTo>
                    <a:pt x="431673" y="1070708"/>
                  </a:lnTo>
                  <a:lnTo>
                    <a:pt x="430710" y="1078196"/>
                  </a:lnTo>
                  <a:lnTo>
                    <a:pt x="429910" y="1085582"/>
                  </a:lnTo>
                  <a:lnTo>
                    <a:pt x="429231" y="1094941"/>
                  </a:lnTo>
                  <a:lnTo>
                    <a:pt x="428762" y="1104199"/>
                  </a:lnTo>
                  <a:lnTo>
                    <a:pt x="428485" y="1112474"/>
                  </a:lnTo>
                  <a:lnTo>
                    <a:pt x="428320" y="1120329"/>
                  </a:lnTo>
                  <a:lnTo>
                    <a:pt x="428218" y="1128069"/>
                  </a:lnTo>
                  <a:lnTo>
                    <a:pt x="428154" y="1135784"/>
                  </a:lnTo>
                  <a:lnTo>
                    <a:pt x="428113" y="1143272"/>
                  </a:lnTo>
                  <a:lnTo>
                    <a:pt x="428085" y="1150634"/>
                  </a:lnTo>
                  <a:lnTo>
                    <a:pt x="428065" y="1159938"/>
                  </a:lnTo>
                  <a:lnTo>
                    <a:pt x="428050" y="1170764"/>
                  </a:lnTo>
                  <a:lnTo>
                    <a:pt x="428042" y="1180304"/>
                  </a:lnTo>
                  <a:lnTo>
                    <a:pt x="428038" y="1188426"/>
                  </a:lnTo>
                  <a:lnTo>
                    <a:pt x="427976" y="1196190"/>
                  </a:lnTo>
                  <a:lnTo>
                    <a:pt x="427301" y="1205342"/>
                  </a:lnTo>
                  <a:lnTo>
                    <a:pt x="425951" y="1215441"/>
                  </a:lnTo>
                  <a:lnTo>
                    <a:pt x="424754" y="1224374"/>
                  </a:lnTo>
                  <a:lnTo>
                    <a:pt x="423974" y="1232155"/>
                  </a:lnTo>
                  <a:lnTo>
                    <a:pt x="423474" y="1239556"/>
                  </a:lnTo>
                  <a:lnTo>
                    <a:pt x="423115" y="1248619"/>
                  </a:lnTo>
                  <a:lnTo>
                    <a:pt x="422884" y="1257439"/>
                  </a:lnTo>
                  <a:lnTo>
                    <a:pt x="422751" y="1265319"/>
                  </a:lnTo>
                  <a:lnTo>
                    <a:pt x="422674" y="1272868"/>
                  </a:lnTo>
                  <a:lnTo>
                    <a:pt x="422629" y="1280388"/>
                  </a:lnTo>
                  <a:lnTo>
                    <a:pt x="422600" y="1287974"/>
                  </a:lnTo>
                  <a:lnTo>
                    <a:pt x="422581" y="1295637"/>
                  </a:lnTo>
                  <a:lnTo>
                    <a:pt x="422569" y="1303367"/>
                  </a:lnTo>
                  <a:lnTo>
                    <a:pt x="422560" y="1311146"/>
                  </a:lnTo>
                  <a:lnTo>
                    <a:pt x="422555" y="1318960"/>
                  </a:lnTo>
                  <a:lnTo>
                    <a:pt x="422551" y="1326798"/>
                  </a:lnTo>
                  <a:lnTo>
                    <a:pt x="422549" y="1334653"/>
                  </a:lnTo>
                  <a:lnTo>
                    <a:pt x="422547" y="1342494"/>
                  </a:lnTo>
                  <a:lnTo>
                    <a:pt x="422547" y="1350087"/>
                  </a:lnTo>
                  <a:lnTo>
                    <a:pt x="422546" y="1357527"/>
                  </a:lnTo>
                  <a:lnTo>
                    <a:pt x="422545" y="1366894"/>
                  </a:lnTo>
                  <a:lnTo>
                    <a:pt x="422567" y="1377766"/>
                  </a:lnTo>
                  <a:lnTo>
                    <a:pt x="422827" y="1387332"/>
                  </a:lnTo>
                  <a:lnTo>
                    <a:pt x="423450" y="1395469"/>
                  </a:lnTo>
                  <a:lnTo>
                    <a:pt x="424388" y="1403062"/>
                  </a:lnTo>
                  <a:lnTo>
                    <a:pt x="425352" y="1410307"/>
                  </a:lnTo>
                  <a:lnTo>
                    <a:pt x="426154" y="1417438"/>
                  </a:lnTo>
                  <a:lnTo>
                    <a:pt x="426837" y="1426534"/>
                  </a:lnTo>
                  <a:lnTo>
                    <a:pt x="427408" y="1437335"/>
                  </a:lnTo>
                  <a:lnTo>
                    <a:pt x="428400" y="1448173"/>
                  </a:lnTo>
                  <a:lnTo>
                    <a:pt x="429942" y="1458487"/>
                  </a:lnTo>
                  <a:lnTo>
                    <a:pt x="431373" y="1468885"/>
                  </a:lnTo>
                  <a:lnTo>
                    <a:pt x="432364" y="1479740"/>
                  </a:lnTo>
                  <a:lnTo>
                    <a:pt x="433237" y="1490999"/>
                  </a:lnTo>
                  <a:lnTo>
                    <a:pt x="434641" y="1502520"/>
                  </a:lnTo>
                  <a:lnTo>
                    <a:pt x="436211" y="1514217"/>
                  </a:lnTo>
                  <a:lnTo>
                    <a:pt x="437406" y="1526031"/>
                  </a:lnTo>
                  <a:lnTo>
                    <a:pt x="438108" y="1536119"/>
                  </a:lnTo>
                  <a:lnTo>
                    <a:pt x="438483" y="1544582"/>
                  </a:lnTo>
                  <a:lnTo>
                    <a:pt x="438688" y="1552160"/>
                  </a:lnTo>
                  <a:lnTo>
                    <a:pt x="438807" y="1559406"/>
                  </a:lnTo>
                  <a:lnTo>
                    <a:pt x="438888" y="1568532"/>
                  </a:lnTo>
                  <a:lnTo>
                    <a:pt x="439002" y="1579399"/>
                  </a:lnTo>
                  <a:lnTo>
                    <a:pt x="439705" y="1590983"/>
                  </a:lnTo>
                  <a:lnTo>
                    <a:pt x="441072" y="1602824"/>
                  </a:lnTo>
                  <a:lnTo>
                    <a:pt x="442277" y="1612951"/>
                  </a:lnTo>
                  <a:lnTo>
                    <a:pt x="443127" y="1621617"/>
                  </a:lnTo>
                  <a:lnTo>
                    <a:pt x="444337" y="1631094"/>
                  </a:lnTo>
                  <a:lnTo>
                    <a:pt x="445777" y="1641245"/>
                  </a:lnTo>
                  <a:lnTo>
                    <a:pt x="446245" y="1651820"/>
                  </a:lnTo>
                  <a:lnTo>
                    <a:pt x="445900" y="1662836"/>
                  </a:lnTo>
                  <a:lnTo>
                    <a:pt x="445695" y="1673888"/>
                  </a:lnTo>
                  <a:lnTo>
                    <a:pt x="446412" y="1684365"/>
                  </a:lnTo>
                  <a:lnTo>
                    <a:pt x="447586" y="1695035"/>
                  </a:lnTo>
                  <a:lnTo>
                    <a:pt x="448491" y="1704478"/>
                  </a:lnTo>
                  <a:lnTo>
                    <a:pt x="449044" y="1712639"/>
                  </a:lnTo>
                  <a:lnTo>
                    <a:pt x="449380" y="1720327"/>
                  </a:lnTo>
                  <a:lnTo>
                    <a:pt x="449568" y="1727922"/>
                  </a:lnTo>
                  <a:lnTo>
                    <a:pt x="449442" y="1735551"/>
                  </a:lnTo>
                  <a:lnTo>
                    <a:pt x="448907" y="1743240"/>
                  </a:lnTo>
                  <a:lnTo>
                    <a:pt x="448026" y="1750962"/>
                  </a:lnTo>
                  <a:lnTo>
                    <a:pt x="447100" y="1758471"/>
                  </a:lnTo>
                  <a:lnTo>
                    <a:pt x="446300" y="1765853"/>
                  </a:lnTo>
                  <a:lnTo>
                    <a:pt x="445329" y="1775175"/>
                  </a:lnTo>
                  <a:lnTo>
                    <a:pt x="443756" y="1786016"/>
                  </a:lnTo>
                  <a:lnTo>
                    <a:pt x="442262" y="1795564"/>
                  </a:lnTo>
                  <a:lnTo>
                    <a:pt x="441196" y="1803691"/>
                  </a:lnTo>
                  <a:lnTo>
                    <a:pt x="440472" y="1811279"/>
                  </a:lnTo>
                  <a:lnTo>
                    <a:pt x="439986" y="1818521"/>
                  </a:lnTo>
                  <a:lnTo>
                    <a:pt x="439658" y="1825674"/>
                  </a:lnTo>
                  <a:lnTo>
                    <a:pt x="439412" y="1834826"/>
                  </a:lnTo>
                  <a:lnTo>
                    <a:pt x="439250" y="1843938"/>
                  </a:lnTo>
                  <a:lnTo>
                    <a:pt x="439157" y="1852127"/>
                  </a:lnTo>
                  <a:lnTo>
                    <a:pt x="439102" y="1859929"/>
                  </a:lnTo>
                  <a:lnTo>
                    <a:pt x="439068" y="1867638"/>
                  </a:lnTo>
                  <a:lnTo>
                    <a:pt x="439047" y="1875332"/>
                  </a:lnTo>
                  <a:lnTo>
                    <a:pt x="439034" y="1882807"/>
                  </a:lnTo>
                  <a:lnTo>
                    <a:pt x="439025" y="1890160"/>
                  </a:lnTo>
                  <a:lnTo>
                    <a:pt x="439018" y="1899457"/>
                  </a:lnTo>
                  <a:lnTo>
                    <a:pt x="439014" y="1910476"/>
                  </a:lnTo>
                  <a:lnTo>
                    <a:pt x="439011" y="1922137"/>
                  </a:lnTo>
                  <a:lnTo>
                    <a:pt x="439009" y="1933975"/>
                  </a:lnTo>
                  <a:lnTo>
                    <a:pt x="439008" y="1945649"/>
                  </a:lnTo>
                  <a:lnTo>
                    <a:pt x="439008" y="1955411"/>
                  </a:lnTo>
                  <a:lnTo>
                    <a:pt x="439008" y="1963568"/>
                  </a:lnTo>
                  <a:lnTo>
                    <a:pt x="439008" y="1971160"/>
                  </a:lnTo>
                  <a:lnTo>
                    <a:pt x="439008" y="1978651"/>
                  </a:lnTo>
                  <a:lnTo>
                    <a:pt x="439008" y="1986196"/>
                  </a:lnTo>
                  <a:lnTo>
                    <a:pt x="439008" y="1993823"/>
                  </a:lnTo>
                  <a:lnTo>
                    <a:pt x="439008" y="2001526"/>
                  </a:lnTo>
                  <a:lnTo>
                    <a:pt x="439008" y="2009285"/>
                  </a:lnTo>
                  <a:lnTo>
                    <a:pt x="439008" y="2017061"/>
                  </a:lnTo>
                  <a:lnTo>
                    <a:pt x="439008" y="2024609"/>
                  </a:lnTo>
                  <a:lnTo>
                    <a:pt x="439008" y="2032043"/>
                  </a:lnTo>
                  <a:lnTo>
                    <a:pt x="439008" y="2041443"/>
                  </a:lnTo>
                  <a:lnTo>
                    <a:pt x="439008" y="2050728"/>
                  </a:lnTo>
                  <a:lnTo>
                    <a:pt x="439030" y="2059020"/>
                  </a:lnTo>
                  <a:lnTo>
                    <a:pt x="439290" y="2066884"/>
                  </a:lnTo>
                  <a:lnTo>
                    <a:pt x="439913" y="2074630"/>
                  </a:lnTo>
                  <a:lnTo>
                    <a:pt x="440851" y="2082373"/>
                  </a:lnTo>
                  <a:lnTo>
                    <a:pt x="441814" y="2090144"/>
                  </a:lnTo>
                  <a:lnTo>
                    <a:pt x="442606" y="2097946"/>
                  </a:lnTo>
                  <a:lnTo>
                    <a:pt x="443196" y="2105749"/>
                  </a:lnTo>
                  <a:lnTo>
                    <a:pt x="443613" y="2113316"/>
                  </a:lnTo>
                  <a:lnTo>
                    <a:pt x="443904" y="2120761"/>
                  </a:lnTo>
                  <a:lnTo>
                    <a:pt x="444125" y="2130169"/>
                  </a:lnTo>
                  <a:lnTo>
                    <a:pt x="444273" y="2139460"/>
                  </a:lnTo>
                  <a:lnTo>
                    <a:pt x="444358" y="2147731"/>
                  </a:lnTo>
                  <a:lnTo>
                    <a:pt x="444408" y="2155317"/>
                  </a:lnTo>
                  <a:lnTo>
                    <a:pt x="444439" y="2162647"/>
                  </a:lnTo>
                  <a:lnTo>
                    <a:pt x="444461" y="2171903"/>
                  </a:lnTo>
                  <a:lnTo>
                    <a:pt x="444475" y="2181075"/>
                  </a:lnTo>
                  <a:lnTo>
                    <a:pt x="444483" y="2189272"/>
                  </a:lnTo>
                  <a:lnTo>
                    <a:pt x="444487" y="2196812"/>
                  </a:lnTo>
                  <a:lnTo>
                    <a:pt x="444490" y="2204114"/>
                  </a:lnTo>
                  <a:lnTo>
                    <a:pt x="444492" y="2213349"/>
                  </a:lnTo>
                  <a:lnTo>
                    <a:pt x="444493" y="2222507"/>
                  </a:lnTo>
                  <a:lnTo>
                    <a:pt x="444493" y="2230696"/>
                  </a:lnTo>
                  <a:lnTo>
                    <a:pt x="444494" y="2238232"/>
                  </a:lnTo>
                  <a:lnTo>
                    <a:pt x="444494" y="2245507"/>
                  </a:lnTo>
                  <a:lnTo>
                    <a:pt x="444494" y="2254684"/>
                  </a:lnTo>
                  <a:lnTo>
                    <a:pt x="444494" y="2265596"/>
                  </a:lnTo>
                  <a:lnTo>
                    <a:pt x="444494" y="2277186"/>
                  </a:lnTo>
                  <a:lnTo>
                    <a:pt x="444494" y="2288984"/>
                  </a:lnTo>
                  <a:lnTo>
                    <a:pt x="444494" y="2300830"/>
                  </a:lnTo>
                  <a:lnTo>
                    <a:pt x="444516" y="2312657"/>
                  </a:lnTo>
                  <a:lnTo>
                    <a:pt x="444825" y="2324170"/>
                  </a:lnTo>
                  <a:lnTo>
                    <a:pt x="445923" y="2334891"/>
                  </a:lnTo>
                  <a:lnTo>
                    <a:pt x="447327" y="2345685"/>
                  </a:lnTo>
                  <a:lnTo>
                    <a:pt x="448300" y="2355334"/>
                  </a:lnTo>
                  <a:lnTo>
                    <a:pt x="448304" y="2365054"/>
                  </a:lnTo>
                  <a:lnTo>
                    <a:pt x="447371" y="2375138"/>
                  </a:lnTo>
                  <a:lnTo>
                    <a:pt x="446281" y="2385602"/>
                  </a:lnTo>
                  <a:lnTo>
                    <a:pt x="445494" y="2396559"/>
                  </a:lnTo>
                  <a:lnTo>
                    <a:pt x="445020" y="2407894"/>
                  </a:lnTo>
                  <a:lnTo>
                    <a:pt x="444761" y="2419267"/>
                  </a:lnTo>
                  <a:lnTo>
                    <a:pt x="444630" y="2428872"/>
                  </a:lnTo>
                  <a:lnTo>
                    <a:pt x="444568" y="2436951"/>
                  </a:lnTo>
                  <a:lnTo>
                    <a:pt x="444537" y="2444478"/>
                  </a:lnTo>
                  <a:lnTo>
                    <a:pt x="444519" y="2451667"/>
                  </a:lnTo>
                  <a:lnTo>
                    <a:pt x="444510" y="2458756"/>
                  </a:lnTo>
                  <a:lnTo>
                    <a:pt x="444504" y="2467819"/>
                  </a:lnTo>
                  <a:lnTo>
                    <a:pt x="444500" y="2478660"/>
                  </a:lnTo>
                  <a:lnTo>
                    <a:pt x="444497" y="2490209"/>
                  </a:lnTo>
                  <a:lnTo>
                    <a:pt x="444496" y="2501984"/>
                  </a:lnTo>
                  <a:lnTo>
                    <a:pt x="444495" y="2513820"/>
                  </a:lnTo>
                  <a:lnTo>
                    <a:pt x="444494" y="2525689"/>
                  </a:lnTo>
                  <a:lnTo>
                    <a:pt x="444494" y="2537593"/>
                  </a:lnTo>
                  <a:lnTo>
                    <a:pt x="444494" y="2547725"/>
                  </a:lnTo>
                  <a:lnTo>
                    <a:pt x="444434" y="2556385"/>
                  </a:lnTo>
                  <a:lnTo>
                    <a:pt x="443785" y="2565828"/>
                  </a:lnTo>
                  <a:lnTo>
                    <a:pt x="442729" y="2575639"/>
                  </a:lnTo>
                  <a:lnTo>
                    <a:pt x="442489" y="2585025"/>
                  </a:lnTo>
                  <a:lnTo>
                    <a:pt x="442982" y="2594539"/>
                  </a:lnTo>
                  <a:lnTo>
                    <a:pt x="443561" y="2604714"/>
                  </a:lnTo>
                  <a:lnTo>
                    <a:pt x="443974" y="2615545"/>
                  </a:lnTo>
                  <a:lnTo>
                    <a:pt x="444222" y="2626826"/>
                  </a:lnTo>
                  <a:lnTo>
                    <a:pt x="444357" y="2638372"/>
                  </a:lnTo>
                  <a:lnTo>
                    <a:pt x="444427" y="2650060"/>
                  </a:lnTo>
                  <a:lnTo>
                    <a:pt x="444485" y="2661797"/>
                  </a:lnTo>
                  <a:lnTo>
                    <a:pt x="444810" y="2673264"/>
                  </a:lnTo>
                  <a:lnTo>
                    <a:pt x="445916" y="2683896"/>
                  </a:lnTo>
                  <a:lnTo>
                    <a:pt x="447288" y="2694099"/>
                  </a:lnTo>
                  <a:lnTo>
                    <a:pt x="447667" y="2703399"/>
                  </a:lnTo>
                  <a:lnTo>
                    <a:pt x="444691" y="2709592"/>
                  </a:lnTo>
                  <a:lnTo>
                    <a:pt x="438646" y="2712605"/>
                  </a:lnTo>
                  <a:lnTo>
                    <a:pt x="431166" y="2713225"/>
                  </a:lnTo>
                  <a:lnTo>
                    <a:pt x="423086" y="2712326"/>
                  </a:lnTo>
                  <a:lnTo>
                    <a:pt x="414239" y="2711125"/>
                  </a:lnTo>
                  <a:lnTo>
                    <a:pt x="404580" y="2710233"/>
                  </a:lnTo>
                  <a:lnTo>
                    <a:pt x="394341" y="2709692"/>
                  </a:lnTo>
                  <a:lnTo>
                    <a:pt x="383752" y="2709393"/>
                  </a:lnTo>
                  <a:lnTo>
                    <a:pt x="372995" y="2709261"/>
                  </a:lnTo>
                  <a:lnTo>
                    <a:pt x="362424" y="2709515"/>
                  </a:lnTo>
                  <a:lnTo>
                    <a:pt x="352593" y="2710661"/>
                  </a:lnTo>
                  <a:lnTo>
                    <a:pt x="343053" y="2712166"/>
                  </a:lnTo>
                  <a:lnTo>
                    <a:pt x="333209" y="2713365"/>
                  </a:lnTo>
                  <a:lnTo>
                    <a:pt x="322946" y="2714124"/>
                  </a:lnTo>
                  <a:lnTo>
                    <a:pt x="312395" y="2714528"/>
                  </a:lnTo>
                  <a:lnTo>
                    <a:pt x="301940" y="2714423"/>
                  </a:lnTo>
                  <a:lnTo>
                    <a:pt x="292169" y="2713354"/>
                  </a:lnTo>
                  <a:lnTo>
                    <a:pt x="282660" y="2711887"/>
                  </a:lnTo>
                  <a:lnTo>
                    <a:pt x="272832" y="2710706"/>
                  </a:lnTo>
                  <a:lnTo>
                    <a:pt x="262576" y="2709956"/>
                  </a:lnTo>
                  <a:lnTo>
                    <a:pt x="252006" y="2709507"/>
                  </a:lnTo>
                  <a:lnTo>
                    <a:pt x="241244" y="2708951"/>
                  </a:lnTo>
                  <a:lnTo>
                    <a:pt x="230377" y="2707654"/>
                  </a:lnTo>
                  <a:lnTo>
                    <a:pt x="219455" y="2706074"/>
                  </a:lnTo>
                  <a:lnTo>
                    <a:pt x="208505" y="2704839"/>
                  </a:lnTo>
                  <a:lnTo>
                    <a:pt x="197602" y="2703998"/>
                  </a:lnTo>
                  <a:lnTo>
                    <a:pt x="187305" y="2702836"/>
                  </a:lnTo>
                  <a:lnTo>
                    <a:pt x="177696" y="2701136"/>
                  </a:lnTo>
                  <a:lnTo>
                    <a:pt x="168059" y="2699578"/>
                  </a:lnTo>
                  <a:lnTo>
                    <a:pt x="158005" y="2698552"/>
                  </a:lnTo>
                  <a:lnTo>
                    <a:pt x="147573" y="2698272"/>
                  </a:lnTo>
                  <a:lnTo>
                    <a:pt x="136891" y="2699126"/>
                  </a:lnTo>
                  <a:lnTo>
                    <a:pt x="126091" y="2700504"/>
                  </a:lnTo>
                  <a:lnTo>
                    <a:pt x="115499" y="2701960"/>
                  </a:lnTo>
                  <a:lnTo>
                    <a:pt x="105719" y="2703801"/>
                  </a:lnTo>
                  <a:lnTo>
                    <a:pt x="96892" y="2704937"/>
                  </a:lnTo>
                  <a:lnTo>
                    <a:pt x="89025" y="2703897"/>
                  </a:lnTo>
                  <a:lnTo>
                    <a:pt x="82476" y="2699584"/>
                  </a:lnTo>
                  <a:lnTo>
                    <a:pt x="77734" y="2692183"/>
                  </a:lnTo>
                  <a:lnTo>
                    <a:pt x="74777" y="2682195"/>
                  </a:lnTo>
                  <a:lnTo>
                    <a:pt x="73182" y="2671961"/>
                  </a:lnTo>
                  <a:lnTo>
                    <a:pt x="72376" y="2662056"/>
                  </a:lnTo>
                  <a:lnTo>
                    <a:pt x="71952" y="2652690"/>
                  </a:lnTo>
                  <a:lnTo>
                    <a:pt x="71712" y="2643593"/>
                  </a:lnTo>
                  <a:lnTo>
                    <a:pt x="71520" y="2631872"/>
                  </a:lnTo>
                  <a:lnTo>
                    <a:pt x="71338" y="2614430"/>
                  </a:lnTo>
                </a:path>
              </a:pathLst>
            </a:custGeom>
            <a:noFill/>
            <a:ln w="12073"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Freihandform 186">
              <a:extLst>
                <a:ext uri="{FF2B5EF4-FFF2-40B4-BE49-F238E27FC236}">
                  <a16:creationId xmlns:a16="http://schemas.microsoft.com/office/drawing/2014/main" id="{96048F31-E324-4608-99C5-240F1655A3F1}"/>
                </a:ext>
              </a:extLst>
            </p:cNvPr>
            <p:cNvSpPr/>
            <p:nvPr/>
          </p:nvSpPr>
          <p:spPr>
            <a:xfrm>
              <a:off x="1985280" y="3305511"/>
              <a:ext cx="3397" cy="61135"/>
            </a:xfrm>
            <a:custGeom>
              <a:avLst/>
              <a:gdLst/>
              <a:ahLst/>
              <a:cxnLst/>
              <a:rect l="0" t="0" r="0" b="0"/>
              <a:pathLst>
                <a:path w="5773" h="86592">
                  <a:moveTo>
                    <a:pt x="0" y="0"/>
                  </a:moveTo>
                  <a:lnTo>
                    <a:pt x="2571" y="6795"/>
                  </a:lnTo>
                  <a:lnTo>
                    <a:pt x="4025" y="15340"/>
                  </a:lnTo>
                  <a:lnTo>
                    <a:pt x="4859" y="25097"/>
                  </a:lnTo>
                  <a:lnTo>
                    <a:pt x="5287" y="35632"/>
                  </a:lnTo>
                  <a:lnTo>
                    <a:pt x="5198" y="46337"/>
                  </a:lnTo>
                  <a:lnTo>
                    <a:pt x="4223" y="56405"/>
                  </a:lnTo>
                  <a:lnTo>
                    <a:pt x="3549" y="65755"/>
                  </a:lnTo>
                  <a:lnTo>
                    <a:pt x="3877" y="75517"/>
                  </a:lnTo>
                  <a:lnTo>
                    <a:pt x="5772" y="865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4" name="Gruppieren 613">
              <a:extLst>
                <a:ext uri="{FF2B5EF4-FFF2-40B4-BE49-F238E27FC236}">
                  <a16:creationId xmlns:a16="http://schemas.microsoft.com/office/drawing/2014/main" id="{3F1960A3-1640-4B77-BF68-E2E1E277D333}"/>
                </a:ext>
              </a:extLst>
            </p:cNvPr>
            <p:cNvGrpSpPr>
              <a:grpSpLocks/>
            </p:cNvGrpSpPr>
            <p:nvPr/>
          </p:nvGrpSpPr>
          <p:grpSpPr bwMode="auto">
            <a:xfrm>
              <a:off x="2249068" y="1395600"/>
              <a:ext cx="78117" cy="123402"/>
              <a:chOff x="6055590" y="340591"/>
              <a:chExt cx="110003" cy="173183"/>
            </a:xfrm>
          </p:grpSpPr>
          <p:sp>
            <p:nvSpPr>
              <p:cNvPr id="29" name="Freihandform 610">
                <a:extLst>
                  <a:ext uri="{FF2B5EF4-FFF2-40B4-BE49-F238E27FC236}">
                    <a16:creationId xmlns:a16="http://schemas.microsoft.com/office/drawing/2014/main" id="{40DD1C2D-E1DC-49EF-B67E-6057B377BCD6}"/>
                  </a:ext>
                </a:extLst>
              </p:cNvPr>
              <p:cNvSpPr/>
              <p:nvPr/>
            </p:nvSpPr>
            <p:spPr>
              <a:xfrm>
                <a:off x="6063561" y="346946"/>
                <a:ext cx="55799" cy="127107"/>
              </a:xfrm>
              <a:custGeom>
                <a:avLst/>
                <a:gdLst/>
                <a:ahLst/>
                <a:cxnLst/>
                <a:rect l="0" t="0" r="0" b="0"/>
                <a:pathLst>
                  <a:path w="55586" h="127001">
                    <a:moveTo>
                      <a:pt x="55585" y="0"/>
                    </a:moveTo>
                    <a:lnTo>
                      <a:pt x="48813" y="3169"/>
                    </a:lnTo>
                    <a:lnTo>
                      <a:pt x="40591" y="7150"/>
                    </a:lnTo>
                    <a:lnTo>
                      <a:pt x="32116" y="13054"/>
                    </a:lnTo>
                    <a:lnTo>
                      <a:pt x="24507" y="20429"/>
                    </a:lnTo>
                    <a:lnTo>
                      <a:pt x="18173" y="28300"/>
                    </a:lnTo>
                    <a:lnTo>
                      <a:pt x="12882" y="36215"/>
                    </a:lnTo>
                    <a:lnTo>
                      <a:pt x="8281" y="44090"/>
                    </a:lnTo>
                    <a:lnTo>
                      <a:pt x="4358" y="52202"/>
                    </a:lnTo>
                    <a:lnTo>
                      <a:pt x="1563" y="61010"/>
                    </a:lnTo>
                    <a:lnTo>
                      <a:pt x="206" y="69270"/>
                    </a:lnTo>
                    <a:lnTo>
                      <a:pt x="0" y="77064"/>
                    </a:lnTo>
                    <a:lnTo>
                      <a:pt x="541" y="84958"/>
                    </a:lnTo>
                    <a:lnTo>
                      <a:pt x="1963" y="93263"/>
                    </a:lnTo>
                    <a:lnTo>
                      <a:pt x="6037" y="105762"/>
                    </a:lnTo>
                    <a:lnTo>
                      <a:pt x="15175"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ihandform 611">
                <a:extLst>
                  <a:ext uri="{FF2B5EF4-FFF2-40B4-BE49-F238E27FC236}">
                    <a16:creationId xmlns:a16="http://schemas.microsoft.com/office/drawing/2014/main" id="{95763D27-6B8A-4B1F-85B7-64BC52A0BBA5}"/>
                  </a:ext>
                </a:extLst>
              </p:cNvPr>
              <p:cNvSpPr/>
              <p:nvPr/>
            </p:nvSpPr>
            <p:spPr>
              <a:xfrm>
                <a:off x="6055590" y="364423"/>
                <a:ext cx="63770" cy="100097"/>
              </a:xfrm>
              <a:custGeom>
                <a:avLst/>
                <a:gdLst/>
                <a:ahLst/>
                <a:cxnLst/>
                <a:rect l="0" t="0" r="0" b="0"/>
                <a:pathLst>
                  <a:path w="63685" h="100894">
                    <a:moveTo>
                      <a:pt x="46183" y="0"/>
                    </a:moveTo>
                    <a:lnTo>
                      <a:pt x="51875" y="3696"/>
                    </a:lnTo>
                    <a:lnTo>
                      <a:pt x="56663" y="9232"/>
                    </a:lnTo>
                    <a:lnTo>
                      <a:pt x="60900" y="16677"/>
                    </a:lnTo>
                    <a:lnTo>
                      <a:pt x="63536" y="25760"/>
                    </a:lnTo>
                    <a:lnTo>
                      <a:pt x="63684" y="35648"/>
                    </a:lnTo>
                    <a:lnTo>
                      <a:pt x="61197" y="45347"/>
                    </a:lnTo>
                    <a:lnTo>
                      <a:pt x="57197" y="55036"/>
                    </a:lnTo>
                    <a:lnTo>
                      <a:pt x="52543" y="64910"/>
                    </a:lnTo>
                    <a:lnTo>
                      <a:pt x="47078" y="74348"/>
                    </a:lnTo>
                    <a:lnTo>
                      <a:pt x="40737" y="82509"/>
                    </a:lnTo>
                    <a:lnTo>
                      <a:pt x="33487" y="89443"/>
                    </a:lnTo>
                    <a:lnTo>
                      <a:pt x="25103" y="95838"/>
                    </a:lnTo>
                    <a:lnTo>
                      <a:pt x="16737" y="99789"/>
                    </a:lnTo>
                    <a:lnTo>
                      <a:pt x="8463" y="100893"/>
                    </a:lnTo>
                    <a:lnTo>
                      <a:pt x="0"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ihandform 612">
                <a:extLst>
                  <a:ext uri="{FF2B5EF4-FFF2-40B4-BE49-F238E27FC236}">
                    <a16:creationId xmlns:a16="http://schemas.microsoft.com/office/drawing/2014/main" id="{CF3EAAF7-6F7F-432C-BBC0-524D68A1F3E0}"/>
                  </a:ext>
                </a:extLst>
              </p:cNvPr>
              <p:cNvSpPr/>
              <p:nvPr/>
            </p:nvSpPr>
            <p:spPr>
              <a:xfrm>
                <a:off x="6066749" y="340591"/>
                <a:ext cx="98844" cy="173183"/>
              </a:xfrm>
              <a:custGeom>
                <a:avLst/>
                <a:gdLst/>
                <a:ahLst/>
                <a:cxnLst/>
                <a:rect l="0" t="0" r="0" b="0"/>
                <a:pathLst>
                  <a:path w="98457" h="173183">
                    <a:moveTo>
                      <a:pt x="40409" y="0"/>
                    </a:moveTo>
                    <a:lnTo>
                      <a:pt x="46653" y="3146"/>
                    </a:lnTo>
                    <a:lnTo>
                      <a:pt x="53319" y="6803"/>
                    </a:lnTo>
                    <a:lnTo>
                      <a:pt x="60380" y="11552"/>
                    </a:lnTo>
                    <a:lnTo>
                      <a:pt x="67697" y="17440"/>
                    </a:lnTo>
                    <a:lnTo>
                      <a:pt x="74881" y="24132"/>
                    </a:lnTo>
                    <a:lnTo>
                      <a:pt x="81265" y="31302"/>
                    </a:lnTo>
                    <a:lnTo>
                      <a:pt x="86697" y="38781"/>
                    </a:lnTo>
                    <a:lnTo>
                      <a:pt x="91434" y="46995"/>
                    </a:lnTo>
                    <a:lnTo>
                      <a:pt x="95624" y="56940"/>
                    </a:lnTo>
                    <a:lnTo>
                      <a:pt x="98223" y="67628"/>
                    </a:lnTo>
                    <a:lnTo>
                      <a:pt x="98456" y="78065"/>
                    </a:lnTo>
                    <a:lnTo>
                      <a:pt x="97103" y="86921"/>
                    </a:lnTo>
                    <a:lnTo>
                      <a:pt x="94887" y="94501"/>
                    </a:lnTo>
                    <a:lnTo>
                      <a:pt x="91990" y="101376"/>
                    </a:lnTo>
                    <a:lnTo>
                      <a:pt x="87353" y="109163"/>
                    </a:lnTo>
                    <a:lnTo>
                      <a:pt x="80714" y="117473"/>
                    </a:lnTo>
                    <a:lnTo>
                      <a:pt x="74159" y="124273"/>
                    </a:lnTo>
                    <a:lnTo>
                      <a:pt x="68018" y="129796"/>
                    </a:lnTo>
                    <a:lnTo>
                      <a:pt x="61750" y="134949"/>
                    </a:lnTo>
                    <a:lnTo>
                      <a:pt x="55193" y="140073"/>
                    </a:lnTo>
                    <a:lnTo>
                      <a:pt x="48579" y="144823"/>
                    </a:lnTo>
                    <a:lnTo>
                      <a:pt x="42104" y="148937"/>
                    </a:lnTo>
                    <a:lnTo>
                      <a:pt x="35804" y="152471"/>
                    </a:lnTo>
                    <a:lnTo>
                      <a:pt x="29657" y="155775"/>
                    </a:lnTo>
                    <a:lnTo>
                      <a:pt x="23190" y="159377"/>
                    </a:lnTo>
                    <a:lnTo>
                      <a:pt x="14175" y="164640"/>
                    </a:lnTo>
                    <a:lnTo>
                      <a:pt x="0" y="173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5" name="Gruppieren 617">
              <a:extLst>
                <a:ext uri="{FF2B5EF4-FFF2-40B4-BE49-F238E27FC236}">
                  <a16:creationId xmlns:a16="http://schemas.microsoft.com/office/drawing/2014/main" id="{EB1697B2-BDE9-495C-A242-B78B55D0255C}"/>
                </a:ext>
              </a:extLst>
            </p:cNvPr>
            <p:cNvGrpSpPr>
              <a:grpSpLocks/>
            </p:cNvGrpSpPr>
            <p:nvPr/>
          </p:nvGrpSpPr>
          <p:grpSpPr bwMode="auto">
            <a:xfrm>
              <a:off x="2207178" y="1584666"/>
              <a:ext cx="127932" cy="90571"/>
              <a:chOff x="5997863" y="606136"/>
              <a:chExt cx="179433" cy="127001"/>
            </a:xfrm>
          </p:grpSpPr>
          <p:sp>
            <p:nvSpPr>
              <p:cNvPr id="26" name="Freihandform 614">
                <a:extLst>
                  <a:ext uri="{FF2B5EF4-FFF2-40B4-BE49-F238E27FC236}">
                    <a16:creationId xmlns:a16="http://schemas.microsoft.com/office/drawing/2014/main" id="{2FF63DBF-03A8-4DF4-80D7-0F29321FEEE6}"/>
                  </a:ext>
                </a:extLst>
              </p:cNvPr>
              <p:cNvSpPr/>
              <p:nvPr/>
            </p:nvSpPr>
            <p:spPr>
              <a:xfrm>
                <a:off x="6050264" y="610899"/>
                <a:ext cx="109564" cy="58737"/>
              </a:xfrm>
              <a:custGeom>
                <a:avLst/>
                <a:gdLst/>
                <a:ahLst/>
                <a:cxnLst/>
                <a:rect l="0" t="0" r="0" b="0"/>
                <a:pathLst>
                  <a:path w="109683" h="57987">
                    <a:moveTo>
                      <a:pt x="0" y="57986"/>
                    </a:moveTo>
                    <a:lnTo>
                      <a:pt x="6244" y="49171"/>
                    </a:lnTo>
                    <a:lnTo>
                      <a:pt x="12910" y="41049"/>
                    </a:lnTo>
                    <a:lnTo>
                      <a:pt x="19970" y="33218"/>
                    </a:lnTo>
                    <a:lnTo>
                      <a:pt x="27311" y="26157"/>
                    </a:lnTo>
                    <a:lnTo>
                      <a:pt x="34820" y="20172"/>
                    </a:lnTo>
                    <a:lnTo>
                      <a:pt x="42422" y="15078"/>
                    </a:lnTo>
                    <a:lnTo>
                      <a:pt x="50072" y="10557"/>
                    </a:lnTo>
                    <a:lnTo>
                      <a:pt x="57747" y="6363"/>
                    </a:lnTo>
                    <a:lnTo>
                      <a:pt x="65433" y="2469"/>
                    </a:lnTo>
                    <a:lnTo>
                      <a:pt x="73148" y="0"/>
                    </a:lnTo>
                    <a:lnTo>
                      <a:pt x="81552" y="173"/>
                    </a:lnTo>
                    <a:lnTo>
                      <a:pt x="92835" y="4923"/>
                    </a:lnTo>
                    <a:lnTo>
                      <a:pt x="109682" y="1757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Freihandform 615">
                <a:extLst>
                  <a:ext uri="{FF2B5EF4-FFF2-40B4-BE49-F238E27FC236}">
                    <a16:creationId xmlns:a16="http://schemas.microsoft.com/office/drawing/2014/main" id="{4FEC04C1-428D-46D8-986F-B21A06F6750E}"/>
                  </a:ext>
                </a:extLst>
              </p:cNvPr>
              <p:cNvSpPr/>
              <p:nvPr/>
            </p:nvSpPr>
            <p:spPr>
              <a:xfrm>
                <a:off x="6040737" y="606136"/>
                <a:ext cx="119092" cy="71439"/>
              </a:xfrm>
              <a:custGeom>
                <a:avLst/>
                <a:gdLst/>
                <a:ahLst/>
                <a:cxnLst/>
                <a:rect l="0" t="0" r="0" b="0"/>
                <a:pathLst>
                  <a:path w="118131" h="71809">
                    <a:moveTo>
                      <a:pt x="118130" y="0"/>
                    </a:moveTo>
                    <a:lnTo>
                      <a:pt x="114480" y="6245"/>
                    </a:lnTo>
                    <a:lnTo>
                      <a:pt x="109592" y="12911"/>
                    </a:lnTo>
                    <a:lnTo>
                      <a:pt x="104457" y="20035"/>
                    </a:lnTo>
                    <a:lnTo>
                      <a:pt x="98512" y="27908"/>
                    </a:lnTo>
                    <a:lnTo>
                      <a:pt x="92589" y="35080"/>
                    </a:lnTo>
                    <a:lnTo>
                      <a:pt x="85783" y="41980"/>
                    </a:lnTo>
                    <a:lnTo>
                      <a:pt x="77844" y="48674"/>
                    </a:lnTo>
                    <a:lnTo>
                      <a:pt x="68854" y="55332"/>
                    </a:lnTo>
                    <a:lnTo>
                      <a:pt x="59510" y="61597"/>
                    </a:lnTo>
                    <a:lnTo>
                      <a:pt x="50220" y="66811"/>
                    </a:lnTo>
                    <a:lnTo>
                      <a:pt x="40508" y="70383"/>
                    </a:lnTo>
                    <a:lnTo>
                      <a:pt x="30169" y="71808"/>
                    </a:lnTo>
                    <a:lnTo>
                      <a:pt x="19623" y="70921"/>
                    </a:lnTo>
                    <a:lnTo>
                      <a:pt x="9846" y="67699"/>
                    </a:lnTo>
                    <a:lnTo>
                      <a:pt x="2920" y="62630"/>
                    </a:lnTo>
                    <a:lnTo>
                      <a:pt x="0" y="56661"/>
                    </a:lnTo>
                    <a:lnTo>
                      <a:pt x="962" y="50905"/>
                    </a:lnTo>
                    <a:lnTo>
                      <a:pt x="4822" y="45785"/>
                    </a:lnTo>
                    <a:lnTo>
                      <a:pt x="10754" y="41055"/>
                    </a:lnTo>
                    <a:lnTo>
                      <a:pt x="19131" y="35711"/>
                    </a:lnTo>
                    <a:lnTo>
                      <a:pt x="31538" y="288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ihandform 616">
                <a:extLst>
                  <a:ext uri="{FF2B5EF4-FFF2-40B4-BE49-F238E27FC236}">
                    <a16:creationId xmlns:a16="http://schemas.microsoft.com/office/drawing/2014/main" id="{92A49F3E-C73A-408F-B6D2-40E11E2B6B9A}"/>
                  </a:ext>
                </a:extLst>
              </p:cNvPr>
              <p:cNvSpPr/>
              <p:nvPr/>
            </p:nvSpPr>
            <p:spPr>
              <a:xfrm>
                <a:off x="5997863" y="606136"/>
                <a:ext cx="179433" cy="127001"/>
              </a:xfrm>
              <a:custGeom>
                <a:avLst/>
                <a:gdLst/>
                <a:ahLst/>
                <a:cxnLst/>
                <a:rect l="0" t="0" r="0" b="0"/>
                <a:pathLst>
                  <a:path w="179433" h="127001">
                    <a:moveTo>
                      <a:pt x="132773" y="0"/>
                    </a:moveTo>
                    <a:lnTo>
                      <a:pt x="141589" y="575"/>
                    </a:lnTo>
                    <a:lnTo>
                      <a:pt x="149709" y="2778"/>
                    </a:lnTo>
                    <a:lnTo>
                      <a:pt x="157603" y="6629"/>
                    </a:lnTo>
                    <a:lnTo>
                      <a:pt x="165348" y="11381"/>
                    </a:lnTo>
                    <a:lnTo>
                      <a:pt x="172444" y="16728"/>
                    </a:lnTo>
                    <a:lnTo>
                      <a:pt x="177600" y="23530"/>
                    </a:lnTo>
                    <a:lnTo>
                      <a:pt x="179432" y="31422"/>
                    </a:lnTo>
                    <a:lnTo>
                      <a:pt x="178067" y="39570"/>
                    </a:lnTo>
                    <a:lnTo>
                      <a:pt x="174932" y="47563"/>
                    </a:lnTo>
                    <a:lnTo>
                      <a:pt x="170531" y="54777"/>
                    </a:lnTo>
                    <a:lnTo>
                      <a:pt x="164933" y="61164"/>
                    </a:lnTo>
                    <a:lnTo>
                      <a:pt x="158434" y="67457"/>
                    </a:lnTo>
                    <a:lnTo>
                      <a:pt x="151378" y="73511"/>
                    </a:lnTo>
                    <a:lnTo>
                      <a:pt x="144007" y="79220"/>
                    </a:lnTo>
                    <a:lnTo>
                      <a:pt x="136408" y="85145"/>
                    </a:lnTo>
                    <a:lnTo>
                      <a:pt x="128058" y="90987"/>
                    </a:lnTo>
                    <a:lnTo>
                      <a:pt x="118641" y="96277"/>
                    </a:lnTo>
                    <a:lnTo>
                      <a:pt x="108337" y="101002"/>
                    </a:lnTo>
                    <a:lnTo>
                      <a:pt x="97485" y="105335"/>
                    </a:lnTo>
                    <a:lnTo>
                      <a:pt x="86607" y="109436"/>
                    </a:lnTo>
                    <a:lnTo>
                      <a:pt x="76389" y="113348"/>
                    </a:lnTo>
                    <a:lnTo>
                      <a:pt x="66437" y="116551"/>
                    </a:lnTo>
                    <a:lnTo>
                      <a:pt x="56435" y="118995"/>
                    </a:lnTo>
                    <a:lnTo>
                      <a:pt x="46808" y="121388"/>
                    </a:lnTo>
                    <a:lnTo>
                      <a:pt x="36557" y="123566"/>
                    </a:lnTo>
                    <a:lnTo>
                      <a:pt x="22263" y="125455"/>
                    </a:lnTo>
                    <a:lnTo>
                      <a:pt x="0"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11519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3600" y="980728"/>
            <a:ext cx="7416800" cy="727100"/>
          </a:xfrm>
        </p:spPr>
        <p:txBody>
          <a:bodyPr/>
          <a:lstStyle/>
          <a:p>
            <a:r>
              <a:rPr lang="de-DE" sz="2000" dirty="0"/>
              <a:t>„Achtsame Organisation“: </a:t>
            </a:r>
            <a:br>
              <a:rPr lang="de-DE" sz="2000" dirty="0"/>
            </a:br>
            <a:r>
              <a:rPr lang="de-DE" sz="2000" dirty="0"/>
              <a:t>ein Praxisbeispiel zu gesundheitlichen Belastungen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8" name="Textfeld 7"/>
          <p:cNvSpPr txBox="1"/>
          <p:nvPr/>
        </p:nvSpPr>
        <p:spPr>
          <a:xfrm>
            <a:off x="2799992" y="2203927"/>
            <a:ext cx="6082107" cy="270843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Ein agiles Team hat den Aufwand für die anstehenden Aufgaben im nächsten Sprint sorgfältig abgeschätzt und arbeitet fokussiert an den vereinbarten Sprintzielen.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Zum dritten Mal in der laufenden Woche wird nun von einer höheren Führungskraft die kurzfristige, umgehende Bearbeitung einer besonders dringlichen „Sonderaufgabe“ verlangt.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Der angesprochene Experte und das ganze Team geraten in ein Dilemma.  </a:t>
            </a:r>
            <a:r>
              <a:rPr kumimoji="0" lang="de-DE" sz="1600" b="0" i="0" u="none" strike="noStrike" kern="1200" cap="none" spc="0" normalizeH="0" baseline="0" noProof="0" dirty="0">
                <a:ln>
                  <a:noFill/>
                </a:ln>
                <a:solidFill>
                  <a:prstClr val="black"/>
                </a:solidFill>
                <a:effectLst/>
                <a:uLnTx/>
                <a:uFillTx/>
                <a:latin typeface="Segoe UI Semibold"/>
                <a:ea typeface="+mn-ea"/>
                <a:cs typeface="+mn-cs"/>
                <a:sym typeface="Wingdings" panose="05000000000000000000" pitchFamily="2" charset="2"/>
              </a:rPr>
              <a:t> </a:t>
            </a: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Was geht vor? Welche Regeln sind zu befolgen, wie erreichen wir unsere Sprintziele??</a:t>
            </a:r>
          </a:p>
        </p:txBody>
      </p:sp>
      <p:sp>
        <p:nvSpPr>
          <p:cNvPr id="3" name="Fußzeilenplatzhalter 2">
            <a:extLst>
              <a:ext uri="{FF2B5EF4-FFF2-40B4-BE49-F238E27FC236}">
                <a16:creationId xmlns:a16="http://schemas.microsoft.com/office/drawing/2014/main" id="{E9A089B1-DFE6-4937-BDFA-F16BC6DAE96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grpSp>
        <p:nvGrpSpPr>
          <p:cNvPr id="6" name="Gruppieren 5">
            <a:extLst>
              <a:ext uri="{FF2B5EF4-FFF2-40B4-BE49-F238E27FC236}">
                <a16:creationId xmlns:a16="http://schemas.microsoft.com/office/drawing/2014/main" id="{1CF6D825-570E-4BBB-B789-DB701B5AB593}"/>
              </a:ext>
            </a:extLst>
          </p:cNvPr>
          <p:cNvGrpSpPr/>
          <p:nvPr/>
        </p:nvGrpSpPr>
        <p:grpSpPr>
          <a:xfrm>
            <a:off x="311901" y="1998753"/>
            <a:ext cx="2418078" cy="1350237"/>
            <a:chOff x="311901" y="1998753"/>
            <a:chExt cx="1823854" cy="986214"/>
          </a:xfrm>
        </p:grpSpPr>
        <p:sp>
          <p:nvSpPr>
            <p:cNvPr id="86" name="Freihandform 4">
              <a:extLst>
                <a:ext uri="{FF2B5EF4-FFF2-40B4-BE49-F238E27FC236}">
                  <a16:creationId xmlns:a16="http://schemas.microsoft.com/office/drawing/2014/main" id="{82D86AF6-960B-45F6-AF6C-C1E8BEBED5CE}"/>
                </a:ext>
              </a:extLst>
            </p:cNvPr>
            <p:cNvSpPr/>
            <p:nvPr/>
          </p:nvSpPr>
          <p:spPr>
            <a:xfrm>
              <a:off x="1687606" y="2973549"/>
              <a:ext cx="39962" cy="0"/>
            </a:xfrm>
            <a:custGeom>
              <a:avLst/>
              <a:gdLst/>
              <a:ahLst/>
              <a:cxnLst/>
              <a:rect l="0" t="0" r="0" b="0"/>
              <a:pathLst>
                <a:path w="43770" h="29">
                  <a:moveTo>
                    <a:pt x="0" y="28"/>
                  </a:moveTo>
                  <a:lnTo>
                    <a:pt x="6369" y="18"/>
                  </a:lnTo>
                  <a:lnTo>
                    <a:pt x="14392" y="10"/>
                  </a:lnTo>
                  <a:lnTo>
                    <a:pt x="22026" y="6"/>
                  </a:lnTo>
                  <a:lnTo>
                    <a:pt x="29560" y="3"/>
                  </a:lnTo>
                  <a:lnTo>
                    <a:pt x="37100" y="1"/>
                  </a:lnTo>
                  <a:lnTo>
                    <a:pt x="43769"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7" name="Freihandform 5">
              <a:extLst>
                <a:ext uri="{FF2B5EF4-FFF2-40B4-BE49-F238E27FC236}">
                  <a16:creationId xmlns:a16="http://schemas.microsoft.com/office/drawing/2014/main" id="{D9E57866-73E7-4AC9-86A9-375B667A1DBC}"/>
                </a:ext>
              </a:extLst>
            </p:cNvPr>
            <p:cNvSpPr/>
            <p:nvPr/>
          </p:nvSpPr>
          <p:spPr>
            <a:xfrm>
              <a:off x="1402161" y="2974976"/>
              <a:ext cx="57089" cy="4282"/>
            </a:xfrm>
            <a:custGeom>
              <a:avLst/>
              <a:gdLst/>
              <a:ahLst/>
              <a:cxnLst/>
              <a:rect l="0" t="0" r="0" b="0"/>
              <a:pathLst>
                <a:path w="62412" h="3888">
                  <a:moveTo>
                    <a:pt x="0" y="0"/>
                  </a:moveTo>
                  <a:lnTo>
                    <a:pt x="2317" y="293"/>
                  </a:lnTo>
                  <a:lnTo>
                    <a:pt x="9998" y="1295"/>
                  </a:lnTo>
                  <a:lnTo>
                    <a:pt x="17684" y="2120"/>
                  </a:lnTo>
                  <a:lnTo>
                    <a:pt x="25374" y="2735"/>
                  </a:lnTo>
                  <a:lnTo>
                    <a:pt x="33066" y="3170"/>
                  </a:lnTo>
                  <a:lnTo>
                    <a:pt x="40760" y="3470"/>
                  </a:lnTo>
                  <a:lnTo>
                    <a:pt x="48454" y="3674"/>
                  </a:lnTo>
                  <a:lnTo>
                    <a:pt x="56150" y="3812"/>
                  </a:lnTo>
                  <a:lnTo>
                    <a:pt x="62411" y="388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8" name="Freihandform 6">
              <a:extLst>
                <a:ext uri="{FF2B5EF4-FFF2-40B4-BE49-F238E27FC236}">
                  <a16:creationId xmlns:a16="http://schemas.microsoft.com/office/drawing/2014/main" id="{E49BEC15-5072-464F-87E3-B66DB6736E6F}"/>
                </a:ext>
              </a:extLst>
            </p:cNvPr>
            <p:cNvSpPr/>
            <p:nvPr/>
          </p:nvSpPr>
          <p:spPr>
            <a:xfrm>
              <a:off x="1102444" y="2964986"/>
              <a:ext cx="185539" cy="12845"/>
            </a:xfrm>
            <a:custGeom>
              <a:avLst/>
              <a:gdLst/>
              <a:ahLst/>
              <a:cxnLst/>
              <a:rect l="0" t="0" r="0" b="0"/>
              <a:pathLst>
                <a:path w="205841" h="13854">
                  <a:moveTo>
                    <a:pt x="0" y="5688"/>
                  </a:moveTo>
                  <a:lnTo>
                    <a:pt x="2361" y="5359"/>
                  </a:lnTo>
                  <a:lnTo>
                    <a:pt x="11540" y="4002"/>
                  </a:lnTo>
                  <a:lnTo>
                    <a:pt x="19438" y="2639"/>
                  </a:lnTo>
                  <a:lnTo>
                    <a:pt x="26632" y="1417"/>
                  </a:lnTo>
                  <a:lnTo>
                    <a:pt x="33562" y="476"/>
                  </a:lnTo>
                  <a:lnTo>
                    <a:pt x="42064" y="0"/>
                  </a:lnTo>
                  <a:lnTo>
                    <a:pt x="51523" y="563"/>
                  </a:lnTo>
                  <a:lnTo>
                    <a:pt x="61754" y="1673"/>
                  </a:lnTo>
                  <a:lnTo>
                    <a:pt x="70924" y="2556"/>
                  </a:lnTo>
                  <a:lnTo>
                    <a:pt x="78853" y="3108"/>
                  </a:lnTo>
                  <a:lnTo>
                    <a:pt x="88146" y="3546"/>
                  </a:lnTo>
                  <a:lnTo>
                    <a:pt x="98928" y="4504"/>
                  </a:lnTo>
                  <a:lnTo>
                    <a:pt x="110289" y="6087"/>
                  </a:lnTo>
                  <a:lnTo>
                    <a:pt x="121630" y="7568"/>
                  </a:lnTo>
                  <a:lnTo>
                    <a:pt x="131147" y="8511"/>
                  </a:lnTo>
                  <a:lnTo>
                    <a:pt x="139108" y="9035"/>
                  </a:lnTo>
                  <a:lnTo>
                    <a:pt x="146518" y="9332"/>
                  </a:lnTo>
                  <a:lnTo>
                    <a:pt x="153831" y="9509"/>
                  </a:lnTo>
                  <a:lnTo>
                    <a:pt x="161195" y="9617"/>
                  </a:lnTo>
                  <a:lnTo>
                    <a:pt x="168616" y="9710"/>
                  </a:lnTo>
                  <a:lnTo>
                    <a:pt x="175859" y="10028"/>
                  </a:lnTo>
                  <a:lnTo>
                    <a:pt x="182775" y="10713"/>
                  </a:lnTo>
                  <a:lnTo>
                    <a:pt x="189401" y="11718"/>
                  </a:lnTo>
                  <a:lnTo>
                    <a:pt x="196026" y="12745"/>
                  </a:lnTo>
                  <a:lnTo>
                    <a:pt x="202851" y="13588"/>
                  </a:lnTo>
                  <a:lnTo>
                    <a:pt x="205840" y="1385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9" name="Freihandform 148">
              <a:extLst>
                <a:ext uri="{FF2B5EF4-FFF2-40B4-BE49-F238E27FC236}">
                  <a16:creationId xmlns:a16="http://schemas.microsoft.com/office/drawing/2014/main" id="{8F156418-7CFF-4B41-8BDC-95CEC1695A47}"/>
                </a:ext>
              </a:extLst>
            </p:cNvPr>
            <p:cNvSpPr/>
            <p:nvPr/>
          </p:nvSpPr>
          <p:spPr>
            <a:xfrm>
              <a:off x="318897" y="2953568"/>
              <a:ext cx="493820" cy="15699"/>
            </a:xfrm>
            <a:custGeom>
              <a:avLst/>
              <a:gdLst/>
              <a:ahLst/>
              <a:cxnLst/>
              <a:rect l="0" t="0" r="0" b="0"/>
              <a:pathLst>
                <a:path w="549595" h="17320">
                  <a:moveTo>
                    <a:pt x="1497" y="17319"/>
                  </a:moveTo>
                  <a:lnTo>
                    <a:pt x="0" y="14587"/>
                  </a:lnTo>
                  <a:lnTo>
                    <a:pt x="6602" y="13003"/>
                  </a:lnTo>
                  <a:lnTo>
                    <a:pt x="15654" y="12224"/>
                  </a:lnTo>
                  <a:lnTo>
                    <a:pt x="25894" y="11858"/>
                  </a:lnTo>
                  <a:lnTo>
                    <a:pt x="36709" y="11625"/>
                  </a:lnTo>
                  <a:lnTo>
                    <a:pt x="47215" y="10839"/>
                  </a:lnTo>
                  <a:lnTo>
                    <a:pt x="57164" y="9369"/>
                  </a:lnTo>
                  <a:lnTo>
                    <a:pt x="67226" y="7947"/>
                  </a:lnTo>
                  <a:lnTo>
                    <a:pt x="77742" y="6947"/>
                  </a:lnTo>
                  <a:lnTo>
                    <a:pt x="88376" y="6049"/>
                  </a:lnTo>
                  <a:lnTo>
                    <a:pt x="98449" y="4584"/>
                  </a:lnTo>
                  <a:lnTo>
                    <a:pt x="108345" y="2936"/>
                  </a:lnTo>
                  <a:lnTo>
                    <a:pt x="118630" y="1678"/>
                  </a:lnTo>
                  <a:lnTo>
                    <a:pt x="129392" y="894"/>
                  </a:lnTo>
                  <a:lnTo>
                    <a:pt x="140499" y="456"/>
                  </a:lnTo>
                  <a:lnTo>
                    <a:pt x="151814" y="226"/>
                  </a:lnTo>
                  <a:lnTo>
                    <a:pt x="163242" y="109"/>
                  </a:lnTo>
                  <a:lnTo>
                    <a:pt x="174731" y="52"/>
                  </a:lnTo>
                  <a:lnTo>
                    <a:pt x="186248" y="25"/>
                  </a:lnTo>
                  <a:lnTo>
                    <a:pt x="197781" y="11"/>
                  </a:lnTo>
                  <a:lnTo>
                    <a:pt x="209320" y="5"/>
                  </a:lnTo>
                  <a:lnTo>
                    <a:pt x="220862" y="2"/>
                  </a:lnTo>
                  <a:lnTo>
                    <a:pt x="232407" y="1"/>
                  </a:lnTo>
                  <a:lnTo>
                    <a:pt x="243951" y="1"/>
                  </a:lnTo>
                  <a:lnTo>
                    <a:pt x="255497" y="0"/>
                  </a:lnTo>
                  <a:lnTo>
                    <a:pt x="267042" y="0"/>
                  </a:lnTo>
                  <a:lnTo>
                    <a:pt x="278587" y="0"/>
                  </a:lnTo>
                  <a:lnTo>
                    <a:pt x="290133" y="0"/>
                  </a:lnTo>
                  <a:lnTo>
                    <a:pt x="301678" y="0"/>
                  </a:lnTo>
                  <a:lnTo>
                    <a:pt x="313224" y="0"/>
                  </a:lnTo>
                  <a:lnTo>
                    <a:pt x="324769" y="0"/>
                  </a:lnTo>
                  <a:lnTo>
                    <a:pt x="336315" y="0"/>
                  </a:lnTo>
                  <a:lnTo>
                    <a:pt x="347860" y="0"/>
                  </a:lnTo>
                  <a:lnTo>
                    <a:pt x="359405" y="0"/>
                  </a:lnTo>
                  <a:lnTo>
                    <a:pt x="370951" y="0"/>
                  </a:lnTo>
                  <a:lnTo>
                    <a:pt x="382497" y="0"/>
                  </a:lnTo>
                  <a:lnTo>
                    <a:pt x="394042" y="0"/>
                  </a:lnTo>
                  <a:lnTo>
                    <a:pt x="405587" y="0"/>
                  </a:lnTo>
                  <a:lnTo>
                    <a:pt x="417133" y="0"/>
                  </a:lnTo>
                  <a:lnTo>
                    <a:pt x="428678" y="0"/>
                  </a:lnTo>
                  <a:lnTo>
                    <a:pt x="440160" y="63"/>
                  </a:lnTo>
                  <a:lnTo>
                    <a:pt x="450998" y="771"/>
                  </a:lnTo>
                  <a:lnTo>
                    <a:pt x="461109" y="2205"/>
                  </a:lnTo>
                  <a:lnTo>
                    <a:pt x="471248" y="3612"/>
                  </a:lnTo>
                  <a:lnTo>
                    <a:pt x="481825" y="4580"/>
                  </a:lnTo>
                  <a:lnTo>
                    <a:pt x="492800" y="5150"/>
                  </a:lnTo>
                  <a:lnTo>
                    <a:pt x="504036" y="5460"/>
                  </a:lnTo>
                  <a:lnTo>
                    <a:pt x="515422" y="5619"/>
                  </a:lnTo>
                  <a:lnTo>
                    <a:pt x="526888" y="5699"/>
                  </a:lnTo>
                  <a:lnTo>
                    <a:pt x="538395" y="5737"/>
                  </a:lnTo>
                  <a:lnTo>
                    <a:pt x="549594" y="573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0" name="Freihandform 149">
              <a:extLst>
                <a:ext uri="{FF2B5EF4-FFF2-40B4-BE49-F238E27FC236}">
                  <a16:creationId xmlns:a16="http://schemas.microsoft.com/office/drawing/2014/main" id="{EF4052BA-B8FE-4FB2-873D-DDC9C89CCA05}"/>
                </a:ext>
              </a:extLst>
            </p:cNvPr>
            <p:cNvSpPr/>
            <p:nvPr/>
          </p:nvSpPr>
          <p:spPr>
            <a:xfrm>
              <a:off x="822708" y="2953568"/>
              <a:ext cx="326835" cy="21408"/>
            </a:xfrm>
            <a:custGeom>
              <a:avLst/>
              <a:gdLst/>
              <a:ahLst/>
              <a:cxnLst/>
              <a:rect l="0" t="0" r="0" b="0"/>
              <a:pathLst>
                <a:path w="363683" h="24864">
                  <a:moveTo>
                    <a:pt x="0" y="1"/>
                  </a:moveTo>
                  <a:lnTo>
                    <a:pt x="9366" y="0"/>
                  </a:lnTo>
                  <a:lnTo>
                    <a:pt x="19366" y="0"/>
                  </a:lnTo>
                  <a:lnTo>
                    <a:pt x="29957" y="0"/>
                  </a:lnTo>
                  <a:lnTo>
                    <a:pt x="40968" y="0"/>
                  </a:lnTo>
                  <a:lnTo>
                    <a:pt x="52231" y="0"/>
                  </a:lnTo>
                  <a:lnTo>
                    <a:pt x="63634" y="0"/>
                  </a:lnTo>
                  <a:lnTo>
                    <a:pt x="75086" y="24"/>
                  </a:lnTo>
                  <a:lnTo>
                    <a:pt x="86274" y="347"/>
                  </a:lnTo>
                  <a:lnTo>
                    <a:pt x="96648" y="1502"/>
                  </a:lnTo>
                  <a:lnTo>
                    <a:pt x="106675" y="3013"/>
                  </a:lnTo>
                  <a:lnTo>
                    <a:pt x="116714" y="4516"/>
                  </a:lnTo>
                  <a:lnTo>
                    <a:pt x="126358" y="6415"/>
                  </a:lnTo>
                  <a:lnTo>
                    <a:pt x="135997" y="8345"/>
                  </a:lnTo>
                  <a:lnTo>
                    <a:pt x="146141" y="10070"/>
                  </a:lnTo>
                  <a:lnTo>
                    <a:pt x="156829" y="12082"/>
                  </a:lnTo>
                  <a:lnTo>
                    <a:pt x="167900" y="14044"/>
                  </a:lnTo>
                  <a:lnTo>
                    <a:pt x="179197" y="15471"/>
                  </a:lnTo>
                  <a:lnTo>
                    <a:pt x="190617" y="16341"/>
                  </a:lnTo>
                  <a:lnTo>
                    <a:pt x="202077" y="16846"/>
                  </a:lnTo>
                  <a:lnTo>
                    <a:pt x="213269" y="17420"/>
                  </a:lnTo>
                  <a:lnTo>
                    <a:pt x="223646" y="18702"/>
                  </a:lnTo>
                  <a:lnTo>
                    <a:pt x="233674" y="20275"/>
                  </a:lnTo>
                  <a:lnTo>
                    <a:pt x="243714" y="21807"/>
                  </a:lnTo>
                  <a:lnTo>
                    <a:pt x="253358" y="23658"/>
                  </a:lnTo>
                  <a:lnTo>
                    <a:pt x="262996" y="24863"/>
                  </a:lnTo>
                  <a:lnTo>
                    <a:pt x="273141" y="24832"/>
                  </a:lnTo>
                  <a:lnTo>
                    <a:pt x="283829" y="24284"/>
                  </a:lnTo>
                  <a:lnTo>
                    <a:pt x="294900" y="23792"/>
                  </a:lnTo>
                  <a:lnTo>
                    <a:pt x="306197" y="23470"/>
                  </a:lnTo>
                  <a:lnTo>
                    <a:pt x="317617" y="23286"/>
                  </a:lnTo>
                  <a:lnTo>
                    <a:pt x="329528" y="23188"/>
                  </a:lnTo>
                  <a:lnTo>
                    <a:pt x="344030" y="23125"/>
                  </a:lnTo>
                  <a:lnTo>
                    <a:pt x="363682" y="2309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91" name="Gruppieren 90">
              <a:extLst>
                <a:ext uri="{FF2B5EF4-FFF2-40B4-BE49-F238E27FC236}">
                  <a16:creationId xmlns:a16="http://schemas.microsoft.com/office/drawing/2014/main" id="{17AE2168-157C-4CE4-BC2B-F6ED423394FA}"/>
                </a:ext>
              </a:extLst>
            </p:cNvPr>
            <p:cNvGrpSpPr/>
            <p:nvPr/>
          </p:nvGrpSpPr>
          <p:grpSpPr>
            <a:xfrm>
              <a:off x="480173" y="2148612"/>
              <a:ext cx="762139" cy="650815"/>
              <a:chOff x="2354693" y="3847613"/>
              <a:chExt cx="762139" cy="650815"/>
            </a:xfrm>
          </p:grpSpPr>
          <p:sp>
            <p:nvSpPr>
              <p:cNvPr id="92" name="Freihandform 307">
                <a:extLst>
                  <a:ext uri="{FF2B5EF4-FFF2-40B4-BE49-F238E27FC236}">
                    <a16:creationId xmlns:a16="http://schemas.microsoft.com/office/drawing/2014/main" id="{741AD4E8-84B7-4CED-859C-BD0C0A67D093}"/>
                  </a:ext>
                </a:extLst>
              </p:cNvPr>
              <p:cNvSpPr/>
              <p:nvPr/>
            </p:nvSpPr>
            <p:spPr>
              <a:xfrm>
                <a:off x="2374674" y="4127350"/>
                <a:ext cx="32827" cy="129877"/>
              </a:xfrm>
              <a:custGeom>
                <a:avLst/>
                <a:gdLst/>
                <a:ahLst/>
                <a:cxnLst/>
                <a:rect l="0" t="0" r="0" b="0"/>
                <a:pathLst>
                  <a:path w="36681" h="144319">
                    <a:moveTo>
                      <a:pt x="2044" y="0"/>
                    </a:moveTo>
                    <a:lnTo>
                      <a:pt x="0" y="6795"/>
                    </a:lnTo>
                    <a:lnTo>
                      <a:pt x="100" y="15340"/>
                    </a:lnTo>
                    <a:lnTo>
                      <a:pt x="744" y="25097"/>
                    </a:lnTo>
                    <a:lnTo>
                      <a:pt x="1315" y="35631"/>
                    </a:lnTo>
                    <a:lnTo>
                      <a:pt x="1988" y="46337"/>
                    </a:lnTo>
                    <a:lnTo>
                      <a:pt x="3403" y="56404"/>
                    </a:lnTo>
                    <a:lnTo>
                      <a:pt x="5726" y="65628"/>
                    </a:lnTo>
                    <a:lnTo>
                      <a:pt x="8716" y="74498"/>
                    </a:lnTo>
                    <a:lnTo>
                      <a:pt x="12048" y="83864"/>
                    </a:lnTo>
                    <a:lnTo>
                      <a:pt x="14959" y="93983"/>
                    </a:lnTo>
                    <a:lnTo>
                      <a:pt x="17260" y="104406"/>
                    </a:lnTo>
                    <a:lnTo>
                      <a:pt x="19647" y="114309"/>
                    </a:lnTo>
                    <a:lnTo>
                      <a:pt x="22780" y="123571"/>
                    </a:lnTo>
                    <a:lnTo>
                      <a:pt x="27895" y="133275"/>
                    </a:lnTo>
                    <a:lnTo>
                      <a:pt x="36680" y="14431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93" name="Gruppieren 323">
                <a:extLst>
                  <a:ext uri="{FF2B5EF4-FFF2-40B4-BE49-F238E27FC236}">
                    <a16:creationId xmlns:a16="http://schemas.microsoft.com/office/drawing/2014/main" id="{CF21C6BC-C7CC-4914-987E-053AAA7E5494}"/>
                  </a:ext>
                </a:extLst>
              </p:cNvPr>
              <p:cNvGrpSpPr>
                <a:grpSpLocks/>
              </p:cNvGrpSpPr>
              <p:nvPr/>
            </p:nvGrpSpPr>
            <p:grpSpPr bwMode="auto">
              <a:xfrm>
                <a:off x="2354693" y="3847613"/>
                <a:ext cx="550909" cy="358233"/>
                <a:chOff x="1454727" y="2521806"/>
                <a:chExt cx="611910" cy="399537"/>
              </a:xfrm>
            </p:grpSpPr>
            <p:sp>
              <p:nvSpPr>
                <p:cNvPr id="113" name="Freihandform 308">
                  <a:extLst>
                    <a:ext uri="{FF2B5EF4-FFF2-40B4-BE49-F238E27FC236}">
                      <a16:creationId xmlns:a16="http://schemas.microsoft.com/office/drawing/2014/main" id="{A3783845-5EE0-4303-A648-FD199389CF02}"/>
                    </a:ext>
                  </a:extLst>
                </p:cNvPr>
                <p:cNvSpPr/>
                <p:nvPr/>
              </p:nvSpPr>
              <p:spPr>
                <a:xfrm>
                  <a:off x="1454727" y="2817878"/>
                  <a:ext cx="123650" cy="103465"/>
                </a:xfrm>
                <a:custGeom>
                  <a:avLst/>
                  <a:gdLst/>
                  <a:ahLst/>
                  <a:cxnLst/>
                  <a:rect l="0" t="0" r="0" b="0"/>
                  <a:pathLst>
                    <a:path w="123240" h="104252">
                      <a:moveTo>
                        <a:pt x="0" y="0"/>
                      </a:moveTo>
                      <a:lnTo>
                        <a:pt x="6244" y="3145"/>
                      </a:lnTo>
                      <a:lnTo>
                        <a:pt x="12911" y="6802"/>
                      </a:lnTo>
                      <a:lnTo>
                        <a:pt x="19971" y="11488"/>
                      </a:lnTo>
                      <a:lnTo>
                        <a:pt x="27312" y="16668"/>
                      </a:lnTo>
                      <a:lnTo>
                        <a:pt x="34821" y="21926"/>
                      </a:lnTo>
                      <a:lnTo>
                        <a:pt x="42423" y="27626"/>
                      </a:lnTo>
                      <a:lnTo>
                        <a:pt x="50049" y="33382"/>
                      </a:lnTo>
                      <a:lnTo>
                        <a:pt x="57400" y="38943"/>
                      </a:lnTo>
                      <a:lnTo>
                        <a:pt x="63931" y="44798"/>
                      </a:lnTo>
                      <a:lnTo>
                        <a:pt x="70136" y="50630"/>
                      </a:lnTo>
                      <a:lnTo>
                        <a:pt x="76652" y="56228"/>
                      </a:lnTo>
                      <a:lnTo>
                        <a:pt x="83540" y="62164"/>
                      </a:lnTo>
                      <a:lnTo>
                        <a:pt x="90109" y="68712"/>
                      </a:lnTo>
                      <a:lnTo>
                        <a:pt x="96149" y="75749"/>
                      </a:lnTo>
                      <a:lnTo>
                        <a:pt x="102264" y="83093"/>
                      </a:lnTo>
                      <a:lnTo>
                        <a:pt x="108229" y="90586"/>
                      </a:lnTo>
                      <a:lnTo>
                        <a:pt x="113894" y="97870"/>
                      </a:lnTo>
                      <a:lnTo>
                        <a:pt x="119583" y="103835"/>
                      </a:lnTo>
                      <a:lnTo>
                        <a:pt x="122994" y="104251"/>
                      </a:lnTo>
                      <a:lnTo>
                        <a:pt x="123239" y="100343"/>
                      </a:lnTo>
                      <a:lnTo>
                        <a:pt x="121333" y="94496"/>
                      </a:lnTo>
                      <a:lnTo>
                        <a:pt x="117586" y="87559"/>
                      </a:lnTo>
                      <a:lnTo>
                        <a:pt x="112049" y="79413"/>
                      </a:lnTo>
                      <a:lnTo>
                        <a:pt x="103909" y="6927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4" name="Freihandform 309">
                  <a:extLst>
                    <a:ext uri="{FF2B5EF4-FFF2-40B4-BE49-F238E27FC236}">
                      <a16:creationId xmlns:a16="http://schemas.microsoft.com/office/drawing/2014/main" id="{3D89567D-4623-499E-B5D2-7205BF03C345}"/>
                    </a:ext>
                  </a:extLst>
                </p:cNvPr>
                <p:cNvSpPr/>
                <p:nvPr/>
              </p:nvSpPr>
              <p:spPr>
                <a:xfrm>
                  <a:off x="1500700" y="2857672"/>
                  <a:ext cx="34876" cy="35019"/>
                </a:xfrm>
                <a:custGeom>
                  <a:avLst/>
                  <a:gdLst/>
                  <a:ahLst/>
                  <a:cxnLst/>
                  <a:rect l="0" t="0" r="0" b="0"/>
                  <a:pathLst>
                    <a:path w="34637" h="34637">
                      <a:moveTo>
                        <a:pt x="0" y="34636"/>
                      </a:moveTo>
                      <a:lnTo>
                        <a:pt x="4176" y="28392"/>
                      </a:lnTo>
                      <a:lnTo>
                        <a:pt x="11032" y="21447"/>
                      </a:lnTo>
                      <a:lnTo>
                        <a:pt x="20600" y="12550"/>
                      </a:lnTo>
                      <a:lnTo>
                        <a:pt x="34636"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5" name="Freihandform 310">
                  <a:extLst>
                    <a:ext uri="{FF2B5EF4-FFF2-40B4-BE49-F238E27FC236}">
                      <a16:creationId xmlns:a16="http://schemas.microsoft.com/office/drawing/2014/main" id="{B0F30E6B-821B-475D-B459-D982EE1CD0F2}"/>
                    </a:ext>
                  </a:extLst>
                </p:cNvPr>
                <p:cNvSpPr/>
                <p:nvPr/>
              </p:nvSpPr>
              <p:spPr>
                <a:xfrm>
                  <a:off x="1548258" y="2770124"/>
                  <a:ext cx="50728" cy="89140"/>
                </a:xfrm>
                <a:custGeom>
                  <a:avLst/>
                  <a:gdLst/>
                  <a:ahLst/>
                  <a:cxnLst/>
                  <a:rect l="0" t="0" r="0" b="0"/>
                  <a:pathLst>
                    <a:path w="50979" h="88064">
                      <a:moveTo>
                        <a:pt x="4797" y="0"/>
                      </a:moveTo>
                      <a:lnTo>
                        <a:pt x="2225" y="6795"/>
                      </a:lnTo>
                      <a:lnTo>
                        <a:pt x="771" y="15340"/>
                      </a:lnTo>
                      <a:lnTo>
                        <a:pt x="0" y="25097"/>
                      </a:lnTo>
                      <a:lnTo>
                        <a:pt x="279" y="35632"/>
                      </a:lnTo>
                      <a:lnTo>
                        <a:pt x="1803" y="46337"/>
                      </a:lnTo>
                      <a:lnTo>
                        <a:pt x="4311" y="56404"/>
                      </a:lnTo>
                      <a:lnTo>
                        <a:pt x="7464" y="65580"/>
                      </a:lnTo>
                      <a:lnTo>
                        <a:pt x="11268" y="73803"/>
                      </a:lnTo>
                      <a:lnTo>
                        <a:pt x="16216" y="80668"/>
                      </a:lnTo>
                      <a:lnTo>
                        <a:pt x="22877" y="85596"/>
                      </a:lnTo>
                      <a:lnTo>
                        <a:pt x="30731" y="88063"/>
                      </a:lnTo>
                      <a:lnTo>
                        <a:pt x="38054" y="87320"/>
                      </a:lnTo>
                      <a:lnTo>
                        <a:pt x="43560" y="82702"/>
                      </a:lnTo>
                      <a:lnTo>
                        <a:pt x="47863" y="73650"/>
                      </a:lnTo>
                      <a:lnTo>
                        <a:pt x="50978" y="57727"/>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ihandform 311">
                  <a:extLst>
                    <a:ext uri="{FF2B5EF4-FFF2-40B4-BE49-F238E27FC236}">
                      <a16:creationId xmlns:a16="http://schemas.microsoft.com/office/drawing/2014/main" id="{B680E904-8F81-4B80-B754-C79C4498B960}"/>
                    </a:ext>
                  </a:extLst>
                </p:cNvPr>
                <p:cNvSpPr/>
                <p:nvPr/>
              </p:nvSpPr>
              <p:spPr>
                <a:xfrm>
                  <a:off x="1570451" y="2736696"/>
                  <a:ext cx="44387" cy="81181"/>
                </a:xfrm>
                <a:custGeom>
                  <a:avLst/>
                  <a:gdLst/>
                  <a:ahLst/>
                  <a:cxnLst/>
                  <a:rect l="0" t="0" r="0" b="0"/>
                  <a:pathLst>
                    <a:path w="45393" h="81296">
                      <a:moveTo>
                        <a:pt x="0" y="0"/>
                      </a:moveTo>
                      <a:lnTo>
                        <a:pt x="3649" y="6244"/>
                      </a:lnTo>
                      <a:lnTo>
                        <a:pt x="8537" y="12910"/>
                      </a:lnTo>
                      <a:lnTo>
                        <a:pt x="13545" y="20034"/>
                      </a:lnTo>
                      <a:lnTo>
                        <a:pt x="18215" y="28106"/>
                      </a:lnTo>
                      <a:lnTo>
                        <a:pt x="22553" y="37373"/>
                      </a:lnTo>
                      <a:lnTo>
                        <a:pt x="26668" y="47537"/>
                      </a:lnTo>
                      <a:lnTo>
                        <a:pt x="30678" y="57618"/>
                      </a:lnTo>
                      <a:lnTo>
                        <a:pt x="34919" y="66718"/>
                      </a:lnTo>
                      <a:lnTo>
                        <a:pt x="39698" y="74752"/>
                      </a:lnTo>
                      <a:lnTo>
                        <a:pt x="45392" y="8129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ihandform 312">
                  <a:extLst>
                    <a:ext uri="{FF2B5EF4-FFF2-40B4-BE49-F238E27FC236}">
                      <a16:creationId xmlns:a16="http://schemas.microsoft.com/office/drawing/2014/main" id="{AD191493-B6C3-4DFE-99B8-E68EF0909A01}"/>
                    </a:ext>
                  </a:extLst>
                </p:cNvPr>
                <p:cNvSpPr/>
                <p:nvPr/>
              </p:nvSpPr>
              <p:spPr>
                <a:xfrm>
                  <a:off x="1605327" y="2712820"/>
                  <a:ext cx="45972" cy="109833"/>
                </a:xfrm>
                <a:custGeom>
                  <a:avLst/>
                  <a:gdLst/>
                  <a:ahLst/>
                  <a:cxnLst/>
                  <a:rect l="0" t="0" r="0" b="0"/>
                  <a:pathLst>
                    <a:path w="46183" h="109682">
                      <a:moveTo>
                        <a:pt x="0" y="0"/>
                      </a:moveTo>
                      <a:lnTo>
                        <a:pt x="5693" y="6244"/>
                      </a:lnTo>
                      <a:lnTo>
                        <a:pt x="10481" y="12910"/>
                      </a:lnTo>
                      <a:lnTo>
                        <a:pt x="14845" y="20034"/>
                      </a:lnTo>
                      <a:lnTo>
                        <a:pt x="18968" y="28082"/>
                      </a:lnTo>
                      <a:lnTo>
                        <a:pt x="22956" y="37026"/>
                      </a:lnTo>
                      <a:lnTo>
                        <a:pt x="26875" y="46034"/>
                      </a:lnTo>
                      <a:lnTo>
                        <a:pt x="30733" y="54676"/>
                      </a:lnTo>
                      <a:lnTo>
                        <a:pt x="34274" y="63245"/>
                      </a:lnTo>
                      <a:lnTo>
                        <a:pt x="36975" y="72396"/>
                      </a:lnTo>
                      <a:lnTo>
                        <a:pt x="39392" y="82111"/>
                      </a:lnTo>
                      <a:lnTo>
                        <a:pt x="42287" y="93855"/>
                      </a:lnTo>
                      <a:lnTo>
                        <a:pt x="46182" y="10968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ihandform 313">
                  <a:extLst>
                    <a:ext uri="{FF2B5EF4-FFF2-40B4-BE49-F238E27FC236}">
                      <a16:creationId xmlns:a16="http://schemas.microsoft.com/office/drawing/2014/main" id="{09DAE59B-A338-4306-B938-686E4EF1C160}"/>
                    </a:ext>
                  </a:extLst>
                </p:cNvPr>
                <p:cNvSpPr/>
                <p:nvPr/>
              </p:nvSpPr>
              <p:spPr>
                <a:xfrm>
                  <a:off x="1598986" y="2723962"/>
                  <a:ext cx="45972" cy="41386"/>
                </a:xfrm>
                <a:custGeom>
                  <a:avLst/>
                  <a:gdLst/>
                  <a:ahLst/>
                  <a:cxnLst/>
                  <a:rect l="0" t="0" r="0" b="0"/>
                  <a:pathLst>
                    <a:path w="46182" h="40410">
                      <a:moveTo>
                        <a:pt x="0" y="40409"/>
                      </a:moveTo>
                      <a:lnTo>
                        <a:pt x="6244" y="36760"/>
                      </a:lnTo>
                      <a:lnTo>
                        <a:pt x="12910" y="31871"/>
                      </a:lnTo>
                      <a:lnTo>
                        <a:pt x="19907" y="26799"/>
                      </a:lnTo>
                      <a:lnTo>
                        <a:pt x="26828" y="21065"/>
                      </a:lnTo>
                      <a:lnTo>
                        <a:pt x="35035" y="12862"/>
                      </a:lnTo>
                      <a:lnTo>
                        <a:pt x="46181"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ihandform 314">
                  <a:extLst>
                    <a:ext uri="{FF2B5EF4-FFF2-40B4-BE49-F238E27FC236}">
                      <a16:creationId xmlns:a16="http://schemas.microsoft.com/office/drawing/2014/main" id="{31D74CDF-F891-40E5-AC25-AFE0408BE169}"/>
                    </a:ext>
                  </a:extLst>
                </p:cNvPr>
                <p:cNvSpPr/>
                <p:nvPr/>
              </p:nvSpPr>
              <p:spPr>
                <a:xfrm>
                  <a:off x="1662396" y="2661883"/>
                  <a:ext cx="28535" cy="92323"/>
                </a:xfrm>
                <a:custGeom>
                  <a:avLst/>
                  <a:gdLst/>
                  <a:ahLst/>
                  <a:cxnLst/>
                  <a:rect l="0" t="0" r="0" b="0"/>
                  <a:pathLst>
                    <a:path w="28865" h="92365">
                      <a:moveTo>
                        <a:pt x="0" y="0"/>
                      </a:moveTo>
                      <a:lnTo>
                        <a:pt x="5694" y="4224"/>
                      </a:lnTo>
                      <a:lnTo>
                        <a:pt x="10481" y="11315"/>
                      </a:lnTo>
                      <a:lnTo>
                        <a:pt x="14782" y="20238"/>
                      </a:lnTo>
                      <a:lnTo>
                        <a:pt x="18197" y="30343"/>
                      </a:lnTo>
                      <a:lnTo>
                        <a:pt x="20751" y="41139"/>
                      </a:lnTo>
                      <a:lnTo>
                        <a:pt x="23263" y="52244"/>
                      </a:lnTo>
                      <a:lnTo>
                        <a:pt x="26029" y="63257"/>
                      </a:lnTo>
                      <a:lnTo>
                        <a:pt x="28186" y="75936"/>
                      </a:lnTo>
                      <a:lnTo>
                        <a:pt x="28864" y="9236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ihandform 315">
                  <a:extLst>
                    <a:ext uri="{FF2B5EF4-FFF2-40B4-BE49-F238E27FC236}">
                      <a16:creationId xmlns:a16="http://schemas.microsoft.com/office/drawing/2014/main" id="{2B47BD45-5533-4ACD-A975-AFD52B3DB249}"/>
                    </a:ext>
                  </a:extLst>
                </p:cNvPr>
                <p:cNvSpPr/>
                <p:nvPr/>
              </p:nvSpPr>
              <p:spPr>
                <a:xfrm>
                  <a:off x="1640203" y="2620497"/>
                  <a:ext cx="68166" cy="41386"/>
                </a:xfrm>
                <a:custGeom>
                  <a:avLst/>
                  <a:gdLst/>
                  <a:ahLst/>
                  <a:cxnLst/>
                  <a:rect l="0" t="0" r="0" b="0"/>
                  <a:pathLst>
                    <a:path w="69273" h="40410">
                      <a:moveTo>
                        <a:pt x="0" y="40409"/>
                      </a:moveTo>
                      <a:lnTo>
                        <a:pt x="6244" y="36760"/>
                      </a:lnTo>
                      <a:lnTo>
                        <a:pt x="12910" y="31871"/>
                      </a:lnTo>
                      <a:lnTo>
                        <a:pt x="19970" y="26863"/>
                      </a:lnTo>
                      <a:lnTo>
                        <a:pt x="27311" y="22193"/>
                      </a:lnTo>
                      <a:lnTo>
                        <a:pt x="34820" y="17855"/>
                      </a:lnTo>
                      <a:lnTo>
                        <a:pt x="42422" y="13740"/>
                      </a:lnTo>
                      <a:lnTo>
                        <a:pt x="50215" y="9682"/>
                      </a:lnTo>
                      <a:lnTo>
                        <a:pt x="58881" y="5248"/>
                      </a:lnTo>
                      <a:lnTo>
                        <a:pt x="69272"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ihandform 316">
                  <a:extLst>
                    <a:ext uri="{FF2B5EF4-FFF2-40B4-BE49-F238E27FC236}">
                      <a16:creationId xmlns:a16="http://schemas.microsoft.com/office/drawing/2014/main" id="{B979B118-3347-4B7E-8369-F54311F805FE}"/>
                    </a:ext>
                  </a:extLst>
                </p:cNvPr>
                <p:cNvSpPr/>
                <p:nvPr/>
              </p:nvSpPr>
              <p:spPr>
                <a:xfrm>
                  <a:off x="1714709" y="2598212"/>
                  <a:ext cx="57069" cy="111425"/>
                </a:xfrm>
                <a:custGeom>
                  <a:avLst/>
                  <a:gdLst/>
                  <a:ahLst/>
                  <a:cxnLst/>
                  <a:rect l="0" t="0" r="0" b="0"/>
                  <a:pathLst>
                    <a:path w="57357" h="111970">
                      <a:moveTo>
                        <a:pt x="17503" y="0"/>
                      </a:moveTo>
                      <a:lnTo>
                        <a:pt x="11809" y="6771"/>
                      </a:lnTo>
                      <a:lnTo>
                        <a:pt x="7022" y="14993"/>
                      </a:lnTo>
                      <a:lnTo>
                        <a:pt x="2784" y="23531"/>
                      </a:lnTo>
                      <a:lnTo>
                        <a:pt x="148" y="31847"/>
                      </a:lnTo>
                      <a:lnTo>
                        <a:pt x="0" y="39616"/>
                      </a:lnTo>
                      <a:lnTo>
                        <a:pt x="2613" y="46187"/>
                      </a:lnTo>
                      <a:lnTo>
                        <a:pt x="8054" y="50341"/>
                      </a:lnTo>
                      <a:lnTo>
                        <a:pt x="15900" y="51965"/>
                      </a:lnTo>
                      <a:lnTo>
                        <a:pt x="25332" y="52353"/>
                      </a:lnTo>
                      <a:lnTo>
                        <a:pt x="35050" y="53058"/>
                      </a:lnTo>
                      <a:lnTo>
                        <a:pt x="43973" y="55035"/>
                      </a:lnTo>
                      <a:lnTo>
                        <a:pt x="51283" y="58800"/>
                      </a:lnTo>
                      <a:lnTo>
                        <a:pt x="55833" y="64157"/>
                      </a:lnTo>
                      <a:lnTo>
                        <a:pt x="57356" y="70575"/>
                      </a:lnTo>
                      <a:lnTo>
                        <a:pt x="56575" y="77610"/>
                      </a:lnTo>
                      <a:lnTo>
                        <a:pt x="54338" y="84975"/>
                      </a:lnTo>
                      <a:lnTo>
                        <a:pt x="50999" y="92510"/>
                      </a:lnTo>
                      <a:lnTo>
                        <a:pt x="46345" y="100066"/>
                      </a:lnTo>
                      <a:lnTo>
                        <a:pt x="40502" y="106923"/>
                      </a:lnTo>
                      <a:lnTo>
                        <a:pt x="34099" y="111777"/>
                      </a:lnTo>
                      <a:lnTo>
                        <a:pt x="28018" y="111969"/>
                      </a:lnTo>
                      <a:lnTo>
                        <a:pt x="23819" y="107833"/>
                      </a:lnTo>
                      <a:lnTo>
                        <a:pt x="23276" y="981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ihandform 317">
                  <a:extLst>
                    <a:ext uri="{FF2B5EF4-FFF2-40B4-BE49-F238E27FC236}">
                      <a16:creationId xmlns:a16="http://schemas.microsoft.com/office/drawing/2014/main" id="{707F63D6-B258-4BA9-92DA-D986F9518435}"/>
                    </a:ext>
                  </a:extLst>
                </p:cNvPr>
                <p:cNvSpPr/>
                <p:nvPr/>
              </p:nvSpPr>
              <p:spPr>
                <a:xfrm>
                  <a:off x="1784461" y="2558417"/>
                  <a:ext cx="85604" cy="114608"/>
                </a:xfrm>
                <a:custGeom>
                  <a:avLst/>
                  <a:gdLst/>
                  <a:ahLst/>
                  <a:cxnLst/>
                  <a:rect l="0" t="0" r="0" b="0"/>
                  <a:pathLst>
                    <a:path w="86592" h="114962">
                      <a:moveTo>
                        <a:pt x="0" y="10718"/>
                      </a:moveTo>
                      <a:lnTo>
                        <a:pt x="2571" y="17536"/>
                      </a:lnTo>
                      <a:lnTo>
                        <a:pt x="4021" y="26151"/>
                      </a:lnTo>
                      <a:lnTo>
                        <a:pt x="4811" y="34343"/>
                      </a:lnTo>
                      <a:lnTo>
                        <a:pt x="5219" y="41729"/>
                      </a:lnTo>
                      <a:lnTo>
                        <a:pt x="5440" y="48874"/>
                      </a:lnTo>
                      <a:lnTo>
                        <a:pt x="5578" y="57886"/>
                      </a:lnTo>
                      <a:lnTo>
                        <a:pt x="5666" y="68583"/>
                      </a:lnTo>
                      <a:lnTo>
                        <a:pt x="5717" y="79925"/>
                      </a:lnTo>
                      <a:lnTo>
                        <a:pt x="5745" y="91455"/>
                      </a:lnTo>
                      <a:lnTo>
                        <a:pt x="5759" y="102883"/>
                      </a:lnTo>
                      <a:lnTo>
                        <a:pt x="5766" y="112355"/>
                      </a:lnTo>
                      <a:lnTo>
                        <a:pt x="5769" y="114961"/>
                      </a:lnTo>
                      <a:lnTo>
                        <a:pt x="5771" y="110591"/>
                      </a:lnTo>
                      <a:lnTo>
                        <a:pt x="5771" y="103948"/>
                      </a:lnTo>
                      <a:lnTo>
                        <a:pt x="5772" y="97051"/>
                      </a:lnTo>
                      <a:lnTo>
                        <a:pt x="5772" y="90019"/>
                      </a:lnTo>
                      <a:lnTo>
                        <a:pt x="5772" y="83074"/>
                      </a:lnTo>
                      <a:lnTo>
                        <a:pt x="5772" y="76148"/>
                      </a:lnTo>
                      <a:lnTo>
                        <a:pt x="5772" y="67270"/>
                      </a:lnTo>
                      <a:lnTo>
                        <a:pt x="5772" y="56657"/>
                      </a:lnTo>
                      <a:lnTo>
                        <a:pt x="5772" y="45365"/>
                      </a:lnTo>
                      <a:lnTo>
                        <a:pt x="5772" y="33861"/>
                      </a:lnTo>
                      <a:lnTo>
                        <a:pt x="5836" y="22369"/>
                      </a:lnTo>
                      <a:lnTo>
                        <a:pt x="6591" y="11633"/>
                      </a:lnTo>
                      <a:lnTo>
                        <a:pt x="8773" y="3212"/>
                      </a:lnTo>
                      <a:lnTo>
                        <a:pt x="13527" y="0"/>
                      </a:lnTo>
                      <a:lnTo>
                        <a:pt x="19007" y="1599"/>
                      </a:lnTo>
                      <a:lnTo>
                        <a:pt x="24603" y="6136"/>
                      </a:lnTo>
                      <a:lnTo>
                        <a:pt x="30469" y="12558"/>
                      </a:lnTo>
                      <a:lnTo>
                        <a:pt x="36092" y="20627"/>
                      </a:lnTo>
                      <a:lnTo>
                        <a:pt x="41769" y="29434"/>
                      </a:lnTo>
                      <a:lnTo>
                        <a:pt x="47697" y="38132"/>
                      </a:lnTo>
                      <a:lnTo>
                        <a:pt x="53297" y="46490"/>
                      </a:lnTo>
                      <a:lnTo>
                        <a:pt x="58291" y="54568"/>
                      </a:lnTo>
                      <a:lnTo>
                        <a:pt x="62797" y="62468"/>
                      </a:lnTo>
                      <a:lnTo>
                        <a:pt x="66997" y="70269"/>
                      </a:lnTo>
                      <a:lnTo>
                        <a:pt x="71025" y="78018"/>
                      </a:lnTo>
                      <a:lnTo>
                        <a:pt x="75106" y="85597"/>
                      </a:lnTo>
                      <a:lnTo>
                        <a:pt x="80007" y="92312"/>
                      </a:lnTo>
                      <a:lnTo>
                        <a:pt x="86591" y="9730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ihandform 318">
                  <a:extLst>
                    <a:ext uri="{FF2B5EF4-FFF2-40B4-BE49-F238E27FC236}">
                      <a16:creationId xmlns:a16="http://schemas.microsoft.com/office/drawing/2014/main" id="{DDDA8BCD-876C-4CC0-8BD5-56C2F0115B56}"/>
                    </a:ext>
                  </a:extLst>
                </p:cNvPr>
                <p:cNvSpPr/>
                <p:nvPr/>
              </p:nvSpPr>
              <p:spPr>
                <a:xfrm>
                  <a:off x="1784461" y="2585477"/>
                  <a:ext cx="68167" cy="30243"/>
                </a:xfrm>
                <a:custGeom>
                  <a:avLst/>
                  <a:gdLst/>
                  <a:ahLst/>
                  <a:cxnLst/>
                  <a:rect l="0" t="0" r="0" b="0"/>
                  <a:pathLst>
                    <a:path w="69273" h="28865">
                      <a:moveTo>
                        <a:pt x="0" y="28864"/>
                      </a:moveTo>
                      <a:lnTo>
                        <a:pt x="6244" y="25742"/>
                      </a:lnTo>
                      <a:lnTo>
                        <a:pt x="12911" y="22409"/>
                      </a:lnTo>
                      <a:lnTo>
                        <a:pt x="20034" y="18878"/>
                      </a:lnTo>
                      <a:lnTo>
                        <a:pt x="28082" y="15208"/>
                      </a:lnTo>
                      <a:lnTo>
                        <a:pt x="37554" y="11311"/>
                      </a:lnTo>
                      <a:lnTo>
                        <a:pt x="50346" y="6525"/>
                      </a:lnTo>
                      <a:lnTo>
                        <a:pt x="69272"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ihandform 319">
                  <a:extLst>
                    <a:ext uri="{FF2B5EF4-FFF2-40B4-BE49-F238E27FC236}">
                      <a16:creationId xmlns:a16="http://schemas.microsoft.com/office/drawing/2014/main" id="{B6CECA72-C3D6-41E5-83C7-619F6A149CB4}"/>
                    </a:ext>
                  </a:extLst>
                </p:cNvPr>
                <p:cNvSpPr/>
                <p:nvPr/>
              </p:nvSpPr>
              <p:spPr>
                <a:xfrm>
                  <a:off x="1858969" y="2526581"/>
                  <a:ext cx="125235" cy="103466"/>
                </a:xfrm>
                <a:custGeom>
                  <a:avLst/>
                  <a:gdLst/>
                  <a:ahLst/>
                  <a:cxnLst/>
                  <a:rect l="0" t="0" r="0" b="0"/>
                  <a:pathLst>
                    <a:path w="125819" h="102816">
                      <a:moveTo>
                        <a:pt x="0" y="18888"/>
                      </a:moveTo>
                      <a:lnTo>
                        <a:pt x="3122" y="25132"/>
                      </a:lnTo>
                      <a:lnTo>
                        <a:pt x="6455" y="31798"/>
                      </a:lnTo>
                      <a:lnTo>
                        <a:pt x="9985" y="38922"/>
                      </a:lnTo>
                      <a:lnTo>
                        <a:pt x="13632" y="46994"/>
                      </a:lnTo>
                      <a:lnTo>
                        <a:pt x="17062" y="56261"/>
                      </a:lnTo>
                      <a:lnTo>
                        <a:pt x="19708" y="66425"/>
                      </a:lnTo>
                      <a:lnTo>
                        <a:pt x="22023" y="76554"/>
                      </a:lnTo>
                      <a:lnTo>
                        <a:pt x="24357" y="86301"/>
                      </a:lnTo>
                      <a:lnTo>
                        <a:pt x="26015" y="95602"/>
                      </a:lnTo>
                      <a:lnTo>
                        <a:pt x="24921" y="98765"/>
                      </a:lnTo>
                      <a:lnTo>
                        <a:pt x="22422" y="94552"/>
                      </a:lnTo>
                      <a:lnTo>
                        <a:pt x="20232" y="86094"/>
                      </a:lnTo>
                      <a:lnTo>
                        <a:pt x="18153" y="75770"/>
                      </a:lnTo>
                      <a:lnTo>
                        <a:pt x="15954" y="64660"/>
                      </a:lnTo>
                      <a:lnTo>
                        <a:pt x="14298" y="54975"/>
                      </a:lnTo>
                      <a:lnTo>
                        <a:pt x="13339" y="46605"/>
                      </a:lnTo>
                      <a:lnTo>
                        <a:pt x="13353" y="37400"/>
                      </a:lnTo>
                      <a:lnTo>
                        <a:pt x="14325" y="27516"/>
                      </a:lnTo>
                      <a:lnTo>
                        <a:pt x="15699" y="17736"/>
                      </a:lnTo>
                      <a:lnTo>
                        <a:pt x="19044" y="12827"/>
                      </a:lnTo>
                      <a:lnTo>
                        <a:pt x="23435" y="13664"/>
                      </a:lnTo>
                      <a:lnTo>
                        <a:pt x="28571" y="18004"/>
                      </a:lnTo>
                      <a:lnTo>
                        <a:pt x="34631" y="24087"/>
                      </a:lnTo>
                      <a:lnTo>
                        <a:pt x="41396" y="30719"/>
                      </a:lnTo>
                      <a:lnTo>
                        <a:pt x="48597" y="36727"/>
                      </a:lnTo>
                      <a:lnTo>
                        <a:pt x="56018" y="40561"/>
                      </a:lnTo>
                      <a:lnTo>
                        <a:pt x="63267" y="41408"/>
                      </a:lnTo>
                      <a:lnTo>
                        <a:pt x="69685" y="39235"/>
                      </a:lnTo>
                      <a:lnTo>
                        <a:pt x="75111" y="34695"/>
                      </a:lnTo>
                      <a:lnTo>
                        <a:pt x="79533" y="28379"/>
                      </a:lnTo>
                      <a:lnTo>
                        <a:pt x="82699" y="20337"/>
                      </a:lnTo>
                      <a:lnTo>
                        <a:pt x="85252" y="10974"/>
                      </a:lnTo>
                      <a:lnTo>
                        <a:pt x="87419" y="2402"/>
                      </a:lnTo>
                      <a:lnTo>
                        <a:pt x="88570" y="0"/>
                      </a:lnTo>
                      <a:lnTo>
                        <a:pt x="89631" y="3792"/>
                      </a:lnTo>
                      <a:lnTo>
                        <a:pt x="90686" y="11349"/>
                      </a:lnTo>
                      <a:lnTo>
                        <a:pt x="91427" y="21320"/>
                      </a:lnTo>
                      <a:lnTo>
                        <a:pt x="91871" y="30678"/>
                      </a:lnTo>
                      <a:lnTo>
                        <a:pt x="92364" y="38589"/>
                      </a:lnTo>
                      <a:lnTo>
                        <a:pt x="93172" y="45841"/>
                      </a:lnTo>
                      <a:lnTo>
                        <a:pt x="94565" y="54785"/>
                      </a:lnTo>
                      <a:lnTo>
                        <a:pt x="95960" y="65382"/>
                      </a:lnTo>
                      <a:lnTo>
                        <a:pt x="96954" y="76505"/>
                      </a:lnTo>
                      <a:lnTo>
                        <a:pt x="97888" y="85918"/>
                      </a:lnTo>
                      <a:lnTo>
                        <a:pt x="99675" y="88832"/>
                      </a:lnTo>
                      <a:lnTo>
                        <a:pt x="101438" y="85424"/>
                      </a:lnTo>
                      <a:lnTo>
                        <a:pt x="102582" y="78169"/>
                      </a:lnTo>
                      <a:lnTo>
                        <a:pt x="103229" y="68796"/>
                      </a:lnTo>
                      <a:lnTo>
                        <a:pt x="103635" y="58383"/>
                      </a:lnTo>
                      <a:lnTo>
                        <a:pt x="104540" y="48085"/>
                      </a:lnTo>
                      <a:lnTo>
                        <a:pt x="106384" y="38543"/>
                      </a:lnTo>
                      <a:lnTo>
                        <a:pt x="109119" y="30161"/>
                      </a:lnTo>
                      <a:lnTo>
                        <a:pt x="112947" y="26622"/>
                      </a:lnTo>
                      <a:lnTo>
                        <a:pt x="116372" y="28979"/>
                      </a:lnTo>
                      <a:lnTo>
                        <a:pt x="118603" y="35510"/>
                      </a:lnTo>
                      <a:lnTo>
                        <a:pt x="119877" y="44466"/>
                      </a:lnTo>
                      <a:lnTo>
                        <a:pt x="120579" y="54697"/>
                      </a:lnTo>
                      <a:lnTo>
                        <a:pt x="121247" y="65289"/>
                      </a:lnTo>
                      <a:lnTo>
                        <a:pt x="122573" y="75378"/>
                      </a:lnTo>
                      <a:lnTo>
                        <a:pt x="124119" y="85176"/>
                      </a:lnTo>
                      <a:lnTo>
                        <a:pt x="125317" y="94491"/>
                      </a:lnTo>
                      <a:lnTo>
                        <a:pt x="125818" y="10281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ihandform 320">
                  <a:extLst>
                    <a:ext uri="{FF2B5EF4-FFF2-40B4-BE49-F238E27FC236}">
                      <a16:creationId xmlns:a16="http://schemas.microsoft.com/office/drawing/2014/main" id="{D00E09B2-848F-4040-834C-9EE2C542B9D0}"/>
                    </a:ext>
                  </a:extLst>
                </p:cNvPr>
                <p:cNvSpPr/>
                <p:nvPr/>
              </p:nvSpPr>
              <p:spPr>
                <a:xfrm>
                  <a:off x="1974692" y="2521806"/>
                  <a:ext cx="63410" cy="1591"/>
                </a:xfrm>
                <a:custGeom>
                  <a:avLst/>
                  <a:gdLst/>
                  <a:ahLst/>
                  <a:cxnLst/>
                  <a:rect l="0" t="0" r="0" b="0"/>
                  <a:pathLst>
                    <a:path w="63500" h="877">
                      <a:moveTo>
                        <a:pt x="0" y="876"/>
                      </a:moveTo>
                      <a:lnTo>
                        <a:pt x="9366" y="875"/>
                      </a:lnTo>
                      <a:lnTo>
                        <a:pt x="19366" y="875"/>
                      </a:lnTo>
                      <a:lnTo>
                        <a:pt x="29893" y="812"/>
                      </a:lnTo>
                      <a:lnTo>
                        <a:pt x="40341" y="251"/>
                      </a:lnTo>
                      <a:lnTo>
                        <a:pt x="51280" y="0"/>
                      </a:lnTo>
                      <a:lnTo>
                        <a:pt x="63499" y="87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ihandform 321">
                  <a:extLst>
                    <a:ext uri="{FF2B5EF4-FFF2-40B4-BE49-F238E27FC236}">
                      <a16:creationId xmlns:a16="http://schemas.microsoft.com/office/drawing/2014/main" id="{1585A4EE-A042-4D11-AEAA-4F5283428DAC}"/>
                    </a:ext>
                  </a:extLst>
                </p:cNvPr>
                <p:cNvSpPr/>
                <p:nvPr/>
              </p:nvSpPr>
              <p:spPr>
                <a:xfrm>
                  <a:off x="1968351" y="2564784"/>
                  <a:ext cx="87190" cy="15918"/>
                </a:xfrm>
                <a:custGeom>
                  <a:avLst/>
                  <a:gdLst/>
                  <a:ahLst/>
                  <a:cxnLst/>
                  <a:rect l="0" t="0" r="0" b="0"/>
                  <a:pathLst>
                    <a:path w="86592" h="15327">
                      <a:moveTo>
                        <a:pt x="0" y="15326"/>
                      </a:moveTo>
                      <a:lnTo>
                        <a:pt x="8816" y="14775"/>
                      </a:lnTo>
                      <a:lnTo>
                        <a:pt x="16936" y="12896"/>
                      </a:lnTo>
                      <a:lnTo>
                        <a:pt x="24830" y="10200"/>
                      </a:lnTo>
                      <a:lnTo>
                        <a:pt x="32647" y="7006"/>
                      </a:lnTo>
                      <a:lnTo>
                        <a:pt x="40714" y="3809"/>
                      </a:lnTo>
                      <a:lnTo>
                        <a:pt x="49652" y="1343"/>
                      </a:lnTo>
                      <a:lnTo>
                        <a:pt x="59783" y="0"/>
                      </a:lnTo>
                      <a:lnTo>
                        <a:pt x="71687" y="401"/>
                      </a:lnTo>
                      <a:lnTo>
                        <a:pt x="86591" y="378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ihandform 322">
                  <a:extLst>
                    <a:ext uri="{FF2B5EF4-FFF2-40B4-BE49-F238E27FC236}">
                      <a16:creationId xmlns:a16="http://schemas.microsoft.com/office/drawing/2014/main" id="{231337EA-5E96-4FCE-93BB-757589917BDA}"/>
                    </a:ext>
                  </a:extLst>
                </p:cNvPr>
                <p:cNvSpPr/>
                <p:nvPr/>
              </p:nvSpPr>
              <p:spPr>
                <a:xfrm>
                  <a:off x="1996886" y="2602986"/>
                  <a:ext cx="69751" cy="17510"/>
                </a:xfrm>
                <a:custGeom>
                  <a:avLst/>
                  <a:gdLst/>
                  <a:ahLst/>
                  <a:cxnLst/>
                  <a:rect l="0" t="0" r="0" b="0"/>
                  <a:pathLst>
                    <a:path w="69274" h="17319">
                      <a:moveTo>
                        <a:pt x="0" y="0"/>
                      </a:moveTo>
                      <a:lnTo>
                        <a:pt x="4224" y="5142"/>
                      </a:lnTo>
                      <a:lnTo>
                        <a:pt x="11315" y="8051"/>
                      </a:lnTo>
                      <a:lnTo>
                        <a:pt x="20238" y="9719"/>
                      </a:lnTo>
                      <a:lnTo>
                        <a:pt x="30320" y="10647"/>
                      </a:lnTo>
                      <a:lnTo>
                        <a:pt x="41116" y="11541"/>
                      </a:lnTo>
                      <a:lnTo>
                        <a:pt x="53587" y="13429"/>
                      </a:lnTo>
                      <a:lnTo>
                        <a:pt x="69273" y="1731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94" name="Gruppieren 342">
                <a:extLst>
                  <a:ext uri="{FF2B5EF4-FFF2-40B4-BE49-F238E27FC236}">
                    <a16:creationId xmlns:a16="http://schemas.microsoft.com/office/drawing/2014/main" id="{75A09458-9932-4AF1-8357-D28A3C28AF84}"/>
                  </a:ext>
                </a:extLst>
              </p:cNvPr>
              <p:cNvGrpSpPr>
                <a:grpSpLocks/>
              </p:cNvGrpSpPr>
              <p:nvPr/>
            </p:nvGrpSpPr>
            <p:grpSpPr bwMode="auto">
              <a:xfrm>
                <a:off x="2467445" y="3921829"/>
                <a:ext cx="649387" cy="576599"/>
                <a:chOff x="1616363" y="2661227"/>
                <a:chExt cx="588820" cy="476407"/>
              </a:xfrm>
            </p:grpSpPr>
            <p:sp>
              <p:nvSpPr>
                <p:cNvPr id="95" name="Freihandform 324">
                  <a:extLst>
                    <a:ext uri="{FF2B5EF4-FFF2-40B4-BE49-F238E27FC236}">
                      <a16:creationId xmlns:a16="http://schemas.microsoft.com/office/drawing/2014/main" id="{183745E3-71A7-46BE-A411-287EBB92150B}"/>
                    </a:ext>
                  </a:extLst>
                </p:cNvPr>
                <p:cNvSpPr/>
                <p:nvPr/>
              </p:nvSpPr>
              <p:spPr>
                <a:xfrm>
                  <a:off x="1616363" y="3046833"/>
                  <a:ext cx="102234" cy="90801"/>
                </a:xfrm>
                <a:custGeom>
                  <a:avLst/>
                  <a:gdLst/>
                  <a:ahLst/>
                  <a:cxnLst/>
                  <a:rect l="0" t="0" r="0" b="0"/>
                  <a:pathLst>
                    <a:path w="101271" h="90523">
                      <a:moveTo>
                        <a:pt x="17319" y="12434"/>
                      </a:moveTo>
                      <a:lnTo>
                        <a:pt x="14771" y="19205"/>
                      </a:lnTo>
                      <a:lnTo>
                        <a:pt x="13640" y="27427"/>
                      </a:lnTo>
                      <a:lnTo>
                        <a:pt x="14088" y="35965"/>
                      </a:lnTo>
                      <a:lnTo>
                        <a:pt x="16562" y="44305"/>
                      </a:lnTo>
                      <a:lnTo>
                        <a:pt x="20699" y="52398"/>
                      </a:lnTo>
                      <a:lnTo>
                        <a:pt x="25421" y="60251"/>
                      </a:lnTo>
                      <a:lnTo>
                        <a:pt x="30670" y="67330"/>
                      </a:lnTo>
                      <a:lnTo>
                        <a:pt x="36701" y="73327"/>
                      </a:lnTo>
                      <a:lnTo>
                        <a:pt x="43413" y="78427"/>
                      </a:lnTo>
                      <a:lnTo>
                        <a:pt x="50598" y="82928"/>
                      </a:lnTo>
                      <a:lnTo>
                        <a:pt x="58342" y="86799"/>
                      </a:lnTo>
                      <a:lnTo>
                        <a:pt x="67056" y="89539"/>
                      </a:lnTo>
                      <a:lnTo>
                        <a:pt x="76172" y="90522"/>
                      </a:lnTo>
                      <a:lnTo>
                        <a:pt x="85016" y="89715"/>
                      </a:lnTo>
                      <a:lnTo>
                        <a:pt x="93246" y="87406"/>
                      </a:lnTo>
                      <a:lnTo>
                        <a:pt x="99059" y="82553"/>
                      </a:lnTo>
                      <a:lnTo>
                        <a:pt x="101270" y="76198"/>
                      </a:lnTo>
                      <a:lnTo>
                        <a:pt x="100686" y="69274"/>
                      </a:lnTo>
                      <a:lnTo>
                        <a:pt x="98497" y="62009"/>
                      </a:lnTo>
                      <a:lnTo>
                        <a:pt x="95442" y="54540"/>
                      </a:lnTo>
                      <a:lnTo>
                        <a:pt x="91665" y="46960"/>
                      </a:lnTo>
                      <a:lnTo>
                        <a:pt x="86786" y="39321"/>
                      </a:lnTo>
                      <a:lnTo>
                        <a:pt x="80807" y="31675"/>
                      </a:lnTo>
                      <a:lnTo>
                        <a:pt x="74062" y="24315"/>
                      </a:lnTo>
                      <a:lnTo>
                        <a:pt x="66863" y="17843"/>
                      </a:lnTo>
                      <a:lnTo>
                        <a:pt x="59417" y="12367"/>
                      </a:lnTo>
                      <a:lnTo>
                        <a:pt x="51843" y="7609"/>
                      </a:lnTo>
                      <a:lnTo>
                        <a:pt x="44205" y="3408"/>
                      </a:lnTo>
                      <a:lnTo>
                        <a:pt x="36513" y="757"/>
                      </a:lnTo>
                      <a:lnTo>
                        <a:pt x="28120" y="0"/>
                      </a:lnTo>
                      <a:lnTo>
                        <a:pt x="16844" y="117"/>
                      </a:lnTo>
                      <a:lnTo>
                        <a:pt x="0" y="88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96" name="Freihandform 325">
                  <a:extLst>
                    <a:ext uri="{FF2B5EF4-FFF2-40B4-BE49-F238E27FC236}">
                      <a16:creationId xmlns:a16="http://schemas.microsoft.com/office/drawing/2014/main" id="{4819CA74-F53B-4B99-B7D2-07F7B84E6C13}"/>
                    </a:ext>
                  </a:extLst>
                </p:cNvPr>
                <p:cNvSpPr/>
                <p:nvPr/>
              </p:nvSpPr>
              <p:spPr>
                <a:xfrm>
                  <a:off x="1626716" y="3006740"/>
                  <a:ext cx="116470" cy="63678"/>
                </a:xfrm>
                <a:custGeom>
                  <a:avLst/>
                  <a:gdLst/>
                  <a:ahLst/>
                  <a:cxnLst/>
                  <a:rect l="0" t="0" r="0" b="0"/>
                  <a:pathLst>
                    <a:path w="115456" h="63501">
                      <a:moveTo>
                        <a:pt x="0" y="0"/>
                      </a:moveTo>
                      <a:lnTo>
                        <a:pt x="6244" y="3122"/>
                      </a:lnTo>
                      <a:lnTo>
                        <a:pt x="12911" y="6455"/>
                      </a:lnTo>
                      <a:lnTo>
                        <a:pt x="19971" y="9985"/>
                      </a:lnTo>
                      <a:lnTo>
                        <a:pt x="27312" y="13655"/>
                      </a:lnTo>
                      <a:lnTo>
                        <a:pt x="34821" y="17410"/>
                      </a:lnTo>
                      <a:lnTo>
                        <a:pt x="42423" y="21211"/>
                      </a:lnTo>
                      <a:lnTo>
                        <a:pt x="50073" y="25036"/>
                      </a:lnTo>
                      <a:lnTo>
                        <a:pt x="57747" y="28873"/>
                      </a:lnTo>
                      <a:lnTo>
                        <a:pt x="65434" y="32716"/>
                      </a:lnTo>
                      <a:lnTo>
                        <a:pt x="73126" y="36562"/>
                      </a:lnTo>
                      <a:lnTo>
                        <a:pt x="80820" y="40409"/>
                      </a:lnTo>
                      <a:lnTo>
                        <a:pt x="88516" y="44321"/>
                      </a:lnTo>
                      <a:lnTo>
                        <a:pt x="96355" y="49015"/>
                      </a:lnTo>
                      <a:lnTo>
                        <a:pt x="105050" y="55110"/>
                      </a:lnTo>
                      <a:lnTo>
                        <a:pt x="115455" y="635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97" name="Freihandform 326">
                  <a:extLst>
                    <a:ext uri="{FF2B5EF4-FFF2-40B4-BE49-F238E27FC236}">
                      <a16:creationId xmlns:a16="http://schemas.microsoft.com/office/drawing/2014/main" id="{078D1F04-1518-4E2A-9264-58D716459DA9}"/>
                    </a:ext>
                  </a:extLst>
                </p:cNvPr>
                <p:cNvSpPr/>
                <p:nvPr/>
              </p:nvSpPr>
              <p:spPr>
                <a:xfrm>
                  <a:off x="1631892" y="2972542"/>
                  <a:ext cx="104823" cy="47169"/>
                </a:xfrm>
                <a:custGeom>
                  <a:avLst/>
                  <a:gdLst/>
                  <a:ahLst/>
                  <a:cxnLst/>
                  <a:rect l="0" t="0" r="0" b="0"/>
                  <a:pathLst>
                    <a:path w="105907" h="49190">
                      <a:moveTo>
                        <a:pt x="1997" y="35895"/>
                      </a:moveTo>
                      <a:lnTo>
                        <a:pt x="0" y="29123"/>
                      </a:lnTo>
                      <a:lnTo>
                        <a:pt x="748" y="20901"/>
                      </a:lnTo>
                      <a:lnTo>
                        <a:pt x="3892" y="12490"/>
                      </a:lnTo>
                      <a:lnTo>
                        <a:pt x="9583" y="5636"/>
                      </a:lnTo>
                      <a:lnTo>
                        <a:pt x="17241" y="1384"/>
                      </a:lnTo>
                      <a:lnTo>
                        <a:pt x="25520" y="0"/>
                      </a:lnTo>
                      <a:lnTo>
                        <a:pt x="33074" y="1511"/>
                      </a:lnTo>
                      <a:lnTo>
                        <a:pt x="39398" y="5467"/>
                      </a:lnTo>
                      <a:lnTo>
                        <a:pt x="44627" y="11157"/>
                      </a:lnTo>
                      <a:lnTo>
                        <a:pt x="48500" y="18479"/>
                      </a:lnTo>
                      <a:lnTo>
                        <a:pt x="50667" y="27065"/>
                      </a:lnTo>
                      <a:lnTo>
                        <a:pt x="50871" y="35901"/>
                      </a:lnTo>
                      <a:lnTo>
                        <a:pt x="49774" y="44078"/>
                      </a:lnTo>
                      <a:lnTo>
                        <a:pt x="51238" y="48382"/>
                      </a:lnTo>
                      <a:lnTo>
                        <a:pt x="56247" y="49189"/>
                      </a:lnTo>
                      <a:lnTo>
                        <a:pt x="63624" y="48462"/>
                      </a:lnTo>
                      <a:lnTo>
                        <a:pt x="71850" y="46717"/>
                      </a:lnTo>
                      <a:lnTo>
                        <a:pt x="80448" y="44058"/>
                      </a:lnTo>
                      <a:lnTo>
                        <a:pt x="91093" y="40576"/>
                      </a:lnTo>
                      <a:lnTo>
                        <a:pt x="105906" y="3589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98" name="Freihandform 327">
                  <a:extLst>
                    <a:ext uri="{FF2B5EF4-FFF2-40B4-BE49-F238E27FC236}">
                      <a16:creationId xmlns:a16="http://schemas.microsoft.com/office/drawing/2014/main" id="{C950C09E-39E5-43D7-AC49-411BB9C90EA4}"/>
                    </a:ext>
                  </a:extLst>
                </p:cNvPr>
                <p:cNvSpPr/>
                <p:nvPr/>
              </p:nvSpPr>
              <p:spPr>
                <a:xfrm>
                  <a:off x="1664245" y="2892355"/>
                  <a:ext cx="129411" cy="89621"/>
                </a:xfrm>
                <a:custGeom>
                  <a:avLst/>
                  <a:gdLst/>
                  <a:ahLst/>
                  <a:cxnLst/>
                  <a:rect l="0" t="0" r="0" b="0"/>
                  <a:pathLst>
                    <a:path w="129516" h="89354">
                      <a:moveTo>
                        <a:pt x="3679" y="0"/>
                      </a:moveTo>
                      <a:lnTo>
                        <a:pt x="1131" y="6771"/>
                      </a:lnTo>
                      <a:lnTo>
                        <a:pt x="0" y="14992"/>
                      </a:lnTo>
                      <a:lnTo>
                        <a:pt x="385" y="23531"/>
                      </a:lnTo>
                      <a:lnTo>
                        <a:pt x="2174" y="31871"/>
                      </a:lnTo>
                      <a:lnTo>
                        <a:pt x="5201" y="39963"/>
                      </a:lnTo>
                      <a:lnTo>
                        <a:pt x="9608" y="47879"/>
                      </a:lnTo>
                      <a:lnTo>
                        <a:pt x="14668" y="55667"/>
                      </a:lnTo>
                      <a:lnTo>
                        <a:pt x="19872" y="63098"/>
                      </a:lnTo>
                      <a:lnTo>
                        <a:pt x="25613" y="69604"/>
                      </a:lnTo>
                      <a:lnTo>
                        <a:pt x="32067" y="75097"/>
                      </a:lnTo>
                      <a:lnTo>
                        <a:pt x="39058" y="79863"/>
                      </a:lnTo>
                      <a:lnTo>
                        <a:pt x="46445" y="84130"/>
                      </a:lnTo>
                      <a:lnTo>
                        <a:pt x="54659" y="87467"/>
                      </a:lnTo>
                      <a:lnTo>
                        <a:pt x="63697" y="89353"/>
                      </a:lnTo>
                      <a:lnTo>
                        <a:pt x="72692" y="89353"/>
                      </a:lnTo>
                      <a:lnTo>
                        <a:pt x="80580" y="87068"/>
                      </a:lnTo>
                      <a:lnTo>
                        <a:pt x="86756" y="82403"/>
                      </a:lnTo>
                      <a:lnTo>
                        <a:pt x="90787" y="75492"/>
                      </a:lnTo>
                      <a:lnTo>
                        <a:pt x="91773" y="68029"/>
                      </a:lnTo>
                      <a:lnTo>
                        <a:pt x="89587" y="61412"/>
                      </a:lnTo>
                      <a:lnTo>
                        <a:pt x="85024" y="55842"/>
                      </a:lnTo>
                      <a:lnTo>
                        <a:pt x="78994" y="51079"/>
                      </a:lnTo>
                      <a:lnTo>
                        <a:pt x="72146" y="47372"/>
                      </a:lnTo>
                      <a:lnTo>
                        <a:pt x="64869" y="45705"/>
                      </a:lnTo>
                      <a:lnTo>
                        <a:pt x="57398" y="46191"/>
                      </a:lnTo>
                      <a:lnTo>
                        <a:pt x="50122" y="48480"/>
                      </a:lnTo>
                      <a:lnTo>
                        <a:pt x="43731" y="52003"/>
                      </a:lnTo>
                      <a:lnTo>
                        <a:pt x="38905" y="51548"/>
                      </a:lnTo>
                      <a:lnTo>
                        <a:pt x="37043" y="47252"/>
                      </a:lnTo>
                      <a:lnTo>
                        <a:pt x="38448" y="41898"/>
                      </a:lnTo>
                      <a:lnTo>
                        <a:pt x="42423" y="37638"/>
                      </a:lnTo>
                      <a:lnTo>
                        <a:pt x="48086" y="36545"/>
                      </a:lnTo>
                      <a:lnTo>
                        <a:pt x="54776" y="38813"/>
                      </a:lnTo>
                      <a:lnTo>
                        <a:pt x="62350" y="43093"/>
                      </a:lnTo>
                      <a:lnTo>
                        <a:pt x="69561" y="47071"/>
                      </a:lnTo>
                      <a:lnTo>
                        <a:pt x="76463" y="50263"/>
                      </a:lnTo>
                      <a:lnTo>
                        <a:pt x="84681" y="53704"/>
                      </a:lnTo>
                      <a:lnTo>
                        <a:pt x="93610" y="57513"/>
                      </a:lnTo>
                      <a:lnTo>
                        <a:pt x="102268" y="61487"/>
                      </a:lnTo>
                      <a:lnTo>
                        <a:pt x="109909" y="66104"/>
                      </a:lnTo>
                      <a:lnTo>
                        <a:pt x="116540" y="71428"/>
                      </a:lnTo>
                      <a:lnTo>
                        <a:pt x="122958" y="76820"/>
                      </a:lnTo>
                      <a:lnTo>
                        <a:pt x="129515" y="81933"/>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99" name="Freihandform 328">
                  <a:extLst>
                    <a:ext uri="{FF2B5EF4-FFF2-40B4-BE49-F238E27FC236}">
                      <a16:creationId xmlns:a16="http://schemas.microsoft.com/office/drawing/2014/main" id="{9057F2D9-A5E5-4598-820F-BBD3514DBD67}"/>
                    </a:ext>
                  </a:extLst>
                </p:cNvPr>
                <p:cNvSpPr/>
                <p:nvPr/>
              </p:nvSpPr>
              <p:spPr>
                <a:xfrm>
                  <a:off x="1704363" y="2845186"/>
                  <a:ext cx="40117" cy="90800"/>
                </a:xfrm>
                <a:custGeom>
                  <a:avLst/>
                  <a:gdLst/>
                  <a:ahLst/>
                  <a:cxnLst/>
                  <a:rect l="0" t="0" r="0" b="0"/>
                  <a:pathLst>
                    <a:path w="42121" h="90652">
                      <a:moveTo>
                        <a:pt x="0" y="0"/>
                      </a:moveTo>
                      <a:lnTo>
                        <a:pt x="3122" y="9343"/>
                      </a:lnTo>
                      <a:lnTo>
                        <a:pt x="6455" y="19019"/>
                      </a:lnTo>
                      <a:lnTo>
                        <a:pt x="9985" y="28391"/>
                      </a:lnTo>
                      <a:lnTo>
                        <a:pt x="13656" y="37183"/>
                      </a:lnTo>
                      <a:lnTo>
                        <a:pt x="17410" y="45510"/>
                      </a:lnTo>
                      <a:lnTo>
                        <a:pt x="21211" y="53543"/>
                      </a:lnTo>
                      <a:lnTo>
                        <a:pt x="25036" y="61412"/>
                      </a:lnTo>
                      <a:lnTo>
                        <a:pt x="28873" y="69194"/>
                      </a:lnTo>
                      <a:lnTo>
                        <a:pt x="32780" y="76869"/>
                      </a:lnTo>
                      <a:lnTo>
                        <a:pt x="37069" y="84147"/>
                      </a:lnTo>
                      <a:lnTo>
                        <a:pt x="42120" y="9065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0" name="Freihandform 329">
                  <a:extLst>
                    <a:ext uri="{FF2B5EF4-FFF2-40B4-BE49-F238E27FC236}">
                      <a16:creationId xmlns:a16="http://schemas.microsoft.com/office/drawing/2014/main" id="{E25B8885-C59C-4891-BA42-3CBA7E8C6A94}"/>
                    </a:ext>
                  </a:extLst>
                </p:cNvPr>
                <p:cNvSpPr/>
                <p:nvPr/>
              </p:nvSpPr>
              <p:spPr>
                <a:xfrm>
                  <a:off x="1690127" y="2845186"/>
                  <a:ext cx="106117" cy="58961"/>
                </a:xfrm>
                <a:custGeom>
                  <a:avLst/>
                  <a:gdLst/>
                  <a:ahLst/>
                  <a:cxnLst/>
                  <a:rect l="0" t="0" r="0" b="0"/>
                  <a:pathLst>
                    <a:path w="106488" h="57728">
                      <a:moveTo>
                        <a:pt x="0" y="0"/>
                      </a:moveTo>
                      <a:lnTo>
                        <a:pt x="9367" y="3122"/>
                      </a:lnTo>
                      <a:lnTo>
                        <a:pt x="19366" y="6455"/>
                      </a:lnTo>
                      <a:lnTo>
                        <a:pt x="29957" y="9986"/>
                      </a:lnTo>
                      <a:lnTo>
                        <a:pt x="40944" y="13656"/>
                      </a:lnTo>
                      <a:lnTo>
                        <a:pt x="51884" y="17410"/>
                      </a:lnTo>
                      <a:lnTo>
                        <a:pt x="62068" y="21275"/>
                      </a:lnTo>
                      <a:lnTo>
                        <a:pt x="71325" y="25807"/>
                      </a:lnTo>
                      <a:lnTo>
                        <a:pt x="79900" y="31079"/>
                      </a:lnTo>
                      <a:lnTo>
                        <a:pt x="88060" y="36329"/>
                      </a:lnTo>
                      <a:lnTo>
                        <a:pt x="95920" y="41167"/>
                      </a:lnTo>
                      <a:lnTo>
                        <a:pt x="102761" y="45909"/>
                      </a:lnTo>
                      <a:lnTo>
                        <a:pt x="106487" y="51053"/>
                      </a:lnTo>
                      <a:lnTo>
                        <a:pt x="105786" y="55419"/>
                      </a:lnTo>
                      <a:lnTo>
                        <a:pt x="98137" y="57727"/>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1" name="Freihandform 330">
                  <a:extLst>
                    <a:ext uri="{FF2B5EF4-FFF2-40B4-BE49-F238E27FC236}">
                      <a16:creationId xmlns:a16="http://schemas.microsoft.com/office/drawing/2014/main" id="{F995C4E1-7F31-4205-88F2-1CBC53360FC6}"/>
                    </a:ext>
                  </a:extLst>
                </p:cNvPr>
                <p:cNvSpPr/>
                <p:nvPr/>
              </p:nvSpPr>
              <p:spPr>
                <a:xfrm>
                  <a:off x="1719892" y="2856978"/>
                  <a:ext cx="41412" cy="47169"/>
                </a:xfrm>
                <a:custGeom>
                  <a:avLst/>
                  <a:gdLst/>
                  <a:ahLst/>
                  <a:cxnLst/>
                  <a:rect l="0" t="0" r="0" b="0"/>
                  <a:pathLst>
                    <a:path w="40410" h="46183">
                      <a:moveTo>
                        <a:pt x="0" y="46182"/>
                      </a:moveTo>
                      <a:lnTo>
                        <a:pt x="3673" y="39937"/>
                      </a:lnTo>
                      <a:lnTo>
                        <a:pt x="8885" y="33270"/>
                      </a:lnTo>
                      <a:lnTo>
                        <a:pt x="15111" y="26210"/>
                      </a:lnTo>
                      <a:lnTo>
                        <a:pt x="22139" y="18728"/>
                      </a:lnTo>
                      <a:lnTo>
                        <a:pt x="30301" y="10271"/>
                      </a:lnTo>
                      <a:lnTo>
                        <a:pt x="40409"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2" name="Freihandform 331">
                  <a:extLst>
                    <a:ext uri="{FF2B5EF4-FFF2-40B4-BE49-F238E27FC236}">
                      <a16:creationId xmlns:a16="http://schemas.microsoft.com/office/drawing/2014/main" id="{03396B1C-08D4-4786-BFB6-26F6A1452554}"/>
                    </a:ext>
                  </a:extLst>
                </p:cNvPr>
                <p:cNvSpPr/>
                <p:nvPr/>
              </p:nvSpPr>
              <p:spPr>
                <a:xfrm>
                  <a:off x="1772950" y="2770895"/>
                  <a:ext cx="66000" cy="109668"/>
                </a:xfrm>
                <a:custGeom>
                  <a:avLst/>
                  <a:gdLst/>
                  <a:ahLst/>
                  <a:cxnLst/>
                  <a:rect l="0" t="0" r="0" b="0"/>
                  <a:pathLst>
                    <a:path w="65306" h="109683">
                      <a:moveTo>
                        <a:pt x="21463" y="109682"/>
                      </a:moveTo>
                      <a:lnTo>
                        <a:pt x="20912" y="100866"/>
                      </a:lnTo>
                      <a:lnTo>
                        <a:pt x="19033" y="92745"/>
                      </a:lnTo>
                      <a:lnTo>
                        <a:pt x="16336" y="84850"/>
                      </a:lnTo>
                      <a:lnTo>
                        <a:pt x="13118" y="77057"/>
                      </a:lnTo>
                      <a:lnTo>
                        <a:pt x="9598" y="69314"/>
                      </a:lnTo>
                      <a:lnTo>
                        <a:pt x="5914" y="61595"/>
                      </a:lnTo>
                      <a:lnTo>
                        <a:pt x="2266" y="53935"/>
                      </a:lnTo>
                      <a:lnTo>
                        <a:pt x="0" y="47130"/>
                      </a:lnTo>
                      <a:lnTo>
                        <a:pt x="1234" y="44586"/>
                      </a:lnTo>
                      <a:lnTo>
                        <a:pt x="4732" y="46472"/>
                      </a:lnTo>
                      <a:lnTo>
                        <a:pt x="9611" y="51044"/>
                      </a:lnTo>
                      <a:lnTo>
                        <a:pt x="15629" y="56485"/>
                      </a:lnTo>
                      <a:lnTo>
                        <a:pt x="22405" y="61987"/>
                      </a:lnTo>
                      <a:lnTo>
                        <a:pt x="29560" y="67911"/>
                      </a:lnTo>
                      <a:lnTo>
                        <a:pt x="36309" y="74442"/>
                      </a:lnTo>
                      <a:lnTo>
                        <a:pt x="42454" y="81162"/>
                      </a:lnTo>
                      <a:lnTo>
                        <a:pt x="48688" y="87167"/>
                      </a:lnTo>
                      <a:lnTo>
                        <a:pt x="55340" y="90892"/>
                      </a:lnTo>
                      <a:lnTo>
                        <a:pt x="61646" y="90789"/>
                      </a:lnTo>
                      <a:lnTo>
                        <a:pt x="65038" y="87168"/>
                      </a:lnTo>
                      <a:lnTo>
                        <a:pt x="65305" y="80713"/>
                      </a:lnTo>
                      <a:lnTo>
                        <a:pt x="63616" y="72774"/>
                      </a:lnTo>
                      <a:lnTo>
                        <a:pt x="60855" y="64522"/>
                      </a:lnTo>
                      <a:lnTo>
                        <a:pt x="57539" y="56385"/>
                      </a:lnTo>
                      <a:lnTo>
                        <a:pt x="53947" y="48392"/>
                      </a:lnTo>
                      <a:lnTo>
                        <a:pt x="50220" y="40219"/>
                      </a:lnTo>
                      <a:lnTo>
                        <a:pt x="46492" y="31224"/>
                      </a:lnTo>
                      <a:lnTo>
                        <a:pt x="43373" y="21277"/>
                      </a:lnTo>
                      <a:lnTo>
                        <a:pt x="40789" y="10851"/>
                      </a:lnTo>
                      <a:lnTo>
                        <a:pt x="38781"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3" name="Freihandform 332">
                  <a:extLst>
                    <a:ext uri="{FF2B5EF4-FFF2-40B4-BE49-F238E27FC236}">
                      <a16:creationId xmlns:a16="http://schemas.microsoft.com/office/drawing/2014/main" id="{24C5E75C-7844-4705-ADF5-EBE5A1092332}"/>
                    </a:ext>
                  </a:extLst>
                </p:cNvPr>
                <p:cNvSpPr/>
                <p:nvPr/>
              </p:nvSpPr>
              <p:spPr>
                <a:xfrm>
                  <a:off x="1835067" y="2749669"/>
                  <a:ext cx="29765" cy="126177"/>
                </a:xfrm>
                <a:custGeom>
                  <a:avLst/>
                  <a:gdLst/>
                  <a:ahLst/>
                  <a:cxnLst/>
                  <a:rect l="0" t="0" r="0" b="0"/>
                  <a:pathLst>
                    <a:path w="28864" h="127001">
                      <a:moveTo>
                        <a:pt x="0" y="0"/>
                      </a:moveTo>
                      <a:lnTo>
                        <a:pt x="3098" y="6268"/>
                      </a:lnTo>
                      <a:lnTo>
                        <a:pt x="6107" y="13258"/>
                      </a:lnTo>
                      <a:lnTo>
                        <a:pt x="8482" y="21474"/>
                      </a:lnTo>
                      <a:lnTo>
                        <a:pt x="10666" y="30301"/>
                      </a:lnTo>
                      <a:lnTo>
                        <a:pt x="13241" y="38989"/>
                      </a:lnTo>
                      <a:lnTo>
                        <a:pt x="16234" y="47399"/>
                      </a:lnTo>
                      <a:lnTo>
                        <a:pt x="18908" y="56200"/>
                      </a:lnTo>
                      <a:lnTo>
                        <a:pt x="20765" y="65854"/>
                      </a:lnTo>
                      <a:lnTo>
                        <a:pt x="21935" y="76214"/>
                      </a:lnTo>
                      <a:lnTo>
                        <a:pt x="23246" y="86441"/>
                      </a:lnTo>
                      <a:lnTo>
                        <a:pt x="25024" y="96632"/>
                      </a:lnTo>
                      <a:lnTo>
                        <a:pt x="26945" y="109248"/>
                      </a:lnTo>
                      <a:lnTo>
                        <a:pt x="28863" y="1270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3600" b="0" i="0" u="none" strike="noStrike" kern="0" cap="none" spc="0" normalizeH="0" baseline="0" noProof="0">
                    <a:ln>
                      <a:noFill/>
                    </a:ln>
                    <a:solidFill>
                      <a:prstClr val="black"/>
                    </a:solidFill>
                    <a:effectLst/>
                    <a:uLnTx/>
                    <a:uFillTx/>
                    <a:latin typeface="Calibri"/>
                    <a:ea typeface="+mn-ea"/>
                    <a:cs typeface="+mn-cs"/>
                  </a:endParaRPr>
                </a:p>
              </p:txBody>
            </p:sp>
            <p:sp>
              <p:nvSpPr>
                <p:cNvPr id="104" name="Freihandform 333">
                  <a:extLst>
                    <a:ext uri="{FF2B5EF4-FFF2-40B4-BE49-F238E27FC236}">
                      <a16:creationId xmlns:a16="http://schemas.microsoft.com/office/drawing/2014/main" id="{9113E6D2-7065-4D8C-BFE9-D8572A766654}"/>
                    </a:ext>
                  </a:extLst>
                </p:cNvPr>
                <p:cNvSpPr/>
                <p:nvPr/>
              </p:nvSpPr>
              <p:spPr>
                <a:xfrm>
                  <a:off x="1866126" y="2742593"/>
                  <a:ext cx="40118" cy="127356"/>
                </a:xfrm>
                <a:custGeom>
                  <a:avLst/>
                  <a:gdLst/>
                  <a:ahLst/>
                  <a:cxnLst/>
                  <a:rect l="0" t="0" r="0" b="0"/>
                  <a:pathLst>
                    <a:path w="42303" h="127001">
                      <a:moveTo>
                        <a:pt x="22646" y="0"/>
                      </a:moveTo>
                      <a:lnTo>
                        <a:pt x="16426" y="3146"/>
                      </a:lnTo>
                      <a:lnTo>
                        <a:pt x="10082" y="6803"/>
                      </a:lnTo>
                      <a:lnTo>
                        <a:pt x="4367" y="11551"/>
                      </a:lnTo>
                      <a:lnTo>
                        <a:pt x="732" y="17416"/>
                      </a:lnTo>
                      <a:lnTo>
                        <a:pt x="0" y="23784"/>
                      </a:lnTo>
                      <a:lnTo>
                        <a:pt x="2299" y="29673"/>
                      </a:lnTo>
                      <a:lnTo>
                        <a:pt x="7555" y="34178"/>
                      </a:lnTo>
                      <a:lnTo>
                        <a:pt x="14997" y="37373"/>
                      </a:lnTo>
                      <a:lnTo>
                        <a:pt x="23172" y="40295"/>
                      </a:lnTo>
                      <a:lnTo>
                        <a:pt x="30653" y="44142"/>
                      </a:lnTo>
                      <a:lnTo>
                        <a:pt x="36629" y="49607"/>
                      </a:lnTo>
                      <a:lnTo>
                        <a:pt x="40629" y="57041"/>
                      </a:lnTo>
                      <a:lnTo>
                        <a:pt x="42302" y="66159"/>
                      </a:lnTo>
                      <a:lnTo>
                        <a:pt x="41853" y="76385"/>
                      </a:lnTo>
                      <a:lnTo>
                        <a:pt x="39905" y="87185"/>
                      </a:lnTo>
                      <a:lnTo>
                        <a:pt x="37057" y="97658"/>
                      </a:lnTo>
                      <a:lnTo>
                        <a:pt x="33360" y="107362"/>
                      </a:lnTo>
                      <a:lnTo>
                        <a:pt x="27333" y="116990"/>
                      </a:lnTo>
                      <a:lnTo>
                        <a:pt x="16873" y="1270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5" name="Freihandform 334">
                  <a:extLst>
                    <a:ext uri="{FF2B5EF4-FFF2-40B4-BE49-F238E27FC236}">
                      <a16:creationId xmlns:a16="http://schemas.microsoft.com/office/drawing/2014/main" id="{4D7E63B6-0B42-4ACC-AE32-88618582E205}"/>
                    </a:ext>
                  </a:extLst>
                </p:cNvPr>
                <p:cNvSpPr/>
                <p:nvPr/>
              </p:nvSpPr>
              <p:spPr>
                <a:xfrm>
                  <a:off x="1923067" y="2724905"/>
                  <a:ext cx="22000" cy="104951"/>
                </a:xfrm>
                <a:custGeom>
                  <a:avLst/>
                  <a:gdLst/>
                  <a:ahLst/>
                  <a:cxnLst/>
                  <a:rect l="0" t="0" r="0" b="0"/>
                  <a:pathLst>
                    <a:path w="22626" h="104946">
                      <a:moveTo>
                        <a:pt x="0" y="0"/>
                      </a:moveTo>
                      <a:lnTo>
                        <a:pt x="3121" y="6244"/>
                      </a:lnTo>
                      <a:lnTo>
                        <a:pt x="6455" y="12911"/>
                      </a:lnTo>
                      <a:lnTo>
                        <a:pt x="9921" y="20034"/>
                      </a:lnTo>
                      <a:lnTo>
                        <a:pt x="12884" y="28106"/>
                      </a:lnTo>
                      <a:lnTo>
                        <a:pt x="15204" y="37374"/>
                      </a:lnTo>
                      <a:lnTo>
                        <a:pt x="17535" y="47600"/>
                      </a:lnTo>
                      <a:lnTo>
                        <a:pt x="19660" y="58437"/>
                      </a:lnTo>
                      <a:lnTo>
                        <a:pt x="21169" y="69619"/>
                      </a:lnTo>
                      <a:lnTo>
                        <a:pt x="22077" y="80984"/>
                      </a:lnTo>
                      <a:lnTo>
                        <a:pt x="22577" y="92300"/>
                      </a:lnTo>
                      <a:lnTo>
                        <a:pt x="22625" y="101472"/>
                      </a:lnTo>
                      <a:lnTo>
                        <a:pt x="21293" y="104945"/>
                      </a:lnTo>
                      <a:lnTo>
                        <a:pt x="17317" y="981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6" name="Freihandform 335">
                  <a:extLst>
                    <a:ext uri="{FF2B5EF4-FFF2-40B4-BE49-F238E27FC236}">
                      <a16:creationId xmlns:a16="http://schemas.microsoft.com/office/drawing/2014/main" id="{8A4C05AD-EEDD-4C13-9FBD-200F567B7F37}"/>
                    </a:ext>
                  </a:extLst>
                </p:cNvPr>
                <p:cNvSpPr/>
                <p:nvPr/>
              </p:nvSpPr>
              <p:spPr>
                <a:xfrm>
                  <a:off x="1928243" y="2742593"/>
                  <a:ext cx="64706" cy="91980"/>
                </a:xfrm>
                <a:custGeom>
                  <a:avLst/>
                  <a:gdLst/>
                  <a:ahLst/>
                  <a:cxnLst/>
                  <a:rect l="0" t="0" r="0" b="0"/>
                  <a:pathLst>
                    <a:path w="64812" h="92365">
                      <a:moveTo>
                        <a:pt x="0" y="0"/>
                      </a:moveTo>
                      <a:lnTo>
                        <a:pt x="6220" y="3673"/>
                      </a:lnTo>
                      <a:lnTo>
                        <a:pt x="12563" y="8885"/>
                      </a:lnTo>
                      <a:lnTo>
                        <a:pt x="18468" y="15048"/>
                      </a:lnTo>
                      <a:lnTo>
                        <a:pt x="24298" y="21228"/>
                      </a:lnTo>
                      <a:lnTo>
                        <a:pt x="30305" y="27069"/>
                      </a:lnTo>
                      <a:lnTo>
                        <a:pt x="36007" y="33147"/>
                      </a:lnTo>
                      <a:lnTo>
                        <a:pt x="41727" y="39772"/>
                      </a:lnTo>
                      <a:lnTo>
                        <a:pt x="47677" y="46848"/>
                      </a:lnTo>
                      <a:lnTo>
                        <a:pt x="53288" y="54212"/>
                      </a:lnTo>
                      <a:lnTo>
                        <a:pt x="58286" y="61739"/>
                      </a:lnTo>
                      <a:lnTo>
                        <a:pt x="62513" y="69636"/>
                      </a:lnTo>
                      <a:lnTo>
                        <a:pt x="64811" y="79276"/>
                      </a:lnTo>
                      <a:lnTo>
                        <a:pt x="63500" y="9236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7" name="Freihandform 336">
                  <a:extLst>
                    <a:ext uri="{FF2B5EF4-FFF2-40B4-BE49-F238E27FC236}">
                      <a16:creationId xmlns:a16="http://schemas.microsoft.com/office/drawing/2014/main" id="{DC589292-7AFD-4745-BB7F-707BDE3EFA7F}"/>
                    </a:ext>
                  </a:extLst>
                </p:cNvPr>
                <p:cNvSpPr/>
                <p:nvPr/>
              </p:nvSpPr>
              <p:spPr>
                <a:xfrm>
                  <a:off x="1933420" y="2776791"/>
                  <a:ext cx="41412" cy="23585"/>
                </a:xfrm>
                <a:custGeom>
                  <a:avLst/>
                  <a:gdLst/>
                  <a:ahLst/>
                  <a:cxnLst/>
                  <a:rect l="0" t="0" r="0" b="0"/>
                  <a:pathLst>
                    <a:path w="40410" h="23093">
                      <a:moveTo>
                        <a:pt x="0" y="23092"/>
                      </a:moveTo>
                      <a:lnTo>
                        <a:pt x="6244" y="19969"/>
                      </a:lnTo>
                      <a:lnTo>
                        <a:pt x="13402" y="16283"/>
                      </a:lnTo>
                      <a:lnTo>
                        <a:pt x="23796" y="10338"/>
                      </a:lnTo>
                      <a:lnTo>
                        <a:pt x="40409"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8" name="Freihandform 337">
                  <a:extLst>
                    <a:ext uri="{FF2B5EF4-FFF2-40B4-BE49-F238E27FC236}">
                      <a16:creationId xmlns:a16="http://schemas.microsoft.com/office/drawing/2014/main" id="{4CAEC49C-0BD7-4020-9216-12318D916349}"/>
                    </a:ext>
                  </a:extLst>
                </p:cNvPr>
                <p:cNvSpPr/>
                <p:nvPr/>
              </p:nvSpPr>
              <p:spPr>
                <a:xfrm>
                  <a:off x="1986479" y="2724905"/>
                  <a:ext cx="25882" cy="96696"/>
                </a:xfrm>
                <a:custGeom>
                  <a:avLst/>
                  <a:gdLst/>
                  <a:ahLst/>
                  <a:cxnLst/>
                  <a:rect l="0" t="0" r="0" b="0"/>
                  <a:pathLst>
                    <a:path w="27481" h="96426">
                      <a:moveTo>
                        <a:pt x="0" y="0"/>
                      </a:moveTo>
                      <a:lnTo>
                        <a:pt x="2570" y="6795"/>
                      </a:lnTo>
                      <a:lnTo>
                        <a:pt x="4025" y="15340"/>
                      </a:lnTo>
                      <a:lnTo>
                        <a:pt x="4922" y="25034"/>
                      </a:lnTo>
                      <a:lnTo>
                        <a:pt x="6106" y="34861"/>
                      </a:lnTo>
                      <a:lnTo>
                        <a:pt x="8098" y="44132"/>
                      </a:lnTo>
                      <a:lnTo>
                        <a:pt x="10841" y="52792"/>
                      </a:lnTo>
                      <a:lnTo>
                        <a:pt x="14084" y="61024"/>
                      </a:lnTo>
                      <a:lnTo>
                        <a:pt x="17620" y="69000"/>
                      </a:lnTo>
                      <a:lnTo>
                        <a:pt x="21312" y="76901"/>
                      </a:lnTo>
                      <a:lnTo>
                        <a:pt x="25012" y="85280"/>
                      </a:lnTo>
                      <a:lnTo>
                        <a:pt x="27480" y="92849"/>
                      </a:lnTo>
                      <a:lnTo>
                        <a:pt x="26036" y="96425"/>
                      </a:lnTo>
                      <a:lnTo>
                        <a:pt x="17317" y="9236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09" name="Freihandform 338">
                  <a:extLst>
                    <a:ext uri="{FF2B5EF4-FFF2-40B4-BE49-F238E27FC236}">
                      <a16:creationId xmlns:a16="http://schemas.microsoft.com/office/drawing/2014/main" id="{524F9185-B83D-40B3-936D-E1571989B6F4}"/>
                    </a:ext>
                  </a:extLst>
                </p:cNvPr>
                <p:cNvSpPr/>
                <p:nvPr/>
              </p:nvSpPr>
              <p:spPr>
                <a:xfrm>
                  <a:off x="1945067" y="2713113"/>
                  <a:ext cx="63411" cy="5896"/>
                </a:xfrm>
                <a:custGeom>
                  <a:avLst/>
                  <a:gdLst/>
                  <a:ahLst/>
                  <a:cxnLst/>
                  <a:rect l="0" t="0" r="0" b="0"/>
                  <a:pathLst>
                    <a:path w="63501" h="4798">
                      <a:moveTo>
                        <a:pt x="0" y="1"/>
                      </a:moveTo>
                      <a:lnTo>
                        <a:pt x="6795" y="2572"/>
                      </a:lnTo>
                      <a:lnTo>
                        <a:pt x="15341" y="4026"/>
                      </a:lnTo>
                      <a:lnTo>
                        <a:pt x="25034" y="4797"/>
                      </a:lnTo>
                      <a:lnTo>
                        <a:pt x="35241" y="4476"/>
                      </a:lnTo>
                      <a:lnTo>
                        <a:pt x="47382" y="3025"/>
                      </a:lnTo>
                      <a:lnTo>
                        <a:pt x="63500"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10" name="Freihandform 339">
                  <a:extLst>
                    <a:ext uri="{FF2B5EF4-FFF2-40B4-BE49-F238E27FC236}">
                      <a16:creationId xmlns:a16="http://schemas.microsoft.com/office/drawing/2014/main" id="{C44285B0-1036-4030-91CE-2722FCB403A6}"/>
                    </a:ext>
                  </a:extLst>
                </p:cNvPr>
                <p:cNvSpPr/>
                <p:nvPr/>
              </p:nvSpPr>
              <p:spPr>
                <a:xfrm>
                  <a:off x="2033067" y="2695424"/>
                  <a:ext cx="37529" cy="116744"/>
                </a:xfrm>
                <a:custGeom>
                  <a:avLst/>
                  <a:gdLst/>
                  <a:ahLst/>
                  <a:cxnLst/>
                  <a:rect l="0" t="0" r="0" b="0"/>
                  <a:pathLst>
                    <a:path w="40410" h="115455">
                      <a:moveTo>
                        <a:pt x="0" y="0"/>
                      </a:moveTo>
                      <a:lnTo>
                        <a:pt x="551" y="9342"/>
                      </a:lnTo>
                      <a:lnTo>
                        <a:pt x="2430" y="19018"/>
                      </a:lnTo>
                      <a:lnTo>
                        <a:pt x="5126" y="28390"/>
                      </a:lnTo>
                      <a:lnTo>
                        <a:pt x="8343" y="37206"/>
                      </a:lnTo>
                      <a:lnTo>
                        <a:pt x="11864" y="45857"/>
                      </a:lnTo>
                      <a:lnTo>
                        <a:pt x="15548" y="55045"/>
                      </a:lnTo>
                      <a:lnTo>
                        <a:pt x="19315" y="64425"/>
                      </a:lnTo>
                      <a:lnTo>
                        <a:pt x="23125" y="73709"/>
                      </a:lnTo>
                      <a:lnTo>
                        <a:pt x="26955" y="83347"/>
                      </a:lnTo>
                      <a:lnTo>
                        <a:pt x="30866" y="93135"/>
                      </a:lnTo>
                      <a:lnTo>
                        <a:pt x="35209" y="103576"/>
                      </a:lnTo>
                      <a:lnTo>
                        <a:pt x="40409" y="11545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11" name="Freihandform 340">
                  <a:extLst>
                    <a:ext uri="{FF2B5EF4-FFF2-40B4-BE49-F238E27FC236}">
                      <a16:creationId xmlns:a16="http://schemas.microsoft.com/office/drawing/2014/main" id="{F523A541-E5C9-43BF-A911-230CF40F18FC}"/>
                    </a:ext>
                  </a:extLst>
                </p:cNvPr>
                <p:cNvSpPr/>
                <p:nvPr/>
              </p:nvSpPr>
              <p:spPr>
                <a:xfrm>
                  <a:off x="2049890" y="2697783"/>
                  <a:ext cx="67294" cy="73112"/>
                </a:xfrm>
                <a:custGeom>
                  <a:avLst/>
                  <a:gdLst/>
                  <a:ahLst/>
                  <a:cxnLst/>
                  <a:rect l="0" t="0" r="0" b="0"/>
                  <a:pathLst>
                    <a:path w="68406" h="73302">
                      <a:moveTo>
                        <a:pt x="17319" y="4042"/>
                      </a:moveTo>
                      <a:lnTo>
                        <a:pt x="14771" y="10813"/>
                      </a:lnTo>
                      <a:lnTo>
                        <a:pt x="13640" y="19035"/>
                      </a:lnTo>
                      <a:lnTo>
                        <a:pt x="14025" y="27573"/>
                      </a:lnTo>
                      <a:lnTo>
                        <a:pt x="15790" y="35913"/>
                      </a:lnTo>
                      <a:lnTo>
                        <a:pt x="18493" y="44005"/>
                      </a:lnTo>
                      <a:lnTo>
                        <a:pt x="21809" y="51858"/>
                      </a:lnTo>
                      <a:lnTo>
                        <a:pt x="26090" y="58938"/>
                      </a:lnTo>
                      <a:lnTo>
                        <a:pt x="31550" y="64935"/>
                      </a:lnTo>
                      <a:lnTo>
                        <a:pt x="38016" y="69908"/>
                      </a:lnTo>
                      <a:lnTo>
                        <a:pt x="45702" y="72946"/>
                      </a:lnTo>
                      <a:lnTo>
                        <a:pt x="54153" y="73301"/>
                      </a:lnTo>
                      <a:lnTo>
                        <a:pt x="61734" y="70854"/>
                      </a:lnTo>
                      <a:lnTo>
                        <a:pt x="66632" y="66195"/>
                      </a:lnTo>
                      <a:lnTo>
                        <a:pt x="68405" y="60131"/>
                      </a:lnTo>
                      <a:lnTo>
                        <a:pt x="67773" y="53271"/>
                      </a:lnTo>
                      <a:lnTo>
                        <a:pt x="65616" y="46015"/>
                      </a:lnTo>
                      <a:lnTo>
                        <a:pt x="62320" y="38844"/>
                      </a:lnTo>
                      <a:lnTo>
                        <a:pt x="57750" y="32398"/>
                      </a:lnTo>
                      <a:lnTo>
                        <a:pt x="52601" y="26234"/>
                      </a:lnTo>
                      <a:lnTo>
                        <a:pt x="47350" y="19737"/>
                      </a:lnTo>
                      <a:lnTo>
                        <a:pt x="41586" y="12858"/>
                      </a:lnTo>
                      <a:lnTo>
                        <a:pt x="35122" y="6364"/>
                      </a:lnTo>
                      <a:lnTo>
                        <a:pt x="27629" y="1557"/>
                      </a:lnTo>
                      <a:lnTo>
                        <a:pt x="16908" y="0"/>
                      </a:lnTo>
                      <a:lnTo>
                        <a:pt x="0" y="404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112" name="Freihandform 341">
                  <a:extLst>
                    <a:ext uri="{FF2B5EF4-FFF2-40B4-BE49-F238E27FC236}">
                      <a16:creationId xmlns:a16="http://schemas.microsoft.com/office/drawing/2014/main" id="{6B719A5C-7AB6-4C6A-B5F1-2203E83F79A4}"/>
                    </a:ext>
                  </a:extLst>
                </p:cNvPr>
                <p:cNvSpPr/>
                <p:nvPr/>
              </p:nvSpPr>
              <p:spPr>
                <a:xfrm>
                  <a:off x="2131419" y="2661227"/>
                  <a:ext cx="73764" cy="115564"/>
                </a:xfrm>
                <a:custGeom>
                  <a:avLst/>
                  <a:gdLst/>
                  <a:ahLst/>
                  <a:cxnLst/>
                  <a:rect l="0" t="0" r="0" b="0"/>
                  <a:pathLst>
                    <a:path w="75047" h="115456">
                      <a:moveTo>
                        <a:pt x="0" y="115455"/>
                      </a:moveTo>
                      <a:lnTo>
                        <a:pt x="0" y="106088"/>
                      </a:lnTo>
                      <a:lnTo>
                        <a:pt x="0" y="96088"/>
                      </a:lnTo>
                      <a:lnTo>
                        <a:pt x="63" y="85561"/>
                      </a:lnTo>
                      <a:lnTo>
                        <a:pt x="771" y="75258"/>
                      </a:lnTo>
                      <a:lnTo>
                        <a:pt x="2206" y="65428"/>
                      </a:lnTo>
                      <a:lnTo>
                        <a:pt x="3612" y="55432"/>
                      </a:lnTo>
                      <a:lnTo>
                        <a:pt x="4604" y="44949"/>
                      </a:lnTo>
                      <a:lnTo>
                        <a:pt x="5498" y="34332"/>
                      </a:lnTo>
                      <a:lnTo>
                        <a:pt x="7205" y="24635"/>
                      </a:lnTo>
                      <a:lnTo>
                        <a:pt x="11404" y="18966"/>
                      </a:lnTo>
                      <a:lnTo>
                        <a:pt x="16649" y="18463"/>
                      </a:lnTo>
                      <a:lnTo>
                        <a:pt x="21615" y="21731"/>
                      </a:lnTo>
                      <a:lnTo>
                        <a:pt x="26156" y="27164"/>
                      </a:lnTo>
                      <a:lnTo>
                        <a:pt x="30414" y="33741"/>
                      </a:lnTo>
                      <a:lnTo>
                        <a:pt x="34787" y="40895"/>
                      </a:lnTo>
                      <a:lnTo>
                        <a:pt x="39892" y="48333"/>
                      </a:lnTo>
                      <a:lnTo>
                        <a:pt x="45301" y="55908"/>
                      </a:lnTo>
                      <a:lnTo>
                        <a:pt x="50676" y="63548"/>
                      </a:lnTo>
                      <a:lnTo>
                        <a:pt x="56435" y="70650"/>
                      </a:lnTo>
                      <a:lnTo>
                        <a:pt x="62041" y="72101"/>
                      </a:lnTo>
                      <a:lnTo>
                        <a:pt x="65805" y="67778"/>
                      </a:lnTo>
                      <a:lnTo>
                        <a:pt x="68386" y="60663"/>
                      </a:lnTo>
                      <a:lnTo>
                        <a:pt x="70711" y="52419"/>
                      </a:lnTo>
                      <a:lnTo>
                        <a:pt x="72532" y="43193"/>
                      </a:lnTo>
                      <a:lnTo>
                        <a:pt x="73698" y="32634"/>
                      </a:lnTo>
                      <a:lnTo>
                        <a:pt x="74525" y="19074"/>
                      </a:lnTo>
                      <a:lnTo>
                        <a:pt x="75046"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28" name="Freihandform 353">
              <a:extLst>
                <a:ext uri="{FF2B5EF4-FFF2-40B4-BE49-F238E27FC236}">
                  <a16:creationId xmlns:a16="http://schemas.microsoft.com/office/drawing/2014/main" id="{5D5D9923-C5C9-4D3E-BFC4-3EE8B3E52F96}"/>
                </a:ext>
              </a:extLst>
            </p:cNvPr>
            <p:cNvSpPr/>
            <p:nvPr/>
          </p:nvSpPr>
          <p:spPr>
            <a:xfrm>
              <a:off x="1259439" y="2969267"/>
              <a:ext cx="824937" cy="15700"/>
            </a:xfrm>
            <a:custGeom>
              <a:avLst/>
              <a:gdLst/>
              <a:ahLst/>
              <a:cxnLst/>
              <a:rect l="0" t="0" r="0" b="0"/>
              <a:pathLst>
                <a:path w="917865" h="17243">
                  <a:moveTo>
                    <a:pt x="0" y="11470"/>
                  </a:moveTo>
                  <a:lnTo>
                    <a:pt x="6771" y="8922"/>
                  </a:lnTo>
                  <a:lnTo>
                    <a:pt x="14993" y="7791"/>
                  </a:lnTo>
                  <a:lnTo>
                    <a:pt x="23595" y="8112"/>
                  </a:lnTo>
                  <a:lnTo>
                    <a:pt x="32666" y="9146"/>
                  </a:lnTo>
                  <a:lnTo>
                    <a:pt x="42517" y="10091"/>
                  </a:lnTo>
                  <a:lnTo>
                    <a:pt x="52994" y="10782"/>
                  </a:lnTo>
                  <a:lnTo>
                    <a:pt x="63285" y="11852"/>
                  </a:lnTo>
                  <a:lnTo>
                    <a:pt x="73113" y="13481"/>
                  </a:lnTo>
                  <a:lnTo>
                    <a:pt x="83110" y="14986"/>
                  </a:lnTo>
                  <a:lnTo>
                    <a:pt x="93618" y="16004"/>
                  </a:lnTo>
                  <a:lnTo>
                    <a:pt x="104560" y="16599"/>
                  </a:lnTo>
                  <a:lnTo>
                    <a:pt x="115780" y="16856"/>
                  </a:lnTo>
                  <a:lnTo>
                    <a:pt x="127159" y="16313"/>
                  </a:lnTo>
                  <a:lnTo>
                    <a:pt x="138622" y="14960"/>
                  </a:lnTo>
                  <a:lnTo>
                    <a:pt x="150127" y="13594"/>
                  </a:lnTo>
                  <a:lnTo>
                    <a:pt x="161677" y="12645"/>
                  </a:lnTo>
                  <a:lnTo>
                    <a:pt x="173273" y="12084"/>
                  </a:lnTo>
                  <a:lnTo>
                    <a:pt x="183150" y="11792"/>
                  </a:lnTo>
                  <a:lnTo>
                    <a:pt x="191422" y="11647"/>
                  </a:lnTo>
                  <a:lnTo>
                    <a:pt x="198824" y="11573"/>
                  </a:lnTo>
                  <a:lnTo>
                    <a:pt x="205898" y="11532"/>
                  </a:lnTo>
                  <a:lnTo>
                    <a:pt x="214805" y="11506"/>
                  </a:lnTo>
                  <a:lnTo>
                    <a:pt x="225347" y="11426"/>
                  </a:lnTo>
                  <a:lnTo>
                    <a:pt x="235919" y="10709"/>
                  </a:lnTo>
                  <a:lnTo>
                    <a:pt x="245980" y="9269"/>
                  </a:lnTo>
                  <a:lnTo>
                    <a:pt x="256124" y="7860"/>
                  </a:lnTo>
                  <a:lnTo>
                    <a:pt x="266690" y="6866"/>
                  </a:lnTo>
                  <a:lnTo>
                    <a:pt x="277351" y="5971"/>
                  </a:lnTo>
                  <a:lnTo>
                    <a:pt x="287439" y="4507"/>
                  </a:lnTo>
                  <a:lnTo>
                    <a:pt x="297342" y="2860"/>
                  </a:lnTo>
                  <a:lnTo>
                    <a:pt x="307630" y="1602"/>
                  </a:lnTo>
                  <a:lnTo>
                    <a:pt x="318393" y="819"/>
                  </a:lnTo>
                  <a:lnTo>
                    <a:pt x="329501" y="380"/>
                  </a:lnTo>
                  <a:lnTo>
                    <a:pt x="340816" y="150"/>
                  </a:lnTo>
                  <a:lnTo>
                    <a:pt x="352246" y="33"/>
                  </a:lnTo>
                  <a:lnTo>
                    <a:pt x="363710" y="0"/>
                  </a:lnTo>
                  <a:lnTo>
                    <a:pt x="374904" y="296"/>
                  </a:lnTo>
                  <a:lnTo>
                    <a:pt x="385281" y="1438"/>
                  </a:lnTo>
                  <a:lnTo>
                    <a:pt x="395334" y="2919"/>
                  </a:lnTo>
                  <a:lnTo>
                    <a:pt x="405697" y="4095"/>
                  </a:lnTo>
                  <a:lnTo>
                    <a:pt x="416497" y="4838"/>
                  </a:lnTo>
                  <a:lnTo>
                    <a:pt x="427622" y="5257"/>
                  </a:lnTo>
                  <a:lnTo>
                    <a:pt x="438946" y="5478"/>
                  </a:lnTo>
                  <a:lnTo>
                    <a:pt x="450379" y="5591"/>
                  </a:lnTo>
                  <a:lnTo>
                    <a:pt x="461869" y="5646"/>
                  </a:lnTo>
                  <a:lnTo>
                    <a:pt x="473387" y="5673"/>
                  </a:lnTo>
                  <a:lnTo>
                    <a:pt x="484920" y="5686"/>
                  </a:lnTo>
                  <a:lnTo>
                    <a:pt x="496436" y="5716"/>
                  </a:lnTo>
                  <a:lnTo>
                    <a:pt x="507654" y="6042"/>
                  </a:lnTo>
                  <a:lnTo>
                    <a:pt x="518043" y="7198"/>
                  </a:lnTo>
                  <a:lnTo>
                    <a:pt x="528102" y="8685"/>
                  </a:lnTo>
                  <a:lnTo>
                    <a:pt x="538468" y="9864"/>
                  </a:lnTo>
                  <a:lnTo>
                    <a:pt x="549269" y="10545"/>
                  </a:lnTo>
                  <a:lnTo>
                    <a:pt x="560395" y="10258"/>
                  </a:lnTo>
                  <a:lnTo>
                    <a:pt x="571718" y="9045"/>
                  </a:lnTo>
                  <a:lnTo>
                    <a:pt x="583088" y="7814"/>
                  </a:lnTo>
                  <a:lnTo>
                    <a:pt x="593847" y="7586"/>
                  </a:lnTo>
                  <a:lnTo>
                    <a:pt x="603607" y="8152"/>
                  </a:lnTo>
                  <a:lnTo>
                    <a:pt x="612578" y="8107"/>
                  </a:lnTo>
                  <a:lnTo>
                    <a:pt x="621662" y="7436"/>
                  </a:lnTo>
                  <a:lnTo>
                    <a:pt x="631456" y="6750"/>
                  </a:lnTo>
                  <a:lnTo>
                    <a:pt x="641946" y="6278"/>
                  </a:lnTo>
                  <a:lnTo>
                    <a:pt x="652912" y="6000"/>
                  </a:lnTo>
                  <a:lnTo>
                    <a:pt x="664156" y="5849"/>
                  </a:lnTo>
                  <a:lnTo>
                    <a:pt x="675550" y="5771"/>
                  </a:lnTo>
                  <a:lnTo>
                    <a:pt x="687021" y="5733"/>
                  </a:lnTo>
                  <a:lnTo>
                    <a:pt x="698531" y="5714"/>
                  </a:lnTo>
                  <a:lnTo>
                    <a:pt x="710060" y="5704"/>
                  </a:lnTo>
                  <a:lnTo>
                    <a:pt x="721574" y="5725"/>
                  </a:lnTo>
                  <a:lnTo>
                    <a:pt x="732791" y="6046"/>
                  </a:lnTo>
                  <a:lnTo>
                    <a:pt x="743180" y="7200"/>
                  </a:lnTo>
                  <a:lnTo>
                    <a:pt x="753214" y="8710"/>
                  </a:lnTo>
                  <a:lnTo>
                    <a:pt x="763257" y="10212"/>
                  </a:lnTo>
                  <a:lnTo>
                    <a:pt x="772902" y="12112"/>
                  </a:lnTo>
                  <a:lnTo>
                    <a:pt x="782541" y="14018"/>
                  </a:lnTo>
                  <a:lnTo>
                    <a:pt x="792686" y="15419"/>
                  </a:lnTo>
                  <a:lnTo>
                    <a:pt x="803375" y="16276"/>
                  </a:lnTo>
                  <a:lnTo>
                    <a:pt x="814445" y="16751"/>
                  </a:lnTo>
                  <a:lnTo>
                    <a:pt x="825742" y="16999"/>
                  </a:lnTo>
                  <a:lnTo>
                    <a:pt x="836972" y="17125"/>
                  </a:lnTo>
                  <a:lnTo>
                    <a:pt x="846412" y="17184"/>
                  </a:lnTo>
                  <a:lnTo>
                    <a:pt x="854328" y="17212"/>
                  </a:lnTo>
                  <a:lnTo>
                    <a:pt x="861713" y="17225"/>
                  </a:lnTo>
                  <a:lnTo>
                    <a:pt x="869010" y="17232"/>
                  </a:lnTo>
                  <a:lnTo>
                    <a:pt x="877350" y="17236"/>
                  </a:lnTo>
                  <a:lnTo>
                    <a:pt x="891660" y="17240"/>
                  </a:lnTo>
                  <a:lnTo>
                    <a:pt x="917864" y="1724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4" name="Gruppieren 3">
              <a:extLst>
                <a:ext uri="{FF2B5EF4-FFF2-40B4-BE49-F238E27FC236}">
                  <a16:creationId xmlns:a16="http://schemas.microsoft.com/office/drawing/2014/main" id="{C56B209A-C29F-4CAD-96CB-0271FD04FE3C}"/>
                </a:ext>
              </a:extLst>
            </p:cNvPr>
            <p:cNvGrpSpPr/>
            <p:nvPr/>
          </p:nvGrpSpPr>
          <p:grpSpPr>
            <a:xfrm>
              <a:off x="311901" y="1998753"/>
              <a:ext cx="1823854" cy="896298"/>
              <a:chOff x="311901" y="1998753"/>
              <a:chExt cx="1823854" cy="896298"/>
            </a:xfrm>
          </p:grpSpPr>
          <p:sp>
            <p:nvSpPr>
              <p:cNvPr id="130" name="Freihandform 284">
                <a:extLst>
                  <a:ext uri="{FF2B5EF4-FFF2-40B4-BE49-F238E27FC236}">
                    <a16:creationId xmlns:a16="http://schemas.microsoft.com/office/drawing/2014/main" id="{E69F05CF-E513-4430-92BC-A75E85EB22E9}"/>
                  </a:ext>
                </a:extLst>
              </p:cNvPr>
              <p:cNvSpPr/>
              <p:nvPr/>
            </p:nvSpPr>
            <p:spPr>
              <a:xfrm>
                <a:off x="513000" y="2024443"/>
                <a:ext cx="211229" cy="256901"/>
              </a:xfrm>
              <a:custGeom>
                <a:avLst/>
                <a:gdLst/>
                <a:ahLst/>
                <a:cxnLst/>
                <a:rect l="0" t="0" r="0" b="0"/>
                <a:pathLst>
                  <a:path w="234581" h="285764">
                    <a:moveTo>
                      <a:pt x="234580" y="5249"/>
                    </a:moveTo>
                    <a:lnTo>
                      <a:pt x="229996" y="4245"/>
                    </a:lnTo>
                    <a:lnTo>
                      <a:pt x="220441" y="2253"/>
                    </a:lnTo>
                    <a:lnTo>
                      <a:pt x="210336" y="812"/>
                    </a:lnTo>
                    <a:lnTo>
                      <a:pt x="199730" y="0"/>
                    </a:lnTo>
                    <a:lnTo>
                      <a:pt x="189376" y="223"/>
                    </a:lnTo>
                    <a:lnTo>
                      <a:pt x="179518" y="1405"/>
                    </a:lnTo>
                    <a:lnTo>
                      <a:pt x="169506" y="2685"/>
                    </a:lnTo>
                    <a:lnTo>
                      <a:pt x="159015" y="3615"/>
                    </a:lnTo>
                    <a:lnTo>
                      <a:pt x="148393" y="4479"/>
                    </a:lnTo>
                    <a:lnTo>
                      <a:pt x="138390" y="5992"/>
                    </a:lnTo>
                    <a:lnTo>
                      <a:pt x="129229" y="8387"/>
                    </a:lnTo>
                    <a:lnTo>
                      <a:pt x="120703" y="11725"/>
                    </a:lnTo>
                    <a:lnTo>
                      <a:pt x="112567" y="16286"/>
                    </a:lnTo>
                    <a:lnTo>
                      <a:pt x="104647" y="21421"/>
                    </a:lnTo>
                    <a:lnTo>
                      <a:pt x="96840" y="26662"/>
                    </a:lnTo>
                    <a:lnTo>
                      <a:pt x="89090" y="32357"/>
                    </a:lnTo>
                    <a:lnTo>
                      <a:pt x="81392" y="38110"/>
                    </a:lnTo>
                    <a:lnTo>
                      <a:pt x="74007" y="43671"/>
                    </a:lnTo>
                    <a:lnTo>
                      <a:pt x="67459" y="49589"/>
                    </a:lnTo>
                    <a:lnTo>
                      <a:pt x="61270" y="56128"/>
                    </a:lnTo>
                    <a:lnTo>
                      <a:pt x="55075" y="63161"/>
                    </a:lnTo>
                    <a:lnTo>
                      <a:pt x="49277" y="70440"/>
                    </a:lnTo>
                    <a:lnTo>
                      <a:pt x="43510" y="77249"/>
                    </a:lnTo>
                    <a:lnTo>
                      <a:pt x="37537" y="83422"/>
                    </a:lnTo>
                    <a:lnTo>
                      <a:pt x="31916" y="89732"/>
                    </a:lnTo>
                    <a:lnTo>
                      <a:pt x="26912" y="97147"/>
                    </a:lnTo>
                    <a:lnTo>
                      <a:pt x="22401" y="105699"/>
                    </a:lnTo>
                    <a:lnTo>
                      <a:pt x="18198" y="114488"/>
                    </a:lnTo>
                    <a:lnTo>
                      <a:pt x="14169" y="122992"/>
                    </a:lnTo>
                    <a:lnTo>
                      <a:pt x="10231" y="131179"/>
                    </a:lnTo>
                    <a:lnTo>
                      <a:pt x="6403" y="139210"/>
                    </a:lnTo>
                    <a:lnTo>
                      <a:pt x="3265" y="147779"/>
                    </a:lnTo>
                    <a:lnTo>
                      <a:pt x="1165" y="157305"/>
                    </a:lnTo>
                    <a:lnTo>
                      <a:pt x="0" y="167661"/>
                    </a:lnTo>
                    <a:lnTo>
                      <a:pt x="68" y="178561"/>
                    </a:lnTo>
                    <a:lnTo>
                      <a:pt x="1484" y="189774"/>
                    </a:lnTo>
                    <a:lnTo>
                      <a:pt x="3939" y="201090"/>
                    </a:lnTo>
                    <a:lnTo>
                      <a:pt x="7066" y="211823"/>
                    </a:lnTo>
                    <a:lnTo>
                      <a:pt x="10858" y="221571"/>
                    </a:lnTo>
                    <a:lnTo>
                      <a:pt x="15673" y="230474"/>
                    </a:lnTo>
                    <a:lnTo>
                      <a:pt x="20941" y="238824"/>
                    </a:lnTo>
                    <a:lnTo>
                      <a:pt x="26249" y="246858"/>
                    </a:lnTo>
                    <a:lnTo>
                      <a:pt x="32039" y="254659"/>
                    </a:lnTo>
                    <a:lnTo>
                      <a:pt x="38516" y="261730"/>
                    </a:lnTo>
                    <a:lnTo>
                      <a:pt x="45519" y="268032"/>
                    </a:lnTo>
                    <a:lnTo>
                      <a:pt x="52847" y="274341"/>
                    </a:lnTo>
                    <a:lnTo>
                      <a:pt x="60357" y="281054"/>
                    </a:lnTo>
                    <a:lnTo>
                      <a:pt x="65617" y="28576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Freihandform 285">
                <a:extLst>
                  <a:ext uri="{FF2B5EF4-FFF2-40B4-BE49-F238E27FC236}">
                    <a16:creationId xmlns:a16="http://schemas.microsoft.com/office/drawing/2014/main" id="{158AF093-2A16-4E9E-96E0-B802FCCC35F7}"/>
                  </a:ext>
                </a:extLst>
              </p:cNvPr>
              <p:cNvSpPr/>
              <p:nvPr/>
            </p:nvSpPr>
            <p:spPr>
              <a:xfrm>
                <a:off x="567235" y="2092950"/>
                <a:ext cx="147004" cy="155568"/>
              </a:xfrm>
              <a:custGeom>
                <a:avLst/>
                <a:gdLst/>
                <a:ahLst/>
                <a:cxnLst/>
                <a:rect l="0" t="0" r="0" b="0"/>
                <a:pathLst>
                  <a:path w="163887" h="172711">
                    <a:moveTo>
                      <a:pt x="163886" y="7151"/>
                    </a:moveTo>
                    <a:lnTo>
                      <a:pt x="157480" y="6350"/>
                    </a:lnTo>
                    <a:lnTo>
                      <a:pt x="147320" y="3810"/>
                    </a:lnTo>
                    <a:lnTo>
                      <a:pt x="137160" y="1270"/>
                    </a:lnTo>
                    <a:lnTo>
                      <a:pt x="127000" y="0"/>
                    </a:lnTo>
                    <a:lnTo>
                      <a:pt x="116840" y="0"/>
                    </a:lnTo>
                    <a:lnTo>
                      <a:pt x="105410" y="1270"/>
                    </a:lnTo>
                    <a:lnTo>
                      <a:pt x="95250" y="2540"/>
                    </a:lnTo>
                    <a:lnTo>
                      <a:pt x="85090" y="5080"/>
                    </a:lnTo>
                    <a:lnTo>
                      <a:pt x="74930" y="7620"/>
                    </a:lnTo>
                    <a:lnTo>
                      <a:pt x="66040" y="10160"/>
                    </a:lnTo>
                    <a:lnTo>
                      <a:pt x="58420" y="15240"/>
                    </a:lnTo>
                    <a:lnTo>
                      <a:pt x="50800" y="20320"/>
                    </a:lnTo>
                    <a:lnTo>
                      <a:pt x="43180" y="25400"/>
                    </a:lnTo>
                    <a:lnTo>
                      <a:pt x="36830" y="31750"/>
                    </a:lnTo>
                    <a:lnTo>
                      <a:pt x="30480" y="36830"/>
                    </a:lnTo>
                    <a:lnTo>
                      <a:pt x="24130" y="43180"/>
                    </a:lnTo>
                    <a:lnTo>
                      <a:pt x="17780" y="48260"/>
                    </a:lnTo>
                    <a:lnTo>
                      <a:pt x="12700" y="54610"/>
                    </a:lnTo>
                    <a:lnTo>
                      <a:pt x="8890" y="62230"/>
                    </a:lnTo>
                    <a:lnTo>
                      <a:pt x="6350" y="71120"/>
                    </a:lnTo>
                    <a:lnTo>
                      <a:pt x="3810" y="80010"/>
                    </a:lnTo>
                    <a:lnTo>
                      <a:pt x="1270" y="88900"/>
                    </a:lnTo>
                    <a:lnTo>
                      <a:pt x="0" y="97790"/>
                    </a:lnTo>
                    <a:lnTo>
                      <a:pt x="1270" y="105410"/>
                    </a:lnTo>
                    <a:lnTo>
                      <a:pt x="1270" y="115570"/>
                    </a:lnTo>
                    <a:lnTo>
                      <a:pt x="3810" y="124460"/>
                    </a:lnTo>
                    <a:lnTo>
                      <a:pt x="6350" y="133350"/>
                    </a:lnTo>
                    <a:lnTo>
                      <a:pt x="8890" y="140970"/>
                    </a:lnTo>
                    <a:lnTo>
                      <a:pt x="13970" y="149860"/>
                    </a:lnTo>
                    <a:lnTo>
                      <a:pt x="19050" y="156210"/>
                    </a:lnTo>
                    <a:lnTo>
                      <a:pt x="26670" y="162560"/>
                    </a:lnTo>
                    <a:lnTo>
                      <a:pt x="33020" y="167640"/>
                    </a:lnTo>
                    <a:lnTo>
                      <a:pt x="40625" y="17271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ihandform 286">
                <a:extLst>
                  <a:ext uri="{FF2B5EF4-FFF2-40B4-BE49-F238E27FC236}">
                    <a16:creationId xmlns:a16="http://schemas.microsoft.com/office/drawing/2014/main" id="{D5ABAAA4-8F8D-483E-B6EF-213092639C3C}"/>
                  </a:ext>
                </a:extLst>
              </p:cNvPr>
              <p:cNvSpPr/>
              <p:nvPr/>
            </p:nvSpPr>
            <p:spPr>
              <a:xfrm>
                <a:off x="695685" y="2140049"/>
                <a:ext cx="24262" cy="25690"/>
              </a:xfrm>
              <a:custGeom>
                <a:avLst/>
                <a:gdLst/>
                <a:ahLst/>
                <a:cxnLst/>
                <a:rect l="0" t="0" r="0" b="0"/>
                <a:pathLst>
                  <a:path w="27099" h="28555">
                    <a:moveTo>
                      <a:pt x="27098" y="0"/>
                    </a:moveTo>
                    <a:lnTo>
                      <a:pt x="20720" y="3189"/>
                    </a:lnTo>
                    <a:lnTo>
                      <a:pt x="14370" y="9539"/>
                    </a:lnTo>
                    <a:lnTo>
                      <a:pt x="9290" y="15889"/>
                    </a:lnTo>
                    <a:lnTo>
                      <a:pt x="4210" y="22239"/>
                    </a:lnTo>
                    <a:lnTo>
                      <a:pt x="0" y="285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ihandform 287">
                <a:extLst>
                  <a:ext uri="{FF2B5EF4-FFF2-40B4-BE49-F238E27FC236}">
                    <a16:creationId xmlns:a16="http://schemas.microsoft.com/office/drawing/2014/main" id="{CBE9FF32-6C5E-43FE-80FC-5A16ADE95199}"/>
                  </a:ext>
                </a:extLst>
              </p:cNvPr>
              <p:cNvSpPr/>
              <p:nvPr/>
            </p:nvSpPr>
            <p:spPr>
              <a:xfrm>
                <a:off x="688548" y="2091523"/>
                <a:ext cx="25690" cy="4281"/>
              </a:xfrm>
              <a:custGeom>
                <a:avLst/>
                <a:gdLst/>
                <a:ahLst/>
                <a:cxnLst/>
                <a:rect l="0" t="0" r="0" b="0"/>
                <a:pathLst>
                  <a:path w="29212" h="5557">
                    <a:moveTo>
                      <a:pt x="0" y="0"/>
                    </a:moveTo>
                    <a:lnTo>
                      <a:pt x="7620" y="2540"/>
                    </a:lnTo>
                    <a:lnTo>
                      <a:pt x="15240" y="5080"/>
                    </a:lnTo>
                    <a:lnTo>
                      <a:pt x="25400" y="5080"/>
                    </a:lnTo>
                    <a:lnTo>
                      <a:pt x="29211" y="555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ihandform 288">
                <a:extLst>
                  <a:ext uri="{FF2B5EF4-FFF2-40B4-BE49-F238E27FC236}">
                    <a16:creationId xmlns:a16="http://schemas.microsoft.com/office/drawing/2014/main" id="{E0D6D065-1B39-4855-83FE-8A20CC8B92F0}"/>
                  </a:ext>
                </a:extLst>
              </p:cNvPr>
              <p:cNvSpPr/>
              <p:nvPr/>
            </p:nvSpPr>
            <p:spPr>
              <a:xfrm>
                <a:off x="340305" y="2356987"/>
                <a:ext cx="186967" cy="256901"/>
              </a:xfrm>
              <a:custGeom>
                <a:avLst/>
                <a:gdLst/>
                <a:ahLst/>
                <a:cxnLst/>
                <a:rect l="0" t="0" r="0" b="0"/>
                <a:pathLst>
                  <a:path w="107622" h="170811">
                    <a:moveTo>
                      <a:pt x="107621" y="0"/>
                    </a:moveTo>
                    <a:lnTo>
                      <a:pt x="105410" y="2210"/>
                    </a:lnTo>
                    <a:lnTo>
                      <a:pt x="99060" y="8560"/>
                    </a:lnTo>
                    <a:lnTo>
                      <a:pt x="92710" y="14910"/>
                    </a:lnTo>
                    <a:lnTo>
                      <a:pt x="85090" y="22530"/>
                    </a:lnTo>
                    <a:lnTo>
                      <a:pt x="78740" y="30150"/>
                    </a:lnTo>
                    <a:lnTo>
                      <a:pt x="72390" y="36500"/>
                    </a:lnTo>
                    <a:lnTo>
                      <a:pt x="67310" y="42850"/>
                    </a:lnTo>
                    <a:lnTo>
                      <a:pt x="60960" y="49200"/>
                    </a:lnTo>
                    <a:lnTo>
                      <a:pt x="55880" y="55550"/>
                    </a:lnTo>
                    <a:lnTo>
                      <a:pt x="50800" y="61900"/>
                    </a:lnTo>
                    <a:lnTo>
                      <a:pt x="44450" y="68250"/>
                    </a:lnTo>
                    <a:lnTo>
                      <a:pt x="36830" y="74600"/>
                    </a:lnTo>
                    <a:lnTo>
                      <a:pt x="30480" y="80950"/>
                    </a:lnTo>
                    <a:lnTo>
                      <a:pt x="25400" y="88570"/>
                    </a:lnTo>
                    <a:lnTo>
                      <a:pt x="20320" y="94920"/>
                    </a:lnTo>
                    <a:lnTo>
                      <a:pt x="13970" y="100000"/>
                    </a:lnTo>
                    <a:lnTo>
                      <a:pt x="8890" y="106350"/>
                    </a:lnTo>
                    <a:lnTo>
                      <a:pt x="3810" y="113970"/>
                    </a:lnTo>
                    <a:lnTo>
                      <a:pt x="0" y="120320"/>
                    </a:lnTo>
                    <a:lnTo>
                      <a:pt x="0" y="127940"/>
                    </a:lnTo>
                    <a:lnTo>
                      <a:pt x="1270" y="135560"/>
                    </a:lnTo>
                    <a:lnTo>
                      <a:pt x="5080" y="143180"/>
                    </a:lnTo>
                    <a:lnTo>
                      <a:pt x="10160" y="150800"/>
                    </a:lnTo>
                    <a:lnTo>
                      <a:pt x="15240" y="158420"/>
                    </a:lnTo>
                    <a:lnTo>
                      <a:pt x="20320" y="166040"/>
                    </a:lnTo>
                    <a:lnTo>
                      <a:pt x="24295" y="17081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ihandform 289">
                <a:extLst>
                  <a:ext uri="{FF2B5EF4-FFF2-40B4-BE49-F238E27FC236}">
                    <a16:creationId xmlns:a16="http://schemas.microsoft.com/office/drawing/2014/main" id="{8A9D3231-FC5B-4296-9D30-42D8AD038FC3}"/>
                  </a:ext>
                </a:extLst>
              </p:cNvPr>
              <p:cNvSpPr/>
              <p:nvPr/>
            </p:nvSpPr>
            <p:spPr>
              <a:xfrm>
                <a:off x="538690" y="2288481"/>
                <a:ext cx="29971" cy="51380"/>
              </a:xfrm>
              <a:custGeom>
                <a:avLst/>
                <a:gdLst/>
                <a:ahLst/>
                <a:cxnLst/>
                <a:rect l="0" t="0" r="0" b="0"/>
                <a:pathLst>
                  <a:path w="33693" h="57224">
                    <a:moveTo>
                      <a:pt x="33692" y="0"/>
                    </a:moveTo>
                    <a:lnTo>
                      <a:pt x="29882" y="6350"/>
                    </a:lnTo>
                    <a:lnTo>
                      <a:pt x="27342" y="12700"/>
                    </a:lnTo>
                    <a:lnTo>
                      <a:pt x="23532" y="20320"/>
                    </a:lnTo>
                    <a:lnTo>
                      <a:pt x="18452" y="27940"/>
                    </a:lnTo>
                    <a:lnTo>
                      <a:pt x="13372" y="35560"/>
                    </a:lnTo>
                    <a:lnTo>
                      <a:pt x="8292" y="41910"/>
                    </a:lnTo>
                    <a:lnTo>
                      <a:pt x="3212" y="50800"/>
                    </a:lnTo>
                    <a:lnTo>
                      <a:pt x="0" y="5722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36" name="Gruppieren 295">
                <a:extLst>
                  <a:ext uri="{FF2B5EF4-FFF2-40B4-BE49-F238E27FC236}">
                    <a16:creationId xmlns:a16="http://schemas.microsoft.com/office/drawing/2014/main" id="{F8B0C6C1-788F-4B5C-813D-23E717F704C7}"/>
                  </a:ext>
                </a:extLst>
              </p:cNvPr>
              <p:cNvGrpSpPr>
                <a:grpSpLocks/>
              </p:cNvGrpSpPr>
              <p:nvPr/>
            </p:nvGrpSpPr>
            <p:grpSpPr bwMode="auto">
              <a:xfrm>
                <a:off x="515854" y="2412649"/>
                <a:ext cx="887735" cy="482402"/>
                <a:chOff x="1621790" y="2815590"/>
                <a:chExt cx="859048" cy="480061"/>
              </a:xfrm>
            </p:grpSpPr>
            <p:sp>
              <p:nvSpPr>
                <p:cNvPr id="159" name="Freihandform 290">
                  <a:extLst>
                    <a:ext uri="{FF2B5EF4-FFF2-40B4-BE49-F238E27FC236}">
                      <a16:creationId xmlns:a16="http://schemas.microsoft.com/office/drawing/2014/main" id="{1FF3940D-6815-41DC-BC7E-88F4E6FD00F4}"/>
                    </a:ext>
                  </a:extLst>
                </p:cNvPr>
                <p:cNvSpPr/>
                <p:nvPr/>
              </p:nvSpPr>
              <p:spPr>
                <a:xfrm>
                  <a:off x="1621790" y="3136578"/>
                  <a:ext cx="212690" cy="159073"/>
                </a:xfrm>
                <a:custGeom>
                  <a:avLst/>
                  <a:gdLst/>
                  <a:ahLst/>
                  <a:cxnLst/>
                  <a:rect l="0" t="0" r="0" b="0"/>
                  <a:pathLst>
                    <a:path w="213361" h="158751">
                      <a:moveTo>
                        <a:pt x="0" y="0"/>
                      </a:moveTo>
                      <a:lnTo>
                        <a:pt x="3810" y="2540"/>
                      </a:lnTo>
                      <a:lnTo>
                        <a:pt x="12700" y="10160"/>
                      </a:lnTo>
                      <a:lnTo>
                        <a:pt x="21590" y="17780"/>
                      </a:lnTo>
                      <a:lnTo>
                        <a:pt x="30480" y="24130"/>
                      </a:lnTo>
                      <a:lnTo>
                        <a:pt x="41910" y="30480"/>
                      </a:lnTo>
                      <a:lnTo>
                        <a:pt x="50800" y="36830"/>
                      </a:lnTo>
                      <a:lnTo>
                        <a:pt x="59690" y="43180"/>
                      </a:lnTo>
                      <a:lnTo>
                        <a:pt x="68580" y="49530"/>
                      </a:lnTo>
                      <a:lnTo>
                        <a:pt x="78740" y="55880"/>
                      </a:lnTo>
                      <a:lnTo>
                        <a:pt x="87630" y="62230"/>
                      </a:lnTo>
                      <a:lnTo>
                        <a:pt x="96520" y="68580"/>
                      </a:lnTo>
                      <a:lnTo>
                        <a:pt x="105410" y="74930"/>
                      </a:lnTo>
                      <a:lnTo>
                        <a:pt x="113030" y="82550"/>
                      </a:lnTo>
                      <a:lnTo>
                        <a:pt x="121920" y="87630"/>
                      </a:lnTo>
                      <a:lnTo>
                        <a:pt x="129540" y="93980"/>
                      </a:lnTo>
                      <a:lnTo>
                        <a:pt x="137160" y="100330"/>
                      </a:lnTo>
                      <a:lnTo>
                        <a:pt x="144780" y="107950"/>
                      </a:lnTo>
                      <a:lnTo>
                        <a:pt x="152400" y="114300"/>
                      </a:lnTo>
                      <a:lnTo>
                        <a:pt x="161290" y="119380"/>
                      </a:lnTo>
                      <a:lnTo>
                        <a:pt x="170180" y="127000"/>
                      </a:lnTo>
                      <a:lnTo>
                        <a:pt x="179070" y="133350"/>
                      </a:lnTo>
                      <a:lnTo>
                        <a:pt x="187960" y="139700"/>
                      </a:lnTo>
                      <a:lnTo>
                        <a:pt x="199390" y="148590"/>
                      </a:lnTo>
                      <a:lnTo>
                        <a:pt x="213360" y="15875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ihandform 291">
                  <a:extLst>
                    <a:ext uri="{FF2B5EF4-FFF2-40B4-BE49-F238E27FC236}">
                      <a16:creationId xmlns:a16="http://schemas.microsoft.com/office/drawing/2014/main" id="{BDE44A11-ECD7-4446-9E51-34A52EE930BC}"/>
                    </a:ext>
                  </a:extLst>
                </p:cNvPr>
                <p:cNvSpPr/>
                <p:nvPr/>
              </p:nvSpPr>
              <p:spPr>
                <a:xfrm>
                  <a:off x="1846910" y="3001650"/>
                  <a:ext cx="567635" cy="265595"/>
                </a:xfrm>
                <a:custGeom>
                  <a:avLst/>
                  <a:gdLst/>
                  <a:ahLst/>
                  <a:cxnLst/>
                  <a:rect l="0" t="0" r="0" b="0"/>
                  <a:pathLst>
                    <a:path w="567042" h="265431">
                      <a:moveTo>
                        <a:pt x="0" y="265430"/>
                      </a:moveTo>
                      <a:lnTo>
                        <a:pt x="2540" y="259080"/>
                      </a:lnTo>
                      <a:lnTo>
                        <a:pt x="6350" y="251460"/>
                      </a:lnTo>
                      <a:lnTo>
                        <a:pt x="8890" y="243840"/>
                      </a:lnTo>
                      <a:lnTo>
                        <a:pt x="12700" y="234950"/>
                      </a:lnTo>
                      <a:lnTo>
                        <a:pt x="17780" y="226060"/>
                      </a:lnTo>
                      <a:lnTo>
                        <a:pt x="21590" y="217170"/>
                      </a:lnTo>
                      <a:lnTo>
                        <a:pt x="27940" y="209550"/>
                      </a:lnTo>
                      <a:lnTo>
                        <a:pt x="35560" y="201930"/>
                      </a:lnTo>
                      <a:lnTo>
                        <a:pt x="41910" y="194310"/>
                      </a:lnTo>
                      <a:lnTo>
                        <a:pt x="49530" y="186690"/>
                      </a:lnTo>
                      <a:lnTo>
                        <a:pt x="54610" y="177800"/>
                      </a:lnTo>
                      <a:lnTo>
                        <a:pt x="60960" y="171450"/>
                      </a:lnTo>
                      <a:lnTo>
                        <a:pt x="66040" y="165100"/>
                      </a:lnTo>
                      <a:lnTo>
                        <a:pt x="71120" y="160020"/>
                      </a:lnTo>
                      <a:lnTo>
                        <a:pt x="76200" y="153670"/>
                      </a:lnTo>
                      <a:lnTo>
                        <a:pt x="83820" y="146050"/>
                      </a:lnTo>
                      <a:lnTo>
                        <a:pt x="91440" y="138430"/>
                      </a:lnTo>
                      <a:lnTo>
                        <a:pt x="99060" y="130810"/>
                      </a:lnTo>
                      <a:lnTo>
                        <a:pt x="106680" y="123190"/>
                      </a:lnTo>
                      <a:lnTo>
                        <a:pt x="114300" y="115570"/>
                      </a:lnTo>
                      <a:lnTo>
                        <a:pt x="121920" y="109220"/>
                      </a:lnTo>
                      <a:lnTo>
                        <a:pt x="129540" y="102870"/>
                      </a:lnTo>
                      <a:lnTo>
                        <a:pt x="135890" y="96520"/>
                      </a:lnTo>
                      <a:lnTo>
                        <a:pt x="142240" y="90170"/>
                      </a:lnTo>
                      <a:lnTo>
                        <a:pt x="148590" y="85090"/>
                      </a:lnTo>
                      <a:lnTo>
                        <a:pt x="156210" y="81280"/>
                      </a:lnTo>
                      <a:lnTo>
                        <a:pt x="163830" y="77470"/>
                      </a:lnTo>
                      <a:lnTo>
                        <a:pt x="171450" y="72390"/>
                      </a:lnTo>
                      <a:lnTo>
                        <a:pt x="179070" y="68580"/>
                      </a:lnTo>
                      <a:lnTo>
                        <a:pt x="186690" y="64770"/>
                      </a:lnTo>
                      <a:lnTo>
                        <a:pt x="194310" y="60960"/>
                      </a:lnTo>
                      <a:lnTo>
                        <a:pt x="201930" y="54610"/>
                      </a:lnTo>
                      <a:lnTo>
                        <a:pt x="210820" y="49530"/>
                      </a:lnTo>
                      <a:lnTo>
                        <a:pt x="220980" y="44450"/>
                      </a:lnTo>
                      <a:lnTo>
                        <a:pt x="231140" y="40640"/>
                      </a:lnTo>
                      <a:lnTo>
                        <a:pt x="242570" y="36830"/>
                      </a:lnTo>
                      <a:lnTo>
                        <a:pt x="254000" y="33020"/>
                      </a:lnTo>
                      <a:lnTo>
                        <a:pt x="265430" y="29210"/>
                      </a:lnTo>
                      <a:lnTo>
                        <a:pt x="276860" y="26670"/>
                      </a:lnTo>
                      <a:lnTo>
                        <a:pt x="288290" y="24130"/>
                      </a:lnTo>
                      <a:lnTo>
                        <a:pt x="299720" y="21590"/>
                      </a:lnTo>
                      <a:lnTo>
                        <a:pt x="309880" y="17780"/>
                      </a:lnTo>
                      <a:lnTo>
                        <a:pt x="320040" y="15240"/>
                      </a:lnTo>
                      <a:lnTo>
                        <a:pt x="330200" y="12700"/>
                      </a:lnTo>
                      <a:lnTo>
                        <a:pt x="339090" y="11430"/>
                      </a:lnTo>
                      <a:lnTo>
                        <a:pt x="349250" y="8890"/>
                      </a:lnTo>
                      <a:lnTo>
                        <a:pt x="359410" y="6350"/>
                      </a:lnTo>
                      <a:lnTo>
                        <a:pt x="368300" y="5080"/>
                      </a:lnTo>
                      <a:lnTo>
                        <a:pt x="378460" y="2540"/>
                      </a:lnTo>
                      <a:lnTo>
                        <a:pt x="388620" y="1270"/>
                      </a:lnTo>
                      <a:lnTo>
                        <a:pt x="398780" y="0"/>
                      </a:lnTo>
                      <a:lnTo>
                        <a:pt x="410210" y="0"/>
                      </a:lnTo>
                      <a:lnTo>
                        <a:pt x="421640" y="0"/>
                      </a:lnTo>
                      <a:lnTo>
                        <a:pt x="430530" y="0"/>
                      </a:lnTo>
                      <a:lnTo>
                        <a:pt x="439420" y="0"/>
                      </a:lnTo>
                      <a:lnTo>
                        <a:pt x="447040" y="0"/>
                      </a:lnTo>
                      <a:lnTo>
                        <a:pt x="454660" y="0"/>
                      </a:lnTo>
                      <a:lnTo>
                        <a:pt x="462280" y="1270"/>
                      </a:lnTo>
                      <a:lnTo>
                        <a:pt x="468630" y="2540"/>
                      </a:lnTo>
                      <a:lnTo>
                        <a:pt x="476250" y="3810"/>
                      </a:lnTo>
                      <a:lnTo>
                        <a:pt x="482600" y="6350"/>
                      </a:lnTo>
                      <a:lnTo>
                        <a:pt x="491490" y="7620"/>
                      </a:lnTo>
                      <a:lnTo>
                        <a:pt x="501650" y="8890"/>
                      </a:lnTo>
                      <a:lnTo>
                        <a:pt x="513080" y="11430"/>
                      </a:lnTo>
                      <a:lnTo>
                        <a:pt x="524510" y="13970"/>
                      </a:lnTo>
                      <a:lnTo>
                        <a:pt x="535940" y="15240"/>
                      </a:lnTo>
                      <a:lnTo>
                        <a:pt x="546100" y="17780"/>
                      </a:lnTo>
                      <a:lnTo>
                        <a:pt x="554990" y="20320"/>
                      </a:lnTo>
                      <a:lnTo>
                        <a:pt x="565150" y="22860"/>
                      </a:lnTo>
                      <a:lnTo>
                        <a:pt x="567041" y="2367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ihandform 292">
                  <a:extLst>
                    <a:ext uri="{FF2B5EF4-FFF2-40B4-BE49-F238E27FC236}">
                      <a16:creationId xmlns:a16="http://schemas.microsoft.com/office/drawing/2014/main" id="{10DC9B52-CB03-413E-8A92-5B063E9D6A6A}"/>
                    </a:ext>
                  </a:extLst>
                </p:cNvPr>
                <p:cNvSpPr/>
                <p:nvPr/>
              </p:nvSpPr>
              <p:spPr>
                <a:xfrm>
                  <a:off x="2014024" y="2937736"/>
                  <a:ext cx="426761" cy="53971"/>
                </a:xfrm>
                <a:custGeom>
                  <a:avLst/>
                  <a:gdLst/>
                  <a:ahLst/>
                  <a:cxnLst/>
                  <a:rect l="0" t="0" r="0" b="0"/>
                  <a:pathLst>
                    <a:path w="427365" h="52554">
                      <a:moveTo>
                        <a:pt x="0" y="22860"/>
                      </a:moveTo>
                      <a:lnTo>
                        <a:pt x="8890" y="21590"/>
                      </a:lnTo>
                      <a:lnTo>
                        <a:pt x="17780" y="20320"/>
                      </a:lnTo>
                      <a:lnTo>
                        <a:pt x="25400" y="17780"/>
                      </a:lnTo>
                      <a:lnTo>
                        <a:pt x="34290" y="13970"/>
                      </a:lnTo>
                      <a:lnTo>
                        <a:pt x="43180" y="11430"/>
                      </a:lnTo>
                      <a:lnTo>
                        <a:pt x="50800" y="10160"/>
                      </a:lnTo>
                      <a:lnTo>
                        <a:pt x="59690" y="7620"/>
                      </a:lnTo>
                      <a:lnTo>
                        <a:pt x="67310" y="6350"/>
                      </a:lnTo>
                      <a:lnTo>
                        <a:pt x="74930" y="5080"/>
                      </a:lnTo>
                      <a:lnTo>
                        <a:pt x="82550" y="3810"/>
                      </a:lnTo>
                      <a:lnTo>
                        <a:pt x="90170" y="2540"/>
                      </a:lnTo>
                      <a:lnTo>
                        <a:pt x="96520" y="1270"/>
                      </a:lnTo>
                      <a:lnTo>
                        <a:pt x="105410" y="1270"/>
                      </a:lnTo>
                      <a:lnTo>
                        <a:pt x="115570" y="0"/>
                      </a:lnTo>
                      <a:lnTo>
                        <a:pt x="125730" y="0"/>
                      </a:lnTo>
                      <a:lnTo>
                        <a:pt x="133350" y="0"/>
                      </a:lnTo>
                      <a:lnTo>
                        <a:pt x="140970" y="0"/>
                      </a:lnTo>
                      <a:lnTo>
                        <a:pt x="149860" y="0"/>
                      </a:lnTo>
                      <a:lnTo>
                        <a:pt x="158750" y="1270"/>
                      </a:lnTo>
                      <a:lnTo>
                        <a:pt x="170180" y="3810"/>
                      </a:lnTo>
                      <a:lnTo>
                        <a:pt x="180340" y="3810"/>
                      </a:lnTo>
                      <a:lnTo>
                        <a:pt x="190500" y="5080"/>
                      </a:lnTo>
                      <a:lnTo>
                        <a:pt x="199390" y="5080"/>
                      </a:lnTo>
                      <a:lnTo>
                        <a:pt x="208280" y="5080"/>
                      </a:lnTo>
                      <a:lnTo>
                        <a:pt x="218440" y="6350"/>
                      </a:lnTo>
                      <a:lnTo>
                        <a:pt x="229870" y="7620"/>
                      </a:lnTo>
                      <a:lnTo>
                        <a:pt x="240030" y="8890"/>
                      </a:lnTo>
                      <a:lnTo>
                        <a:pt x="251460" y="10160"/>
                      </a:lnTo>
                      <a:lnTo>
                        <a:pt x="262890" y="12700"/>
                      </a:lnTo>
                      <a:lnTo>
                        <a:pt x="271780" y="13970"/>
                      </a:lnTo>
                      <a:lnTo>
                        <a:pt x="279400" y="15240"/>
                      </a:lnTo>
                      <a:lnTo>
                        <a:pt x="287020" y="16510"/>
                      </a:lnTo>
                      <a:lnTo>
                        <a:pt x="293370" y="16510"/>
                      </a:lnTo>
                      <a:lnTo>
                        <a:pt x="302260" y="19050"/>
                      </a:lnTo>
                      <a:lnTo>
                        <a:pt x="312420" y="20320"/>
                      </a:lnTo>
                      <a:lnTo>
                        <a:pt x="322580" y="21590"/>
                      </a:lnTo>
                      <a:lnTo>
                        <a:pt x="332740" y="24130"/>
                      </a:lnTo>
                      <a:lnTo>
                        <a:pt x="342900" y="27940"/>
                      </a:lnTo>
                      <a:lnTo>
                        <a:pt x="354330" y="30480"/>
                      </a:lnTo>
                      <a:lnTo>
                        <a:pt x="364490" y="34290"/>
                      </a:lnTo>
                      <a:lnTo>
                        <a:pt x="375920" y="38100"/>
                      </a:lnTo>
                      <a:lnTo>
                        <a:pt x="387350" y="40640"/>
                      </a:lnTo>
                      <a:lnTo>
                        <a:pt x="398780" y="43180"/>
                      </a:lnTo>
                      <a:lnTo>
                        <a:pt x="408940" y="45720"/>
                      </a:lnTo>
                      <a:lnTo>
                        <a:pt x="417830" y="48260"/>
                      </a:lnTo>
                      <a:lnTo>
                        <a:pt x="426720" y="52070"/>
                      </a:lnTo>
                      <a:lnTo>
                        <a:pt x="427364" y="5255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ihandform 293">
                  <a:extLst>
                    <a:ext uri="{FF2B5EF4-FFF2-40B4-BE49-F238E27FC236}">
                      <a16:creationId xmlns:a16="http://schemas.microsoft.com/office/drawing/2014/main" id="{E980F814-C031-452D-82FE-D1E965DF3C15}"/>
                    </a:ext>
                  </a:extLst>
                </p:cNvPr>
                <p:cNvSpPr/>
                <p:nvPr/>
              </p:nvSpPr>
              <p:spPr>
                <a:xfrm>
                  <a:off x="2442167" y="2960460"/>
                  <a:ext cx="38671" cy="24146"/>
                </a:xfrm>
                <a:custGeom>
                  <a:avLst/>
                  <a:gdLst/>
                  <a:ahLst/>
                  <a:cxnLst/>
                  <a:rect l="0" t="0" r="0" b="0"/>
                  <a:pathLst>
                    <a:path w="38628" h="24100">
                      <a:moveTo>
                        <a:pt x="0" y="24099"/>
                      </a:moveTo>
                      <a:lnTo>
                        <a:pt x="6350" y="19019"/>
                      </a:lnTo>
                      <a:lnTo>
                        <a:pt x="12700" y="13939"/>
                      </a:lnTo>
                      <a:lnTo>
                        <a:pt x="19050" y="8859"/>
                      </a:lnTo>
                      <a:lnTo>
                        <a:pt x="26670" y="5049"/>
                      </a:lnTo>
                      <a:lnTo>
                        <a:pt x="34290" y="1239"/>
                      </a:lnTo>
                      <a:lnTo>
                        <a:pt x="38627"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ihandform 294">
                  <a:extLst>
                    <a:ext uri="{FF2B5EF4-FFF2-40B4-BE49-F238E27FC236}">
                      <a16:creationId xmlns:a16="http://schemas.microsoft.com/office/drawing/2014/main" id="{0C00EF36-AC3C-4433-9D30-ACCE4D25F807}"/>
                    </a:ext>
                  </a:extLst>
                </p:cNvPr>
                <p:cNvSpPr/>
                <p:nvPr/>
              </p:nvSpPr>
              <p:spPr>
                <a:xfrm>
                  <a:off x="2084460" y="2815590"/>
                  <a:ext cx="113251" cy="110783"/>
                </a:xfrm>
                <a:custGeom>
                  <a:avLst/>
                  <a:gdLst/>
                  <a:ahLst/>
                  <a:cxnLst/>
                  <a:rect l="0" t="0" r="0" b="0"/>
                  <a:pathLst>
                    <a:path w="114301" h="111761">
                      <a:moveTo>
                        <a:pt x="0" y="111760"/>
                      </a:moveTo>
                      <a:lnTo>
                        <a:pt x="2540" y="105410"/>
                      </a:lnTo>
                      <a:lnTo>
                        <a:pt x="6350" y="97790"/>
                      </a:lnTo>
                      <a:lnTo>
                        <a:pt x="11430" y="91440"/>
                      </a:lnTo>
                      <a:lnTo>
                        <a:pt x="17780" y="83820"/>
                      </a:lnTo>
                      <a:lnTo>
                        <a:pt x="24130" y="76200"/>
                      </a:lnTo>
                      <a:lnTo>
                        <a:pt x="29210" y="68580"/>
                      </a:lnTo>
                      <a:lnTo>
                        <a:pt x="35560" y="62230"/>
                      </a:lnTo>
                      <a:lnTo>
                        <a:pt x="41910" y="55880"/>
                      </a:lnTo>
                      <a:lnTo>
                        <a:pt x="50800" y="49530"/>
                      </a:lnTo>
                      <a:lnTo>
                        <a:pt x="59690" y="43180"/>
                      </a:lnTo>
                      <a:lnTo>
                        <a:pt x="67310" y="38100"/>
                      </a:lnTo>
                      <a:lnTo>
                        <a:pt x="74930" y="31750"/>
                      </a:lnTo>
                      <a:lnTo>
                        <a:pt x="81280" y="25400"/>
                      </a:lnTo>
                      <a:lnTo>
                        <a:pt x="87630" y="20320"/>
                      </a:lnTo>
                      <a:lnTo>
                        <a:pt x="95250" y="13970"/>
                      </a:lnTo>
                      <a:lnTo>
                        <a:pt x="102870" y="8890"/>
                      </a:lnTo>
                      <a:lnTo>
                        <a:pt x="109220" y="3810"/>
                      </a:lnTo>
                      <a:lnTo>
                        <a:pt x="11430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37" name="Gruppieren 299">
                <a:extLst>
                  <a:ext uri="{FF2B5EF4-FFF2-40B4-BE49-F238E27FC236}">
                    <a16:creationId xmlns:a16="http://schemas.microsoft.com/office/drawing/2014/main" id="{CA23E9B0-BD4B-4DC5-A822-DCADB958B2BF}"/>
                  </a:ext>
                </a:extLst>
              </p:cNvPr>
              <p:cNvGrpSpPr>
                <a:grpSpLocks/>
              </p:cNvGrpSpPr>
              <p:nvPr/>
            </p:nvGrpSpPr>
            <p:grpSpPr bwMode="auto">
              <a:xfrm>
                <a:off x="729938" y="2018734"/>
                <a:ext cx="513801" cy="395342"/>
                <a:chOff x="1731818" y="2378364"/>
                <a:chExt cx="571501" cy="438728"/>
              </a:xfrm>
            </p:grpSpPr>
            <p:sp>
              <p:nvSpPr>
                <p:cNvPr id="156" name="Freihandform 296">
                  <a:extLst>
                    <a:ext uri="{FF2B5EF4-FFF2-40B4-BE49-F238E27FC236}">
                      <a16:creationId xmlns:a16="http://schemas.microsoft.com/office/drawing/2014/main" id="{27909AB8-D4FC-4FBC-84F0-E41FE2EB4277}"/>
                    </a:ext>
                  </a:extLst>
                </p:cNvPr>
                <p:cNvSpPr/>
                <p:nvPr/>
              </p:nvSpPr>
              <p:spPr>
                <a:xfrm>
                  <a:off x="1731818" y="2378364"/>
                  <a:ext cx="1587" cy="1584"/>
                </a:xfrm>
                <a:custGeom>
                  <a:avLst/>
                  <a:gdLst/>
                  <a:ahLst/>
                  <a:cxnLst/>
                  <a:rect l="0" t="0" r="0" b="0"/>
                  <a:pathLst>
                    <a:path w="2335" h="1168">
                      <a:moveTo>
                        <a:pt x="0" y="0"/>
                      </a:moveTo>
                      <a:lnTo>
                        <a:pt x="2334" y="116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Freihandform 297">
                  <a:extLst>
                    <a:ext uri="{FF2B5EF4-FFF2-40B4-BE49-F238E27FC236}">
                      <a16:creationId xmlns:a16="http://schemas.microsoft.com/office/drawing/2014/main" id="{86BF2285-F04E-4BEB-8694-063AF1B5DAAB}"/>
                    </a:ext>
                  </a:extLst>
                </p:cNvPr>
                <p:cNvSpPr/>
                <p:nvPr/>
              </p:nvSpPr>
              <p:spPr>
                <a:xfrm>
                  <a:off x="2087419" y="2517743"/>
                  <a:ext cx="211137" cy="299349"/>
                </a:xfrm>
                <a:custGeom>
                  <a:avLst/>
                  <a:gdLst/>
                  <a:ahLst/>
                  <a:cxnLst/>
                  <a:rect l="0" t="0" r="0" b="0"/>
                  <a:pathLst>
                    <a:path w="210277" h="299029">
                      <a:moveTo>
                        <a:pt x="0" y="0"/>
                      </a:moveTo>
                      <a:lnTo>
                        <a:pt x="2815" y="2284"/>
                      </a:lnTo>
                      <a:lnTo>
                        <a:pt x="10100" y="7307"/>
                      </a:lnTo>
                      <a:lnTo>
                        <a:pt x="16911" y="12469"/>
                      </a:lnTo>
                      <a:lnTo>
                        <a:pt x="23085" y="18066"/>
                      </a:lnTo>
                      <a:lnTo>
                        <a:pt x="29333" y="23542"/>
                      </a:lnTo>
                      <a:lnTo>
                        <a:pt x="36041" y="29167"/>
                      </a:lnTo>
                      <a:lnTo>
                        <a:pt x="43158" y="35380"/>
                      </a:lnTo>
                      <a:lnTo>
                        <a:pt x="50541" y="42117"/>
                      </a:lnTo>
                      <a:lnTo>
                        <a:pt x="58053" y="48612"/>
                      </a:lnTo>
                      <a:lnTo>
                        <a:pt x="65345" y="54617"/>
                      </a:lnTo>
                      <a:lnTo>
                        <a:pt x="71848" y="60779"/>
                      </a:lnTo>
                      <a:lnTo>
                        <a:pt x="78040" y="67444"/>
                      </a:lnTo>
                      <a:lnTo>
                        <a:pt x="84549" y="74540"/>
                      </a:lnTo>
                      <a:lnTo>
                        <a:pt x="91497" y="81850"/>
                      </a:lnTo>
                      <a:lnTo>
                        <a:pt x="98772" y="88673"/>
                      </a:lnTo>
                      <a:lnTo>
                        <a:pt x="106247" y="94853"/>
                      </a:lnTo>
                      <a:lnTo>
                        <a:pt x="113895" y="101040"/>
                      </a:lnTo>
                      <a:lnTo>
                        <a:pt x="122244" y="107041"/>
                      </a:lnTo>
                      <a:lnTo>
                        <a:pt x="131348" y="112724"/>
                      </a:lnTo>
                      <a:lnTo>
                        <a:pt x="140439" y="118638"/>
                      </a:lnTo>
                      <a:lnTo>
                        <a:pt x="149098" y="124497"/>
                      </a:lnTo>
                      <a:lnTo>
                        <a:pt x="157363" y="130109"/>
                      </a:lnTo>
                      <a:lnTo>
                        <a:pt x="165368" y="135987"/>
                      </a:lnTo>
                      <a:lnTo>
                        <a:pt x="173224" y="141806"/>
                      </a:lnTo>
                      <a:lnTo>
                        <a:pt x="181000" y="147087"/>
                      </a:lnTo>
                      <a:lnTo>
                        <a:pt x="188672" y="151870"/>
                      </a:lnTo>
                      <a:lnTo>
                        <a:pt x="195656" y="156932"/>
                      </a:lnTo>
                      <a:lnTo>
                        <a:pt x="201603" y="162790"/>
                      </a:lnTo>
                      <a:lnTo>
                        <a:pt x="206553" y="169390"/>
                      </a:lnTo>
                      <a:lnTo>
                        <a:pt x="209602" y="176487"/>
                      </a:lnTo>
                      <a:lnTo>
                        <a:pt x="210276" y="183873"/>
                      </a:lnTo>
                      <a:lnTo>
                        <a:pt x="209045" y="191415"/>
                      </a:lnTo>
                      <a:lnTo>
                        <a:pt x="206579" y="199035"/>
                      </a:lnTo>
                      <a:lnTo>
                        <a:pt x="203128" y="206696"/>
                      </a:lnTo>
                      <a:lnTo>
                        <a:pt x="198419" y="214312"/>
                      </a:lnTo>
                      <a:lnTo>
                        <a:pt x="192526" y="221294"/>
                      </a:lnTo>
                      <a:lnTo>
                        <a:pt x="185824" y="227552"/>
                      </a:lnTo>
                      <a:lnTo>
                        <a:pt x="178645" y="233841"/>
                      </a:lnTo>
                      <a:lnTo>
                        <a:pt x="171185" y="240569"/>
                      </a:lnTo>
                      <a:lnTo>
                        <a:pt x="163292" y="247695"/>
                      </a:lnTo>
                      <a:lnTo>
                        <a:pt x="154501" y="255019"/>
                      </a:lnTo>
                      <a:lnTo>
                        <a:pt x="145370" y="261849"/>
                      </a:lnTo>
                      <a:lnTo>
                        <a:pt x="136831" y="268032"/>
                      </a:lnTo>
                      <a:lnTo>
                        <a:pt x="129552" y="274220"/>
                      </a:lnTo>
                      <a:lnTo>
                        <a:pt x="122586" y="280506"/>
                      </a:lnTo>
                      <a:lnTo>
                        <a:pt x="113572" y="288224"/>
                      </a:lnTo>
                      <a:lnTo>
                        <a:pt x="100255" y="29902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8" name="Freihandform 298">
                  <a:extLst>
                    <a:ext uri="{FF2B5EF4-FFF2-40B4-BE49-F238E27FC236}">
                      <a16:creationId xmlns:a16="http://schemas.microsoft.com/office/drawing/2014/main" id="{2A1BAE3D-360E-4975-9F50-EE5EE247C443}"/>
                    </a:ext>
                  </a:extLst>
                </p:cNvPr>
                <p:cNvSpPr/>
                <p:nvPr/>
              </p:nvSpPr>
              <p:spPr>
                <a:xfrm>
                  <a:off x="2095356" y="2449638"/>
                  <a:ext cx="207963" cy="229658"/>
                </a:xfrm>
                <a:custGeom>
                  <a:avLst/>
                  <a:gdLst/>
                  <a:ahLst/>
                  <a:cxnLst/>
                  <a:rect l="0" t="0" r="0" b="0"/>
                  <a:pathLst>
                    <a:path w="208309" h="228405">
                      <a:moveTo>
                        <a:pt x="0" y="0"/>
                      </a:moveTo>
                      <a:lnTo>
                        <a:pt x="6645" y="2993"/>
                      </a:lnTo>
                      <a:lnTo>
                        <a:pt x="16605" y="8306"/>
                      </a:lnTo>
                      <a:lnTo>
                        <a:pt x="25746" y="13824"/>
                      </a:lnTo>
                      <a:lnTo>
                        <a:pt x="34262" y="19255"/>
                      </a:lnTo>
                      <a:lnTo>
                        <a:pt x="42393" y="25105"/>
                      </a:lnTo>
                      <a:lnTo>
                        <a:pt x="50311" y="31587"/>
                      </a:lnTo>
                      <a:lnTo>
                        <a:pt x="58117" y="38279"/>
                      </a:lnTo>
                      <a:lnTo>
                        <a:pt x="65867" y="44458"/>
                      </a:lnTo>
                      <a:lnTo>
                        <a:pt x="73589" y="50484"/>
                      </a:lnTo>
                      <a:lnTo>
                        <a:pt x="81297" y="56910"/>
                      </a:lnTo>
                      <a:lnTo>
                        <a:pt x="88937" y="63818"/>
                      </a:lnTo>
                      <a:lnTo>
                        <a:pt x="95928" y="71075"/>
                      </a:lnTo>
                      <a:lnTo>
                        <a:pt x="102192" y="78540"/>
                      </a:lnTo>
                      <a:lnTo>
                        <a:pt x="108420" y="86120"/>
                      </a:lnTo>
                      <a:lnTo>
                        <a:pt x="114441" y="93759"/>
                      </a:lnTo>
                      <a:lnTo>
                        <a:pt x="120133" y="101429"/>
                      </a:lnTo>
                      <a:lnTo>
                        <a:pt x="126051" y="109112"/>
                      </a:lnTo>
                      <a:lnTo>
                        <a:pt x="131912" y="116803"/>
                      </a:lnTo>
                      <a:lnTo>
                        <a:pt x="137525" y="124497"/>
                      </a:lnTo>
                      <a:lnTo>
                        <a:pt x="143404" y="132193"/>
                      </a:lnTo>
                      <a:lnTo>
                        <a:pt x="149247" y="139889"/>
                      </a:lnTo>
                      <a:lnTo>
                        <a:pt x="154851" y="147586"/>
                      </a:lnTo>
                      <a:lnTo>
                        <a:pt x="160726" y="155346"/>
                      </a:lnTo>
                      <a:lnTo>
                        <a:pt x="166543" y="163751"/>
                      </a:lnTo>
                      <a:lnTo>
                        <a:pt x="171822" y="172882"/>
                      </a:lnTo>
                      <a:lnTo>
                        <a:pt x="176605" y="181985"/>
                      </a:lnTo>
                      <a:lnTo>
                        <a:pt x="181643" y="190651"/>
                      </a:lnTo>
                      <a:lnTo>
                        <a:pt x="187564" y="199420"/>
                      </a:lnTo>
                      <a:lnTo>
                        <a:pt x="195790" y="210999"/>
                      </a:lnTo>
                      <a:lnTo>
                        <a:pt x="208308" y="22840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38" name="Freihandform 300">
                <a:extLst>
                  <a:ext uri="{FF2B5EF4-FFF2-40B4-BE49-F238E27FC236}">
                    <a16:creationId xmlns:a16="http://schemas.microsoft.com/office/drawing/2014/main" id="{EE069003-67CC-450D-B843-D2F1671F0A59}"/>
                  </a:ext>
                </a:extLst>
              </p:cNvPr>
              <p:cNvSpPr/>
              <p:nvPr/>
            </p:nvSpPr>
            <p:spPr>
              <a:xfrm>
                <a:off x="480173" y="2402659"/>
                <a:ext cx="11418" cy="4281"/>
              </a:xfrm>
              <a:custGeom>
                <a:avLst/>
                <a:gdLst/>
                <a:ahLst/>
                <a:cxnLst/>
                <a:rect l="0" t="0" r="0" b="0"/>
                <a:pathLst>
                  <a:path w="12257" h="4535">
                    <a:moveTo>
                      <a:pt x="0" y="0"/>
                    </a:moveTo>
                    <a:lnTo>
                      <a:pt x="8816" y="3122"/>
                    </a:lnTo>
                    <a:lnTo>
                      <a:pt x="12256" y="453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39" name="Gruppieren 305">
                <a:extLst>
                  <a:ext uri="{FF2B5EF4-FFF2-40B4-BE49-F238E27FC236}">
                    <a16:creationId xmlns:a16="http://schemas.microsoft.com/office/drawing/2014/main" id="{04BC8246-ED53-489A-AE91-62B35BAA6558}"/>
                  </a:ext>
                </a:extLst>
              </p:cNvPr>
              <p:cNvGrpSpPr>
                <a:grpSpLocks/>
              </p:cNvGrpSpPr>
              <p:nvPr/>
            </p:nvGrpSpPr>
            <p:grpSpPr bwMode="auto">
              <a:xfrm>
                <a:off x="610051" y="1998753"/>
                <a:ext cx="503810" cy="264037"/>
                <a:chOff x="1599045" y="2355273"/>
                <a:chExt cx="559956" cy="294409"/>
              </a:xfrm>
            </p:grpSpPr>
            <p:sp>
              <p:nvSpPr>
                <p:cNvPr id="152" name="Freihandform 301">
                  <a:extLst>
                    <a:ext uri="{FF2B5EF4-FFF2-40B4-BE49-F238E27FC236}">
                      <a16:creationId xmlns:a16="http://schemas.microsoft.com/office/drawing/2014/main" id="{56469F83-E2C9-457E-A030-14F8BA27C200}"/>
                    </a:ext>
                  </a:extLst>
                </p:cNvPr>
                <p:cNvSpPr/>
                <p:nvPr/>
              </p:nvSpPr>
              <p:spPr>
                <a:xfrm>
                  <a:off x="1719602" y="2366413"/>
                  <a:ext cx="115798" cy="50925"/>
                </a:xfrm>
                <a:custGeom>
                  <a:avLst/>
                  <a:gdLst/>
                  <a:ahLst/>
                  <a:cxnLst/>
                  <a:rect l="0" t="0" r="0" b="0"/>
                  <a:pathLst>
                    <a:path w="115455" h="50680">
                      <a:moveTo>
                        <a:pt x="0" y="23091"/>
                      </a:moveTo>
                      <a:lnTo>
                        <a:pt x="6771" y="26213"/>
                      </a:lnTo>
                      <a:lnTo>
                        <a:pt x="14993" y="29546"/>
                      </a:lnTo>
                      <a:lnTo>
                        <a:pt x="23531" y="33076"/>
                      </a:lnTo>
                      <a:lnTo>
                        <a:pt x="31847" y="36770"/>
                      </a:lnTo>
                      <a:lnTo>
                        <a:pt x="39616" y="40848"/>
                      </a:lnTo>
                      <a:lnTo>
                        <a:pt x="46377" y="45678"/>
                      </a:lnTo>
                      <a:lnTo>
                        <a:pt x="52678" y="49503"/>
                      </a:lnTo>
                      <a:lnTo>
                        <a:pt x="58929" y="50679"/>
                      </a:lnTo>
                      <a:lnTo>
                        <a:pt x="64755" y="48862"/>
                      </a:lnTo>
                      <a:lnTo>
                        <a:pt x="70535" y="45243"/>
                      </a:lnTo>
                      <a:lnTo>
                        <a:pt x="76514" y="40794"/>
                      </a:lnTo>
                      <a:lnTo>
                        <a:pt x="82139" y="35434"/>
                      </a:lnTo>
                      <a:lnTo>
                        <a:pt x="87168" y="29192"/>
                      </a:lnTo>
                      <a:lnTo>
                        <a:pt x="92003" y="22614"/>
                      </a:lnTo>
                      <a:lnTo>
                        <a:pt x="97361" y="16489"/>
                      </a:lnTo>
                      <a:lnTo>
                        <a:pt x="102969" y="10580"/>
                      </a:lnTo>
                      <a:lnTo>
                        <a:pt x="108885" y="4968"/>
                      </a:lnTo>
                      <a:lnTo>
                        <a:pt x="115454"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Freihandform 302">
                  <a:extLst>
                    <a:ext uri="{FF2B5EF4-FFF2-40B4-BE49-F238E27FC236}">
                      <a16:creationId xmlns:a16="http://schemas.microsoft.com/office/drawing/2014/main" id="{4C4ADB39-66B5-41A9-BE2F-D218B8DC8C05}"/>
                    </a:ext>
                  </a:extLst>
                </p:cNvPr>
                <p:cNvSpPr/>
                <p:nvPr/>
              </p:nvSpPr>
              <p:spPr>
                <a:xfrm>
                  <a:off x="1841745" y="2355273"/>
                  <a:ext cx="264909" cy="116173"/>
                </a:xfrm>
                <a:custGeom>
                  <a:avLst/>
                  <a:gdLst/>
                  <a:ahLst/>
                  <a:cxnLst/>
                  <a:rect l="0" t="0" r="0" b="0"/>
                  <a:pathLst>
                    <a:path w="265546" h="115455">
                      <a:moveTo>
                        <a:pt x="0" y="0"/>
                      </a:moveTo>
                      <a:lnTo>
                        <a:pt x="9342" y="2595"/>
                      </a:lnTo>
                      <a:lnTo>
                        <a:pt x="19018" y="4373"/>
                      </a:lnTo>
                      <a:lnTo>
                        <a:pt x="28391" y="6425"/>
                      </a:lnTo>
                      <a:lnTo>
                        <a:pt x="37183" y="9095"/>
                      </a:lnTo>
                      <a:lnTo>
                        <a:pt x="45510" y="12267"/>
                      </a:lnTo>
                      <a:lnTo>
                        <a:pt x="53543" y="15753"/>
                      </a:lnTo>
                      <a:lnTo>
                        <a:pt x="61412" y="19417"/>
                      </a:lnTo>
                      <a:lnTo>
                        <a:pt x="69194" y="23174"/>
                      </a:lnTo>
                      <a:lnTo>
                        <a:pt x="76932" y="26978"/>
                      </a:lnTo>
                      <a:lnTo>
                        <a:pt x="84649" y="30806"/>
                      </a:lnTo>
                      <a:lnTo>
                        <a:pt x="92355" y="34644"/>
                      </a:lnTo>
                      <a:lnTo>
                        <a:pt x="100056" y="38488"/>
                      </a:lnTo>
                      <a:lnTo>
                        <a:pt x="107779" y="42310"/>
                      </a:lnTo>
                      <a:lnTo>
                        <a:pt x="115801" y="45834"/>
                      </a:lnTo>
                      <a:lnTo>
                        <a:pt x="124653" y="48527"/>
                      </a:lnTo>
                      <a:lnTo>
                        <a:pt x="133837" y="50889"/>
                      </a:lnTo>
                      <a:lnTo>
                        <a:pt x="142713" y="53558"/>
                      </a:lnTo>
                      <a:lnTo>
                        <a:pt x="151155" y="56726"/>
                      </a:lnTo>
                      <a:lnTo>
                        <a:pt x="159271" y="60862"/>
                      </a:lnTo>
                      <a:lnTo>
                        <a:pt x="167190" y="65923"/>
                      </a:lnTo>
                      <a:lnTo>
                        <a:pt x="175063" y="71066"/>
                      </a:lnTo>
                      <a:lnTo>
                        <a:pt x="183547" y="75803"/>
                      </a:lnTo>
                      <a:lnTo>
                        <a:pt x="193029" y="79872"/>
                      </a:lnTo>
                      <a:lnTo>
                        <a:pt x="203300" y="82862"/>
                      </a:lnTo>
                      <a:lnTo>
                        <a:pt x="213434" y="85401"/>
                      </a:lnTo>
                      <a:lnTo>
                        <a:pt x="222560" y="88471"/>
                      </a:lnTo>
                      <a:lnTo>
                        <a:pt x="230157" y="92767"/>
                      </a:lnTo>
                      <a:lnTo>
                        <a:pt x="236947" y="97701"/>
                      </a:lnTo>
                      <a:lnTo>
                        <a:pt x="244043" y="102666"/>
                      </a:lnTo>
                      <a:lnTo>
                        <a:pt x="252999" y="108304"/>
                      </a:lnTo>
                      <a:lnTo>
                        <a:pt x="265545" y="1154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4" name="Freihandform 303">
                  <a:extLst>
                    <a:ext uri="{FF2B5EF4-FFF2-40B4-BE49-F238E27FC236}">
                      <a16:creationId xmlns:a16="http://schemas.microsoft.com/office/drawing/2014/main" id="{110AAA73-8D81-4B75-AB33-F6A29C1ACBA0}"/>
                    </a:ext>
                  </a:extLst>
                </p:cNvPr>
                <p:cNvSpPr/>
                <p:nvPr/>
              </p:nvSpPr>
              <p:spPr>
                <a:xfrm>
                  <a:off x="1835400" y="2372779"/>
                  <a:ext cx="323601" cy="206882"/>
                </a:xfrm>
                <a:custGeom>
                  <a:avLst/>
                  <a:gdLst/>
                  <a:ahLst/>
                  <a:cxnLst/>
                  <a:rect l="0" t="0" r="0" b="0"/>
                  <a:pathLst>
                    <a:path w="323274" h="207819">
                      <a:moveTo>
                        <a:pt x="0" y="0"/>
                      </a:moveTo>
                      <a:lnTo>
                        <a:pt x="8265" y="1101"/>
                      </a:lnTo>
                      <a:lnTo>
                        <a:pt x="14507" y="4859"/>
                      </a:lnTo>
                      <a:lnTo>
                        <a:pt x="19768" y="10188"/>
                      </a:lnTo>
                      <a:lnTo>
                        <a:pt x="25075" y="15892"/>
                      </a:lnTo>
                      <a:lnTo>
                        <a:pt x="31056" y="21175"/>
                      </a:lnTo>
                      <a:lnTo>
                        <a:pt x="37716" y="25917"/>
                      </a:lnTo>
                      <a:lnTo>
                        <a:pt x="44843" y="30290"/>
                      </a:lnTo>
                      <a:lnTo>
                        <a:pt x="52243" y="34725"/>
                      </a:lnTo>
                      <a:lnTo>
                        <a:pt x="59791" y="39862"/>
                      </a:lnTo>
                      <a:lnTo>
                        <a:pt x="67415" y="45262"/>
                      </a:lnTo>
                      <a:lnTo>
                        <a:pt x="75077" y="50321"/>
                      </a:lnTo>
                      <a:lnTo>
                        <a:pt x="82757" y="54929"/>
                      </a:lnTo>
                      <a:lnTo>
                        <a:pt x="90446" y="59205"/>
                      </a:lnTo>
                      <a:lnTo>
                        <a:pt x="98139" y="63278"/>
                      </a:lnTo>
                      <a:lnTo>
                        <a:pt x="105835" y="67304"/>
                      </a:lnTo>
                      <a:lnTo>
                        <a:pt x="113531" y="71916"/>
                      </a:lnTo>
                      <a:lnTo>
                        <a:pt x="121227" y="77226"/>
                      </a:lnTo>
                      <a:lnTo>
                        <a:pt x="128924" y="82557"/>
                      </a:lnTo>
                      <a:lnTo>
                        <a:pt x="136597" y="88112"/>
                      </a:lnTo>
                      <a:lnTo>
                        <a:pt x="143970" y="94292"/>
                      </a:lnTo>
                      <a:lnTo>
                        <a:pt x="150576" y="101013"/>
                      </a:lnTo>
                      <a:lnTo>
                        <a:pt x="157493" y="107476"/>
                      </a:lnTo>
                      <a:lnTo>
                        <a:pt x="165446" y="113154"/>
                      </a:lnTo>
                      <a:lnTo>
                        <a:pt x="173805" y="118095"/>
                      </a:lnTo>
                      <a:lnTo>
                        <a:pt x="182027" y="122565"/>
                      </a:lnTo>
                      <a:lnTo>
                        <a:pt x="189749" y="127047"/>
                      </a:lnTo>
                      <a:lnTo>
                        <a:pt x="196551" y="132206"/>
                      </a:lnTo>
                      <a:lnTo>
                        <a:pt x="203573" y="137617"/>
                      </a:lnTo>
                      <a:lnTo>
                        <a:pt x="211578" y="142681"/>
                      </a:lnTo>
                      <a:lnTo>
                        <a:pt x="219963" y="147291"/>
                      </a:lnTo>
                      <a:lnTo>
                        <a:pt x="228221" y="151568"/>
                      </a:lnTo>
                      <a:lnTo>
                        <a:pt x="236273" y="155641"/>
                      </a:lnTo>
                      <a:lnTo>
                        <a:pt x="244233" y="159604"/>
                      </a:lnTo>
                      <a:lnTo>
                        <a:pt x="252743" y="163532"/>
                      </a:lnTo>
                      <a:lnTo>
                        <a:pt x="261928" y="167732"/>
                      </a:lnTo>
                      <a:lnTo>
                        <a:pt x="271057" y="172748"/>
                      </a:lnTo>
                      <a:lnTo>
                        <a:pt x="279759" y="178113"/>
                      </a:lnTo>
                      <a:lnTo>
                        <a:pt x="288958" y="183933"/>
                      </a:lnTo>
                      <a:lnTo>
                        <a:pt x="302131" y="192797"/>
                      </a:lnTo>
                      <a:lnTo>
                        <a:pt x="323273" y="2078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5" name="Freihandform 304">
                  <a:extLst>
                    <a:ext uri="{FF2B5EF4-FFF2-40B4-BE49-F238E27FC236}">
                      <a16:creationId xmlns:a16="http://schemas.microsoft.com/office/drawing/2014/main" id="{F359990C-051D-4CD5-9BBA-B7546ED10E82}"/>
                    </a:ext>
                  </a:extLst>
                </p:cNvPr>
                <p:cNvSpPr/>
                <p:nvPr/>
              </p:nvSpPr>
              <p:spPr>
                <a:xfrm>
                  <a:off x="1599045" y="2471446"/>
                  <a:ext cx="138006" cy="178236"/>
                </a:xfrm>
                <a:custGeom>
                  <a:avLst/>
                  <a:gdLst/>
                  <a:ahLst/>
                  <a:cxnLst/>
                  <a:rect l="0" t="0" r="0" b="0"/>
                  <a:pathLst>
                    <a:path w="138547" h="178955">
                      <a:moveTo>
                        <a:pt x="138546" y="0"/>
                      </a:moveTo>
                      <a:lnTo>
                        <a:pt x="130257" y="3649"/>
                      </a:lnTo>
                      <a:lnTo>
                        <a:pt x="123691" y="8538"/>
                      </a:lnTo>
                      <a:lnTo>
                        <a:pt x="117338" y="13609"/>
                      </a:lnTo>
                      <a:lnTo>
                        <a:pt x="111252" y="19010"/>
                      </a:lnTo>
                      <a:lnTo>
                        <a:pt x="105527" y="25106"/>
                      </a:lnTo>
                      <a:lnTo>
                        <a:pt x="99528" y="31846"/>
                      </a:lnTo>
                      <a:lnTo>
                        <a:pt x="92974" y="39019"/>
                      </a:lnTo>
                      <a:lnTo>
                        <a:pt x="86247" y="46444"/>
                      </a:lnTo>
                      <a:lnTo>
                        <a:pt x="80051" y="54005"/>
                      </a:lnTo>
                      <a:lnTo>
                        <a:pt x="74041" y="61636"/>
                      </a:lnTo>
                      <a:lnTo>
                        <a:pt x="67935" y="69301"/>
                      </a:lnTo>
                      <a:lnTo>
                        <a:pt x="62244" y="76982"/>
                      </a:lnTo>
                      <a:lnTo>
                        <a:pt x="57205" y="84672"/>
                      </a:lnTo>
                      <a:lnTo>
                        <a:pt x="52677" y="92366"/>
                      </a:lnTo>
                      <a:lnTo>
                        <a:pt x="48466" y="100061"/>
                      </a:lnTo>
                      <a:lnTo>
                        <a:pt x="44409" y="107758"/>
                      </a:lnTo>
                      <a:lnTo>
                        <a:pt x="40146" y="115454"/>
                      </a:lnTo>
                      <a:lnTo>
                        <a:pt x="35098" y="123151"/>
                      </a:lnTo>
                      <a:lnTo>
                        <a:pt x="29741" y="130848"/>
                      </a:lnTo>
                      <a:lnTo>
                        <a:pt x="24704" y="138545"/>
                      </a:lnTo>
                      <a:lnTo>
                        <a:pt x="20043" y="146306"/>
                      </a:lnTo>
                      <a:lnTo>
                        <a:pt x="14925" y="154920"/>
                      </a:lnTo>
                      <a:lnTo>
                        <a:pt x="8550" y="165362"/>
                      </a:lnTo>
                      <a:lnTo>
                        <a:pt x="0" y="1789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40" name="Freihandform 306">
                <a:extLst>
                  <a:ext uri="{FF2B5EF4-FFF2-40B4-BE49-F238E27FC236}">
                    <a16:creationId xmlns:a16="http://schemas.microsoft.com/office/drawing/2014/main" id="{B66E75D2-F0A9-4F55-AF3A-48AA5328242F}"/>
                  </a:ext>
                </a:extLst>
              </p:cNvPr>
              <p:cNvSpPr/>
              <p:nvPr/>
            </p:nvSpPr>
            <p:spPr>
              <a:xfrm>
                <a:off x="368850" y="2582489"/>
                <a:ext cx="206948" cy="196957"/>
              </a:xfrm>
              <a:custGeom>
                <a:avLst/>
                <a:gdLst/>
                <a:ahLst/>
                <a:cxnLst/>
                <a:rect l="0" t="0" r="0" b="0"/>
                <a:pathLst>
                  <a:path w="230910" h="219365">
                    <a:moveTo>
                      <a:pt x="230909" y="219364"/>
                    </a:moveTo>
                    <a:lnTo>
                      <a:pt x="224688" y="216218"/>
                    </a:lnTo>
                    <a:lnTo>
                      <a:pt x="218345" y="212561"/>
                    </a:lnTo>
                    <a:lnTo>
                      <a:pt x="212440" y="207875"/>
                    </a:lnTo>
                    <a:lnTo>
                      <a:pt x="206586" y="202718"/>
                    </a:lnTo>
                    <a:lnTo>
                      <a:pt x="200256" y="197784"/>
                    </a:lnTo>
                    <a:lnTo>
                      <a:pt x="193462" y="193176"/>
                    </a:lnTo>
                    <a:lnTo>
                      <a:pt x="186939" y="188223"/>
                    </a:lnTo>
                    <a:lnTo>
                      <a:pt x="180921" y="182730"/>
                    </a:lnTo>
                    <a:lnTo>
                      <a:pt x="174754" y="177368"/>
                    </a:lnTo>
                    <a:lnTo>
                      <a:pt x="168110" y="172474"/>
                    </a:lnTo>
                    <a:lnTo>
                      <a:pt x="161336" y="167706"/>
                    </a:lnTo>
                    <a:lnTo>
                      <a:pt x="155117" y="162381"/>
                    </a:lnTo>
                    <a:lnTo>
                      <a:pt x="149073" y="156857"/>
                    </a:lnTo>
                    <a:lnTo>
                      <a:pt x="142637" y="151424"/>
                    </a:lnTo>
                    <a:lnTo>
                      <a:pt x="135788" y="145572"/>
                    </a:lnTo>
                    <a:lnTo>
                      <a:pt x="129238" y="139067"/>
                    </a:lnTo>
                    <a:lnTo>
                      <a:pt x="123206" y="132050"/>
                    </a:lnTo>
                    <a:lnTo>
                      <a:pt x="117032" y="124779"/>
                    </a:lnTo>
                    <a:lnTo>
                      <a:pt x="110385" y="117974"/>
                    </a:lnTo>
                    <a:lnTo>
                      <a:pt x="103610" y="111803"/>
                    </a:lnTo>
                    <a:lnTo>
                      <a:pt x="97390" y="105620"/>
                    </a:lnTo>
                    <a:lnTo>
                      <a:pt x="91346" y="99621"/>
                    </a:lnTo>
                    <a:lnTo>
                      <a:pt x="84910" y="93939"/>
                    </a:lnTo>
                    <a:lnTo>
                      <a:pt x="77998" y="87962"/>
                    </a:lnTo>
                    <a:lnTo>
                      <a:pt x="70740" y="81419"/>
                    </a:lnTo>
                    <a:lnTo>
                      <a:pt x="63273" y="74697"/>
                    </a:lnTo>
                    <a:lnTo>
                      <a:pt x="55693" y="68440"/>
                    </a:lnTo>
                    <a:lnTo>
                      <a:pt x="48053" y="61676"/>
                    </a:lnTo>
                    <a:lnTo>
                      <a:pt x="40527" y="53691"/>
                    </a:lnTo>
                    <a:lnTo>
                      <a:pt x="34389" y="46370"/>
                    </a:lnTo>
                    <a:lnTo>
                      <a:pt x="29536" y="40075"/>
                    </a:lnTo>
                    <a:lnTo>
                      <a:pt x="25280" y="34224"/>
                    </a:lnTo>
                    <a:lnTo>
                      <a:pt x="20771" y="27878"/>
                    </a:lnTo>
                    <a:lnTo>
                      <a:pt x="13349" y="17747"/>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41" name="Gruppieren 352">
                <a:extLst>
                  <a:ext uri="{FF2B5EF4-FFF2-40B4-BE49-F238E27FC236}">
                    <a16:creationId xmlns:a16="http://schemas.microsoft.com/office/drawing/2014/main" id="{A058ACD2-3BAD-4103-87B2-CBEF6B4FFC06}"/>
                  </a:ext>
                </a:extLst>
              </p:cNvPr>
              <p:cNvGrpSpPr>
                <a:grpSpLocks/>
              </p:cNvGrpSpPr>
              <p:nvPr/>
            </p:nvGrpSpPr>
            <p:grpSpPr bwMode="auto">
              <a:xfrm>
                <a:off x="1335082" y="2429775"/>
                <a:ext cx="800673" cy="441013"/>
                <a:chOff x="2404988" y="2834569"/>
                <a:chExt cx="891240" cy="490522"/>
              </a:xfrm>
            </p:grpSpPr>
            <p:sp>
              <p:nvSpPr>
                <p:cNvPr id="143" name="Freihandform 343">
                  <a:extLst>
                    <a:ext uri="{FF2B5EF4-FFF2-40B4-BE49-F238E27FC236}">
                      <a16:creationId xmlns:a16="http://schemas.microsoft.com/office/drawing/2014/main" id="{D30E7616-9F77-485A-AB54-783C350C1FFC}"/>
                    </a:ext>
                  </a:extLst>
                </p:cNvPr>
                <p:cNvSpPr/>
                <p:nvPr/>
              </p:nvSpPr>
              <p:spPr>
                <a:xfrm>
                  <a:off x="2404988" y="2939341"/>
                  <a:ext cx="139802" cy="157158"/>
                </a:xfrm>
                <a:custGeom>
                  <a:avLst/>
                  <a:gdLst/>
                  <a:ahLst/>
                  <a:cxnLst/>
                  <a:rect l="0" t="0" r="0" b="0"/>
                  <a:pathLst>
                    <a:path w="139560" h="157693">
                      <a:moveTo>
                        <a:pt x="42648" y="16721"/>
                      </a:moveTo>
                      <a:lnTo>
                        <a:pt x="49443" y="11051"/>
                      </a:lnTo>
                      <a:lnTo>
                        <a:pt x="57989" y="6587"/>
                      </a:lnTo>
                      <a:lnTo>
                        <a:pt x="67745" y="3441"/>
                      </a:lnTo>
                      <a:lnTo>
                        <a:pt x="78303" y="1537"/>
                      </a:lnTo>
                      <a:lnTo>
                        <a:pt x="89333" y="485"/>
                      </a:lnTo>
                      <a:lnTo>
                        <a:pt x="100619" y="0"/>
                      </a:lnTo>
                      <a:lnTo>
                        <a:pt x="111989" y="479"/>
                      </a:lnTo>
                      <a:lnTo>
                        <a:pt x="122826" y="2426"/>
                      </a:lnTo>
                      <a:lnTo>
                        <a:pt x="131778" y="6204"/>
                      </a:lnTo>
                      <a:lnTo>
                        <a:pt x="137411" y="11578"/>
                      </a:lnTo>
                      <a:lnTo>
                        <a:pt x="139559" y="18009"/>
                      </a:lnTo>
                      <a:lnTo>
                        <a:pt x="139113" y="25050"/>
                      </a:lnTo>
                      <a:lnTo>
                        <a:pt x="137070" y="32420"/>
                      </a:lnTo>
                      <a:lnTo>
                        <a:pt x="134141" y="39956"/>
                      </a:lnTo>
                      <a:lnTo>
                        <a:pt x="130746" y="47577"/>
                      </a:lnTo>
                      <a:lnTo>
                        <a:pt x="127094" y="55237"/>
                      </a:lnTo>
                      <a:lnTo>
                        <a:pt x="123026" y="62917"/>
                      </a:lnTo>
                      <a:lnTo>
                        <a:pt x="118009" y="70606"/>
                      </a:lnTo>
                      <a:lnTo>
                        <a:pt x="111989" y="78299"/>
                      </a:lnTo>
                      <a:lnTo>
                        <a:pt x="105537" y="85994"/>
                      </a:lnTo>
                      <a:lnTo>
                        <a:pt x="99480" y="93691"/>
                      </a:lnTo>
                      <a:lnTo>
                        <a:pt x="93514" y="101387"/>
                      </a:lnTo>
                      <a:lnTo>
                        <a:pt x="87116" y="109084"/>
                      </a:lnTo>
                      <a:lnTo>
                        <a:pt x="80221" y="116781"/>
                      </a:lnTo>
                      <a:lnTo>
                        <a:pt x="72972" y="124478"/>
                      </a:lnTo>
                      <a:lnTo>
                        <a:pt x="65509" y="132175"/>
                      </a:lnTo>
                      <a:lnTo>
                        <a:pt x="57930" y="139809"/>
                      </a:lnTo>
                      <a:lnTo>
                        <a:pt x="50268" y="146751"/>
                      </a:lnTo>
                      <a:lnTo>
                        <a:pt x="42275" y="152365"/>
                      </a:lnTo>
                      <a:lnTo>
                        <a:pt x="33436" y="156156"/>
                      </a:lnTo>
                      <a:lnTo>
                        <a:pt x="24283" y="157692"/>
                      </a:lnTo>
                      <a:lnTo>
                        <a:pt x="15734" y="156863"/>
                      </a:lnTo>
                      <a:lnTo>
                        <a:pt x="8575" y="153605"/>
                      </a:lnTo>
                      <a:lnTo>
                        <a:pt x="3433" y="147817"/>
                      </a:lnTo>
                      <a:lnTo>
                        <a:pt x="534" y="140096"/>
                      </a:lnTo>
                      <a:lnTo>
                        <a:pt x="0" y="131718"/>
                      </a:lnTo>
                      <a:lnTo>
                        <a:pt x="1967" y="123413"/>
                      </a:lnTo>
                      <a:lnTo>
                        <a:pt x="6019" y="115033"/>
                      </a:lnTo>
                      <a:lnTo>
                        <a:pt x="11681" y="105059"/>
                      </a:lnTo>
                      <a:lnTo>
                        <a:pt x="19557" y="9176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4" name="Freihandform 344">
                  <a:extLst>
                    <a:ext uri="{FF2B5EF4-FFF2-40B4-BE49-F238E27FC236}">
                      <a16:creationId xmlns:a16="http://schemas.microsoft.com/office/drawing/2014/main" id="{D88FE041-58A2-4A1C-A061-BD27AD306DE6}"/>
                    </a:ext>
                  </a:extLst>
                </p:cNvPr>
                <p:cNvSpPr/>
                <p:nvPr/>
              </p:nvSpPr>
              <p:spPr>
                <a:xfrm>
                  <a:off x="2493953" y="2990139"/>
                  <a:ext cx="6355" cy="11113"/>
                </a:xfrm>
                <a:custGeom>
                  <a:avLst/>
                  <a:gdLst/>
                  <a:ahLst/>
                  <a:cxnLst/>
                  <a:rect l="0" t="0" r="0" b="0"/>
                  <a:pathLst>
                    <a:path w="5774" h="11546">
                      <a:moveTo>
                        <a:pt x="5773" y="0"/>
                      </a:moveTo>
                      <a:lnTo>
                        <a:pt x="0" y="115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5" name="Freihandform 345">
                  <a:extLst>
                    <a:ext uri="{FF2B5EF4-FFF2-40B4-BE49-F238E27FC236}">
                      <a16:creationId xmlns:a16="http://schemas.microsoft.com/office/drawing/2014/main" id="{AEA78D06-7694-4BBE-A0E1-F2678D69C6BD}"/>
                    </a:ext>
                  </a:extLst>
                </p:cNvPr>
                <p:cNvSpPr/>
                <p:nvPr/>
              </p:nvSpPr>
              <p:spPr>
                <a:xfrm>
                  <a:off x="2465357" y="3036175"/>
                  <a:ext cx="4765" cy="6350"/>
                </a:xfrm>
                <a:custGeom>
                  <a:avLst/>
                  <a:gdLst/>
                  <a:ahLst/>
                  <a:cxnLst/>
                  <a:rect l="0" t="0" r="0" b="0"/>
                  <a:pathLst>
                    <a:path w="5773" h="5774">
                      <a:moveTo>
                        <a:pt x="0" y="0"/>
                      </a:moveTo>
                      <a:lnTo>
                        <a:pt x="5772" y="577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6" name="Freihandform 346">
                  <a:extLst>
                    <a:ext uri="{FF2B5EF4-FFF2-40B4-BE49-F238E27FC236}">
                      <a16:creationId xmlns:a16="http://schemas.microsoft.com/office/drawing/2014/main" id="{BDAA917B-2C42-4BFE-A1AB-50CE408E73C8}"/>
                    </a:ext>
                  </a:extLst>
                </p:cNvPr>
                <p:cNvSpPr/>
                <p:nvPr/>
              </p:nvSpPr>
              <p:spPr>
                <a:xfrm>
                  <a:off x="2452648" y="3071099"/>
                  <a:ext cx="6355" cy="11112"/>
                </a:xfrm>
                <a:custGeom>
                  <a:avLst/>
                  <a:gdLst/>
                  <a:ahLst/>
                  <a:cxnLst/>
                  <a:rect l="0" t="0" r="0" b="0"/>
                  <a:pathLst>
                    <a:path w="5774" h="11546">
                      <a:moveTo>
                        <a:pt x="5773" y="0"/>
                      </a:moveTo>
                      <a:lnTo>
                        <a:pt x="0" y="115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7" name="Freihandform 347">
                  <a:extLst>
                    <a:ext uri="{FF2B5EF4-FFF2-40B4-BE49-F238E27FC236}">
                      <a16:creationId xmlns:a16="http://schemas.microsoft.com/office/drawing/2014/main" id="{CA686551-E424-40E6-93C4-0B4599699845}"/>
                    </a:ext>
                  </a:extLst>
                </p:cNvPr>
                <p:cNvSpPr/>
                <p:nvPr/>
              </p:nvSpPr>
              <p:spPr>
                <a:xfrm>
                  <a:off x="2430407" y="3088561"/>
                  <a:ext cx="6355" cy="0"/>
                </a:xfrm>
                <a:custGeom>
                  <a:avLst/>
                  <a:gdLst/>
                  <a:ahLst/>
                  <a:cxnLst/>
                  <a:rect l="0" t="0" r="0" b="0"/>
                  <a:pathLst>
                    <a:path w="5774" h="1">
                      <a:moveTo>
                        <a:pt x="0" y="0"/>
                      </a:moveTo>
                      <a:lnTo>
                        <a:pt x="5773"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8" name="Freihandform 348">
                  <a:extLst>
                    <a:ext uri="{FF2B5EF4-FFF2-40B4-BE49-F238E27FC236}">
                      <a16:creationId xmlns:a16="http://schemas.microsoft.com/office/drawing/2014/main" id="{97EEC820-D72C-493A-B8D3-86DAB36FCF95}"/>
                    </a:ext>
                  </a:extLst>
                </p:cNvPr>
                <p:cNvSpPr/>
                <p:nvPr/>
              </p:nvSpPr>
              <p:spPr>
                <a:xfrm>
                  <a:off x="2557500" y="2834569"/>
                  <a:ext cx="738728" cy="161920"/>
                </a:xfrm>
                <a:custGeom>
                  <a:avLst/>
                  <a:gdLst/>
                  <a:ahLst/>
                  <a:cxnLst/>
                  <a:rect l="0" t="0" r="0" b="0"/>
                  <a:pathLst>
                    <a:path w="738910" h="161477">
                      <a:moveTo>
                        <a:pt x="0" y="63340"/>
                      </a:moveTo>
                      <a:lnTo>
                        <a:pt x="1101" y="55075"/>
                      </a:lnTo>
                      <a:lnTo>
                        <a:pt x="4859" y="48832"/>
                      </a:lnTo>
                      <a:lnTo>
                        <a:pt x="10252" y="43634"/>
                      </a:lnTo>
                      <a:lnTo>
                        <a:pt x="16687" y="39059"/>
                      </a:lnTo>
                      <a:lnTo>
                        <a:pt x="23728" y="34836"/>
                      </a:lnTo>
                      <a:lnTo>
                        <a:pt x="31095" y="30801"/>
                      </a:lnTo>
                      <a:lnTo>
                        <a:pt x="38655" y="26885"/>
                      </a:lnTo>
                      <a:lnTo>
                        <a:pt x="46598" y="23317"/>
                      </a:lnTo>
                      <a:lnTo>
                        <a:pt x="55477" y="20602"/>
                      </a:lnTo>
                      <a:lnTo>
                        <a:pt x="65398" y="18255"/>
                      </a:lnTo>
                      <a:lnTo>
                        <a:pt x="76086" y="15922"/>
                      </a:lnTo>
                      <a:lnTo>
                        <a:pt x="85502" y="14200"/>
                      </a:lnTo>
                      <a:lnTo>
                        <a:pt x="93552" y="13132"/>
                      </a:lnTo>
                      <a:lnTo>
                        <a:pt x="100840" y="12224"/>
                      </a:lnTo>
                      <a:lnTo>
                        <a:pt x="107877" y="11135"/>
                      </a:lnTo>
                      <a:lnTo>
                        <a:pt x="116802" y="9545"/>
                      </a:lnTo>
                      <a:lnTo>
                        <a:pt x="125676" y="8163"/>
                      </a:lnTo>
                      <a:lnTo>
                        <a:pt x="133628" y="7239"/>
                      </a:lnTo>
                      <a:lnTo>
                        <a:pt x="140958" y="6393"/>
                      </a:lnTo>
                      <a:lnTo>
                        <a:pt x="147818" y="5369"/>
                      </a:lnTo>
                      <a:lnTo>
                        <a:pt x="154359" y="4143"/>
                      </a:lnTo>
                      <a:lnTo>
                        <a:pt x="160909" y="2971"/>
                      </a:lnTo>
                      <a:lnTo>
                        <a:pt x="167677" y="2032"/>
                      </a:lnTo>
                      <a:lnTo>
                        <a:pt x="174687" y="1343"/>
                      </a:lnTo>
                      <a:lnTo>
                        <a:pt x="181899" y="859"/>
                      </a:lnTo>
                      <a:lnTo>
                        <a:pt x="189263" y="525"/>
                      </a:lnTo>
                      <a:lnTo>
                        <a:pt x="196757" y="299"/>
                      </a:lnTo>
                      <a:lnTo>
                        <a:pt x="204575" y="147"/>
                      </a:lnTo>
                      <a:lnTo>
                        <a:pt x="212825" y="45"/>
                      </a:lnTo>
                      <a:lnTo>
                        <a:pt x="221440" y="0"/>
                      </a:lnTo>
                      <a:lnTo>
                        <a:pt x="230105" y="228"/>
                      </a:lnTo>
                      <a:lnTo>
                        <a:pt x="238605" y="853"/>
                      </a:lnTo>
                      <a:lnTo>
                        <a:pt x="246902" y="1819"/>
                      </a:lnTo>
                      <a:lnTo>
                        <a:pt x="255024" y="2819"/>
                      </a:lnTo>
                      <a:lnTo>
                        <a:pt x="263014" y="3644"/>
                      </a:lnTo>
                      <a:lnTo>
                        <a:pt x="270934" y="4282"/>
                      </a:lnTo>
                      <a:lnTo>
                        <a:pt x="279039" y="4990"/>
                      </a:lnTo>
                      <a:lnTo>
                        <a:pt x="287483" y="5946"/>
                      </a:lnTo>
                      <a:lnTo>
                        <a:pt x="296226" y="7136"/>
                      </a:lnTo>
                      <a:lnTo>
                        <a:pt x="304978" y="8288"/>
                      </a:lnTo>
                      <a:lnTo>
                        <a:pt x="313535" y="9213"/>
                      </a:lnTo>
                      <a:lnTo>
                        <a:pt x="321894" y="9919"/>
                      </a:lnTo>
                      <a:lnTo>
                        <a:pt x="330315" y="10672"/>
                      </a:lnTo>
                      <a:lnTo>
                        <a:pt x="338978" y="11658"/>
                      </a:lnTo>
                      <a:lnTo>
                        <a:pt x="347896" y="12892"/>
                      </a:lnTo>
                      <a:lnTo>
                        <a:pt x="357023" y="14331"/>
                      </a:lnTo>
                      <a:lnTo>
                        <a:pt x="366305" y="15921"/>
                      </a:lnTo>
                      <a:lnTo>
                        <a:pt x="375695" y="17618"/>
                      </a:lnTo>
                      <a:lnTo>
                        <a:pt x="385161" y="19390"/>
                      </a:lnTo>
                      <a:lnTo>
                        <a:pt x="394679" y="21212"/>
                      </a:lnTo>
                      <a:lnTo>
                        <a:pt x="404230" y="23091"/>
                      </a:lnTo>
                      <a:lnTo>
                        <a:pt x="413805" y="25244"/>
                      </a:lnTo>
                      <a:lnTo>
                        <a:pt x="423395" y="27793"/>
                      </a:lnTo>
                      <a:lnTo>
                        <a:pt x="432996" y="30707"/>
                      </a:lnTo>
                      <a:lnTo>
                        <a:pt x="442603" y="33905"/>
                      </a:lnTo>
                      <a:lnTo>
                        <a:pt x="452215" y="37309"/>
                      </a:lnTo>
                      <a:lnTo>
                        <a:pt x="461830" y="40834"/>
                      </a:lnTo>
                      <a:lnTo>
                        <a:pt x="471447" y="44206"/>
                      </a:lnTo>
                      <a:lnTo>
                        <a:pt x="481066" y="47264"/>
                      </a:lnTo>
                      <a:lnTo>
                        <a:pt x="490709" y="50060"/>
                      </a:lnTo>
                      <a:lnTo>
                        <a:pt x="500602" y="53108"/>
                      </a:lnTo>
                      <a:lnTo>
                        <a:pt x="510878" y="56738"/>
                      </a:lnTo>
                      <a:lnTo>
                        <a:pt x="521461" y="60926"/>
                      </a:lnTo>
                      <a:lnTo>
                        <a:pt x="531823" y="65331"/>
                      </a:lnTo>
                      <a:lnTo>
                        <a:pt x="541622" y="69699"/>
                      </a:lnTo>
                      <a:lnTo>
                        <a:pt x="550900" y="73954"/>
                      </a:lnTo>
                      <a:lnTo>
                        <a:pt x="560220" y="78097"/>
                      </a:lnTo>
                      <a:lnTo>
                        <a:pt x="569965" y="82151"/>
                      </a:lnTo>
                      <a:lnTo>
                        <a:pt x="580159" y="86141"/>
                      </a:lnTo>
                      <a:lnTo>
                        <a:pt x="590493" y="90085"/>
                      </a:lnTo>
                      <a:lnTo>
                        <a:pt x="600739" y="93998"/>
                      </a:lnTo>
                      <a:lnTo>
                        <a:pt x="610836" y="97913"/>
                      </a:lnTo>
                      <a:lnTo>
                        <a:pt x="620799" y="102064"/>
                      </a:lnTo>
                      <a:lnTo>
                        <a:pt x="630658" y="106587"/>
                      </a:lnTo>
                      <a:lnTo>
                        <a:pt x="640417" y="111434"/>
                      </a:lnTo>
                      <a:lnTo>
                        <a:pt x="649874" y="116306"/>
                      </a:lnTo>
                      <a:lnTo>
                        <a:pt x="658914" y="120993"/>
                      </a:lnTo>
                      <a:lnTo>
                        <a:pt x="667598" y="125466"/>
                      </a:lnTo>
                      <a:lnTo>
                        <a:pt x="676238" y="129756"/>
                      </a:lnTo>
                      <a:lnTo>
                        <a:pt x="685048" y="133908"/>
                      </a:lnTo>
                      <a:lnTo>
                        <a:pt x="694016" y="137964"/>
                      </a:lnTo>
                      <a:lnTo>
                        <a:pt x="702661" y="141951"/>
                      </a:lnTo>
                      <a:lnTo>
                        <a:pt x="711179" y="146181"/>
                      </a:lnTo>
                      <a:lnTo>
                        <a:pt x="722275" y="152115"/>
                      </a:lnTo>
                      <a:lnTo>
                        <a:pt x="738909" y="16147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9" name="Freihandform 349">
                  <a:extLst>
                    <a:ext uri="{FF2B5EF4-FFF2-40B4-BE49-F238E27FC236}">
                      <a16:creationId xmlns:a16="http://schemas.microsoft.com/office/drawing/2014/main" id="{50625ACB-BC23-4D13-8CFB-1B5C061B0DFF}"/>
                    </a:ext>
                  </a:extLst>
                </p:cNvPr>
                <p:cNvSpPr/>
                <p:nvPr/>
              </p:nvSpPr>
              <p:spPr>
                <a:xfrm>
                  <a:off x="2660762" y="3059987"/>
                  <a:ext cx="317733" cy="103185"/>
                </a:xfrm>
                <a:custGeom>
                  <a:avLst/>
                  <a:gdLst/>
                  <a:ahLst/>
                  <a:cxnLst/>
                  <a:rect l="0" t="0" r="0" b="0"/>
                  <a:pathLst>
                    <a:path w="317501" h="103910">
                      <a:moveTo>
                        <a:pt x="0" y="0"/>
                      </a:moveTo>
                      <a:lnTo>
                        <a:pt x="9659" y="0"/>
                      </a:lnTo>
                      <a:lnTo>
                        <a:pt x="18685" y="24"/>
                      </a:lnTo>
                      <a:lnTo>
                        <a:pt x="26511" y="347"/>
                      </a:lnTo>
                      <a:lnTo>
                        <a:pt x="35537" y="1504"/>
                      </a:lnTo>
                      <a:lnTo>
                        <a:pt x="44428" y="3042"/>
                      </a:lnTo>
                      <a:lnTo>
                        <a:pt x="52753" y="4654"/>
                      </a:lnTo>
                      <a:lnTo>
                        <a:pt x="61059" y="6335"/>
                      </a:lnTo>
                      <a:lnTo>
                        <a:pt x="69118" y="8082"/>
                      </a:lnTo>
                      <a:lnTo>
                        <a:pt x="76685" y="9882"/>
                      </a:lnTo>
                      <a:lnTo>
                        <a:pt x="83763" y="11721"/>
                      </a:lnTo>
                      <a:lnTo>
                        <a:pt x="90450" y="13587"/>
                      </a:lnTo>
                      <a:lnTo>
                        <a:pt x="97117" y="15543"/>
                      </a:lnTo>
                      <a:lnTo>
                        <a:pt x="106025" y="18140"/>
                      </a:lnTo>
                      <a:lnTo>
                        <a:pt x="115365" y="20691"/>
                      </a:lnTo>
                      <a:lnTo>
                        <a:pt x="124195" y="22903"/>
                      </a:lnTo>
                      <a:lnTo>
                        <a:pt x="132475" y="24945"/>
                      </a:lnTo>
                      <a:lnTo>
                        <a:pt x="140129" y="26914"/>
                      </a:lnTo>
                      <a:lnTo>
                        <a:pt x="147266" y="28879"/>
                      </a:lnTo>
                      <a:lnTo>
                        <a:pt x="154240" y="31083"/>
                      </a:lnTo>
                      <a:lnTo>
                        <a:pt x="161299" y="33665"/>
                      </a:lnTo>
                      <a:lnTo>
                        <a:pt x="168509" y="36576"/>
                      </a:lnTo>
                      <a:lnTo>
                        <a:pt x="175855" y="39514"/>
                      </a:lnTo>
                      <a:lnTo>
                        <a:pt x="183309" y="42272"/>
                      </a:lnTo>
                      <a:lnTo>
                        <a:pt x="190840" y="44840"/>
                      </a:lnTo>
                      <a:lnTo>
                        <a:pt x="198424" y="47476"/>
                      </a:lnTo>
                      <a:lnTo>
                        <a:pt x="206046" y="50359"/>
                      </a:lnTo>
                      <a:lnTo>
                        <a:pt x="213692" y="53474"/>
                      </a:lnTo>
                      <a:lnTo>
                        <a:pt x="221355" y="56551"/>
                      </a:lnTo>
                      <a:lnTo>
                        <a:pt x="229030" y="59402"/>
                      </a:lnTo>
                      <a:lnTo>
                        <a:pt x="236712" y="62032"/>
                      </a:lnTo>
                      <a:lnTo>
                        <a:pt x="244398" y="64711"/>
                      </a:lnTo>
                      <a:lnTo>
                        <a:pt x="252089" y="67621"/>
                      </a:lnTo>
                      <a:lnTo>
                        <a:pt x="259758" y="70779"/>
                      </a:lnTo>
                      <a:lnTo>
                        <a:pt x="267178" y="74142"/>
                      </a:lnTo>
                      <a:lnTo>
                        <a:pt x="274217" y="77657"/>
                      </a:lnTo>
                      <a:lnTo>
                        <a:pt x="280903" y="81278"/>
                      </a:lnTo>
                      <a:lnTo>
                        <a:pt x="287312" y="84974"/>
                      </a:lnTo>
                      <a:lnTo>
                        <a:pt x="293959" y="89003"/>
                      </a:lnTo>
                      <a:lnTo>
                        <a:pt x="303143" y="94750"/>
                      </a:lnTo>
                      <a:lnTo>
                        <a:pt x="317500" y="10390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0" name="Freihandform 350">
                  <a:extLst>
                    <a:ext uri="{FF2B5EF4-FFF2-40B4-BE49-F238E27FC236}">
                      <a16:creationId xmlns:a16="http://schemas.microsoft.com/office/drawing/2014/main" id="{025C8C98-00D6-4FD1-BF8C-082D6FF2EED4}"/>
                    </a:ext>
                  </a:extLst>
                </p:cNvPr>
                <p:cNvSpPr/>
                <p:nvPr/>
              </p:nvSpPr>
              <p:spPr>
                <a:xfrm>
                  <a:off x="2614692" y="3174283"/>
                  <a:ext cx="168398" cy="122234"/>
                </a:xfrm>
                <a:custGeom>
                  <a:avLst/>
                  <a:gdLst/>
                  <a:ahLst/>
                  <a:cxnLst/>
                  <a:rect l="0" t="0" r="0" b="0"/>
                  <a:pathLst>
                    <a:path w="167410" h="121228">
                      <a:moveTo>
                        <a:pt x="0" y="0"/>
                      </a:moveTo>
                      <a:lnTo>
                        <a:pt x="9659" y="3055"/>
                      </a:lnTo>
                      <a:lnTo>
                        <a:pt x="18850" y="5788"/>
                      </a:lnTo>
                      <a:lnTo>
                        <a:pt x="28204" y="9394"/>
                      </a:lnTo>
                      <a:lnTo>
                        <a:pt x="37949" y="14184"/>
                      </a:lnTo>
                      <a:lnTo>
                        <a:pt x="48102" y="19269"/>
                      </a:lnTo>
                      <a:lnTo>
                        <a:pt x="58550" y="24577"/>
                      </a:lnTo>
                      <a:lnTo>
                        <a:pt x="67296" y="29270"/>
                      </a:lnTo>
                      <a:lnTo>
                        <a:pt x="74342" y="33304"/>
                      </a:lnTo>
                      <a:lnTo>
                        <a:pt x="80602" y="37087"/>
                      </a:lnTo>
                      <a:lnTo>
                        <a:pt x="86697" y="40953"/>
                      </a:lnTo>
                      <a:lnTo>
                        <a:pt x="94132" y="46236"/>
                      </a:lnTo>
                      <a:lnTo>
                        <a:pt x="102536" y="52943"/>
                      </a:lnTo>
                      <a:lnTo>
                        <a:pt x="109885" y="59272"/>
                      </a:lnTo>
                      <a:lnTo>
                        <a:pt x="116106" y="64917"/>
                      </a:lnTo>
                      <a:lnTo>
                        <a:pt x="121874" y="70106"/>
                      </a:lnTo>
                      <a:lnTo>
                        <a:pt x="127516" y="74914"/>
                      </a:lnTo>
                      <a:lnTo>
                        <a:pt x="133103" y="79453"/>
                      </a:lnTo>
                      <a:lnTo>
                        <a:pt x="138327" y="84227"/>
                      </a:lnTo>
                      <a:lnTo>
                        <a:pt x="143951" y="91129"/>
                      </a:lnTo>
                      <a:lnTo>
                        <a:pt x="150334" y="99718"/>
                      </a:lnTo>
                      <a:lnTo>
                        <a:pt x="157873" y="109532"/>
                      </a:lnTo>
                      <a:lnTo>
                        <a:pt x="167409" y="12122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1" name="Freihandform 351">
                  <a:extLst>
                    <a:ext uri="{FF2B5EF4-FFF2-40B4-BE49-F238E27FC236}">
                      <a16:creationId xmlns:a16="http://schemas.microsoft.com/office/drawing/2014/main" id="{FD083F08-80C5-49C4-BC89-49BF09DF8C60}"/>
                    </a:ext>
                  </a:extLst>
                </p:cNvPr>
                <p:cNvSpPr/>
                <p:nvPr/>
              </p:nvSpPr>
              <p:spPr>
                <a:xfrm>
                  <a:off x="2500308" y="3215557"/>
                  <a:ext cx="68312" cy="109534"/>
                </a:xfrm>
                <a:custGeom>
                  <a:avLst/>
                  <a:gdLst/>
                  <a:ahLst/>
                  <a:cxnLst/>
                  <a:rect l="0" t="0" r="0" b="0"/>
                  <a:pathLst>
                    <a:path w="69273" h="109682">
                      <a:moveTo>
                        <a:pt x="0" y="0"/>
                      </a:moveTo>
                      <a:lnTo>
                        <a:pt x="6110" y="7097"/>
                      </a:lnTo>
                      <a:lnTo>
                        <a:pt x="11313" y="14744"/>
                      </a:lnTo>
                      <a:lnTo>
                        <a:pt x="15757" y="21507"/>
                      </a:lnTo>
                      <a:lnTo>
                        <a:pt x="21196" y="29021"/>
                      </a:lnTo>
                      <a:lnTo>
                        <a:pt x="27782" y="37236"/>
                      </a:lnTo>
                      <a:lnTo>
                        <a:pt x="34669" y="45763"/>
                      </a:lnTo>
                      <a:lnTo>
                        <a:pt x="40997" y="55024"/>
                      </a:lnTo>
                      <a:lnTo>
                        <a:pt x="46981" y="64931"/>
                      </a:lnTo>
                      <a:lnTo>
                        <a:pt x="51987" y="73391"/>
                      </a:lnTo>
                      <a:lnTo>
                        <a:pt x="56173" y="80930"/>
                      </a:lnTo>
                      <a:lnTo>
                        <a:pt x="61402" y="91708"/>
                      </a:lnTo>
                      <a:lnTo>
                        <a:pt x="69272" y="10968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42" name="Ellipse 141">
                <a:extLst>
                  <a:ext uri="{FF2B5EF4-FFF2-40B4-BE49-F238E27FC236}">
                    <a16:creationId xmlns:a16="http://schemas.microsoft.com/office/drawing/2014/main" id="{93E92A7A-9DF8-49FB-9DF3-37B24A66C019}"/>
                  </a:ext>
                </a:extLst>
              </p:cNvPr>
              <p:cNvSpPr/>
              <p:nvPr/>
            </p:nvSpPr>
            <p:spPr>
              <a:xfrm rot="2433040">
                <a:off x="311901" y="2525052"/>
                <a:ext cx="519228" cy="365369"/>
              </a:xfrm>
              <a:prstGeom prst="ellipse">
                <a:avLst/>
              </a:prstGeom>
              <a:solidFill>
                <a:sysClr val="window" lastClr="FFFFFF">
                  <a:lumMod val="65000"/>
                  <a:alpha val="58000"/>
                </a:sysClr>
              </a:solidFill>
              <a:ln w="25400" cap="flat" cmpd="sng" algn="ctr">
                <a:noFill/>
                <a:prstDash val="solid"/>
              </a:ln>
              <a:effectLst/>
              <a:scene3d>
                <a:camera prst="orthographicFront">
                  <a:rot lat="4799999" lon="0" rev="0"/>
                </a:camera>
                <a:lightRig rig="threePt" dir="t"/>
              </a:scene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175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3501008"/>
            <a:ext cx="7772400" cy="1979935"/>
          </a:xfrm>
        </p:spPr>
        <p:txBody>
          <a:bodyPr/>
          <a:lstStyle/>
          <a:p>
            <a:br>
              <a:rPr lang="de-DE" dirty="0"/>
            </a:br>
            <a:r>
              <a:rPr lang="de-DE" dirty="0"/>
              <a:t>Agiles Handwerkszeug: </a:t>
            </a:r>
            <a:br>
              <a:rPr lang="de-DE" dirty="0"/>
            </a:br>
            <a:r>
              <a:rPr lang="de-DE" dirty="0" err="1"/>
              <a:t>Scrum</a:t>
            </a:r>
            <a:r>
              <a:rPr lang="de-DE" dirty="0"/>
              <a:t> und Kanban </a:t>
            </a:r>
            <a:br>
              <a:rPr lang="de-DE" dirty="0"/>
            </a:br>
            <a:r>
              <a:rPr lang="de-DE" dirty="0"/>
              <a:t>im Überblick </a:t>
            </a:r>
            <a:br>
              <a:rPr lang="de-DE" dirty="0"/>
            </a:br>
            <a:br>
              <a:rPr lang="de-DE" dirty="0"/>
            </a:br>
            <a:endParaRPr lang="de-DE" dirty="0"/>
          </a:p>
        </p:txBody>
      </p:sp>
    </p:spTree>
    <p:extLst>
      <p:ext uri="{BB962C8B-B14F-4D97-AF65-F5344CB8AC3E}">
        <p14:creationId xmlns:p14="http://schemas.microsoft.com/office/powerpoint/2010/main" val="4260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7"/>
          <p:cNvSpPr>
            <a:spLocks noChangeArrowheads="1"/>
          </p:cNvSpPr>
          <p:nvPr/>
        </p:nvSpPr>
        <p:spPr bwMode="auto">
          <a:xfrm>
            <a:off x="611188" y="1916113"/>
            <a:ext cx="2952750" cy="3600450"/>
          </a:xfrm>
          <a:prstGeom prst="rect">
            <a:avLst/>
          </a:prstGeom>
          <a:solidFill>
            <a:srgbClr val="B3E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177800" algn="l" eaLnBrk="0" hangingPunct="0">
              <a:spcBef>
                <a:spcPct val="20000"/>
              </a:spcBef>
              <a:defRPr>
                <a:solidFill>
                  <a:srgbClr val="005792"/>
                </a:solidFill>
                <a:latin typeface="Verdana" pitchFamily="34" charset="0"/>
              </a:defRPr>
            </a:lvl1pPr>
            <a:lvl2pPr marL="742950" indent="-285750"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177800" marR="0" lvl="0" indent="0" algn="l" defTabSz="914400" rtl="0" eaLnBrk="1" fontAlgn="auto" latinLnBrk="0" hangingPunct="1">
              <a:lnSpc>
                <a:spcPct val="100000"/>
              </a:lnSpc>
              <a:spcBef>
                <a:spcPct val="0"/>
              </a:spcBef>
              <a:spcAft>
                <a:spcPts val="0"/>
              </a:spcAft>
              <a:buClrTx/>
              <a:buSzTx/>
              <a:buFontTx/>
              <a:buNone/>
              <a:tabLst/>
              <a:defRPr/>
            </a:pPr>
            <a:r>
              <a:rPr kumimoji="0" lang="de-DE" altLang="de-DE" sz="2000" b="1" i="0" u="none" strike="noStrike" kern="1200" cap="none" spc="0" normalizeH="0" baseline="0" noProof="0" dirty="0">
                <a:ln>
                  <a:noFill/>
                </a:ln>
                <a:solidFill>
                  <a:prstClr val="black"/>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prstClr val="black"/>
                </a:solidFill>
                <a:effectLst/>
                <a:uLnTx/>
                <a:uFillTx/>
                <a:latin typeface="Arial" charset="0"/>
                <a:ea typeface="+mn-ea"/>
                <a:cs typeface="+mn-cs"/>
              </a:rPr>
              <a:t>Scrum</a:t>
            </a:r>
            <a:r>
              <a:rPr kumimoji="0" lang="de-DE" altLang="de-DE" sz="2400" b="1" i="0" u="none" strike="noStrike" kern="1200" cap="none" spc="0" normalizeH="0" baseline="0" noProof="0" dirty="0">
                <a:ln>
                  <a:noFill/>
                </a:ln>
                <a:solidFill>
                  <a:prstClr val="black"/>
                </a:solidFill>
                <a:effectLst/>
                <a:uLnTx/>
                <a:uFillTx/>
                <a:latin typeface="Arial" charset="0"/>
                <a:ea typeface="+mn-ea"/>
                <a:cs typeface="+mn-cs"/>
              </a:rPr>
              <a:t>?</a:t>
            </a:r>
            <a:br>
              <a:rPr kumimoji="0" lang="de-DE" altLang="de-DE" sz="2000" b="1" i="0" u="none" strike="noStrike" kern="1200" cap="none" spc="0" normalizeH="0" baseline="0" noProof="0" dirty="0">
                <a:ln>
                  <a:noFill/>
                </a:ln>
                <a:solidFill>
                  <a:prstClr val="black"/>
                </a:solidFill>
                <a:effectLst/>
                <a:uLnTx/>
                <a:uFillTx/>
                <a:latin typeface="Arial" charset="0"/>
                <a:ea typeface="+mn-ea"/>
                <a:cs typeface="+mn-cs"/>
              </a:rPr>
            </a:br>
            <a:r>
              <a:rPr kumimoji="0" lang="de-DE" altLang="de-DE" sz="2000" b="1" i="0" u="none" strike="noStrike" kern="1200" cap="none" spc="0" normalizeH="0" baseline="0" noProof="0" dirty="0">
                <a:ln>
                  <a:noFill/>
                </a:ln>
                <a:solidFill>
                  <a:prstClr val="black"/>
                </a:solidFill>
                <a:effectLst/>
                <a:uLnTx/>
                <a:uFillTx/>
                <a:latin typeface="Arial" charset="0"/>
                <a:ea typeface="+mn-ea"/>
                <a:cs typeface="+mn-cs"/>
              </a:rPr>
              <a:t> </a:t>
            </a:r>
            <a:r>
              <a:rPr kumimoji="0" lang="de-DE" altLang="de-DE" sz="2000" b="0" i="0" u="none" strike="noStrike" kern="1200" cap="none" spc="0" normalizeH="0" baseline="0" noProof="0" dirty="0">
                <a:ln>
                  <a:noFill/>
                </a:ln>
                <a:solidFill>
                  <a:prstClr val="black"/>
                </a:solidFill>
                <a:effectLst/>
                <a:uLnTx/>
                <a:uFillTx/>
                <a:latin typeface="Arial" charset="0"/>
                <a:ea typeface="+mn-ea"/>
                <a:cs typeface="+mn-cs"/>
              </a:rPr>
              <a:t> </a:t>
            </a:r>
          </a:p>
          <a:p>
            <a:pPr marL="177800" marR="0" lvl="0" indent="0" algn="l" defTabSz="914400" rtl="0" eaLnBrk="1" fontAlgn="auto" latinLnBrk="0" hangingPunct="1">
              <a:lnSpc>
                <a:spcPct val="100000"/>
              </a:lnSpc>
              <a:spcBef>
                <a:spcPct val="0"/>
              </a:spcBef>
              <a:spcAft>
                <a:spcPts val="0"/>
              </a:spcAft>
              <a:buClrTx/>
              <a:buSzTx/>
              <a:buFontTx/>
              <a:buNone/>
              <a:tabLst/>
              <a:defRPr/>
            </a:pPr>
            <a:r>
              <a:rPr kumimoji="0" lang="de-DE" altLang="de-DE" sz="2000" b="0" i="0" u="none" strike="noStrike" kern="1200" cap="none" spc="0" normalizeH="0" baseline="0" noProof="0" dirty="0">
                <a:ln>
                  <a:noFill/>
                </a:ln>
                <a:solidFill>
                  <a:prstClr val="black"/>
                </a:solidFill>
                <a:effectLst/>
                <a:uLnTx/>
                <a:uFillTx/>
                <a:latin typeface="Arial" charset="0"/>
                <a:ea typeface="+mn-ea"/>
                <a:cs typeface="+mn-cs"/>
              </a:rPr>
              <a:t>Geordnetes Gedränge im Rugby..., </a:t>
            </a:r>
            <a:br>
              <a:rPr kumimoji="0" lang="de-DE" altLang="de-DE" sz="2000" b="0" i="0" u="none" strike="noStrike" kern="1200" cap="none" spc="0" normalizeH="0" baseline="0" noProof="0" dirty="0">
                <a:ln>
                  <a:noFill/>
                </a:ln>
                <a:solidFill>
                  <a:prstClr val="black"/>
                </a:solidFill>
                <a:effectLst/>
                <a:uLnTx/>
                <a:uFillTx/>
                <a:latin typeface="Arial" charset="0"/>
                <a:ea typeface="+mn-ea"/>
                <a:cs typeface="+mn-cs"/>
              </a:rPr>
            </a:br>
            <a:r>
              <a:rPr kumimoji="0" lang="de-DE" altLang="de-DE" sz="2000" b="0" i="1" u="none" strike="noStrike" kern="1200" cap="none" spc="0" normalizeH="0" baseline="0" noProof="0" dirty="0">
                <a:ln>
                  <a:noFill/>
                </a:ln>
                <a:solidFill>
                  <a:prstClr val="black"/>
                </a:solidFill>
                <a:effectLst/>
                <a:uLnTx/>
                <a:uFillTx/>
                <a:latin typeface="Arial" charset="0"/>
                <a:ea typeface="+mn-ea"/>
                <a:cs typeface="+mn-cs"/>
              </a:rPr>
              <a:t>sinngemäß</a:t>
            </a:r>
            <a:r>
              <a:rPr kumimoji="0" lang="de-DE" altLang="de-DE" sz="2000" b="0" i="0" u="none" strike="noStrike" kern="1200" cap="none" spc="0" normalizeH="0" baseline="0" noProof="0" dirty="0">
                <a:ln>
                  <a:noFill/>
                </a:ln>
                <a:solidFill>
                  <a:prstClr val="black"/>
                </a:solidFill>
                <a:effectLst/>
                <a:uLnTx/>
                <a:uFillTx/>
                <a:latin typeface="Arial" charset="0"/>
                <a:ea typeface="+mn-ea"/>
                <a:cs typeface="+mn-cs"/>
              </a:rPr>
              <a:t>: Vor jedem Angriff die Köpfe zusammen stecken!</a:t>
            </a:r>
          </a:p>
        </p:txBody>
      </p:sp>
      <p:pic>
        <p:nvPicPr>
          <p:cNvPr id="9219"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792469" y="1987829"/>
            <a:ext cx="5114201" cy="340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a:xfrm>
            <a:off x="971600" y="332656"/>
            <a:ext cx="7488832" cy="576064"/>
          </a:xfrm>
        </p:spPr>
        <p:txBody>
          <a:bodyPr/>
          <a:lstStyle/>
          <a:p>
            <a:r>
              <a:rPr lang="de-DE" dirty="0"/>
              <a:t>Was ist </a:t>
            </a:r>
            <a:r>
              <a:rPr lang="de-DE" dirty="0" err="1"/>
              <a:t>Scrum</a:t>
            </a:r>
            <a:r>
              <a:rPr lang="de-DE" dirty="0"/>
              <a:t>?</a:t>
            </a:r>
          </a:p>
        </p:txBody>
      </p:sp>
      <p:sp>
        <p:nvSpPr>
          <p:cNvPr id="9222" name="Pfeil nach rechts 9"/>
          <p:cNvSpPr>
            <a:spLocks noChangeArrowheads="1"/>
          </p:cNvSpPr>
          <p:nvPr/>
        </p:nvSpPr>
        <p:spPr bwMode="auto">
          <a:xfrm>
            <a:off x="972418" y="2564904"/>
            <a:ext cx="503238" cy="431800"/>
          </a:xfrm>
          <a:prstGeom prst="rightArrow">
            <a:avLst>
              <a:gd name="adj1" fmla="val 50000"/>
              <a:gd name="adj2" fmla="val 49947"/>
            </a:avLst>
          </a:prstGeom>
          <a:solidFill>
            <a:srgbClr val="006AB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defRPr>
                <a:solidFill>
                  <a:srgbClr val="005792"/>
                </a:solidFill>
                <a:latin typeface="Verdana" pitchFamily="34" charset="0"/>
              </a:defRPr>
            </a:lvl1pPr>
            <a:lvl2pPr marL="742950" indent="-285750"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5" name="Fußzeilenplatzhalter 4">
            <a:extLst>
              <a:ext uri="{FF2B5EF4-FFF2-40B4-BE49-F238E27FC236}">
                <a16:creationId xmlns:a16="http://schemas.microsoft.com/office/drawing/2014/main" id="{E4DAA491-52CA-4553-86B1-59839014D53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71600" y="332656"/>
            <a:ext cx="7488832" cy="576064"/>
          </a:xfrm>
        </p:spPr>
        <p:txBody>
          <a:bodyPr/>
          <a:lstStyle/>
          <a:p>
            <a:r>
              <a:rPr lang="de-DE" dirty="0"/>
              <a:t>Was ist </a:t>
            </a:r>
            <a:r>
              <a:rPr lang="de-DE" dirty="0" err="1"/>
              <a:t>Scrum</a:t>
            </a:r>
            <a:r>
              <a:rPr lang="de-DE" dirty="0"/>
              <a:t>?</a:t>
            </a:r>
          </a:p>
        </p:txBody>
      </p:sp>
      <p:sp>
        <p:nvSpPr>
          <p:cNvPr id="5" name="Rechteck 4"/>
          <p:cNvSpPr/>
          <p:nvPr/>
        </p:nvSpPr>
        <p:spPr bwMode="auto">
          <a:xfrm>
            <a:off x="1403375" y="1749772"/>
            <a:ext cx="5976937" cy="4127500"/>
          </a:xfrm>
          <a:prstGeom prst="rect">
            <a:avLst/>
          </a:prstGeom>
          <a:solidFill>
            <a:srgbClr val="B3E0FF"/>
          </a:solidFill>
          <a:ln w="9525" cap="flat" cmpd="sng" algn="ctr">
            <a:noFill/>
            <a:prstDash val="solid"/>
            <a:round/>
            <a:headEnd type="none" w="med" len="med"/>
            <a:tailEnd type="none" w="med" len="me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err="1">
                <a:ln>
                  <a:noFill/>
                </a:ln>
                <a:solidFill>
                  <a:prstClr val="black"/>
                </a:solidFill>
                <a:effectLst/>
                <a:uLnTx/>
                <a:uFillTx/>
                <a:latin typeface="Segoe UI Semibold"/>
                <a:ea typeface="+mn-ea"/>
                <a:cs typeface="+mn-cs"/>
              </a:rPr>
              <a:t>Scrum</a:t>
            </a:r>
            <a:r>
              <a:rPr kumimoji="0" lang="de-DE" sz="2800" b="1" i="0" u="none" strike="noStrike" kern="1200" cap="none" spc="0" normalizeH="0" baseline="0" noProof="0" dirty="0">
                <a:ln>
                  <a:noFill/>
                </a:ln>
                <a:solidFill>
                  <a:prstClr val="black"/>
                </a:solidFill>
                <a:effectLst/>
                <a:uLnTx/>
                <a:uFillTx/>
                <a:latin typeface="Segoe UI Semibold"/>
                <a:ea typeface="+mn-ea"/>
                <a:cs typeface="+mn-cs"/>
              </a:rPr>
              <a:t> ist ein Weg, </a:t>
            </a:r>
            <a:br>
              <a:rPr kumimoji="0" lang="de-DE" sz="2800" b="1" i="0" u="none" strike="noStrike" kern="1200" cap="none" spc="0" normalizeH="0" baseline="0" noProof="0" dirty="0">
                <a:ln>
                  <a:noFill/>
                </a:ln>
                <a:solidFill>
                  <a:prstClr val="black"/>
                </a:solidFill>
                <a:effectLst/>
                <a:uLnTx/>
                <a:uFillTx/>
                <a:latin typeface="Segoe UI Semibold"/>
                <a:ea typeface="+mn-ea"/>
                <a:cs typeface="+mn-cs"/>
              </a:rPr>
            </a:br>
            <a:r>
              <a:rPr kumimoji="0" lang="de-DE" sz="2800" b="1" i="0" u="none" strike="noStrike" kern="1200" cap="none" spc="0" normalizeH="0" baseline="0" noProof="0" dirty="0">
                <a:ln>
                  <a:noFill/>
                </a:ln>
                <a:solidFill>
                  <a:prstClr val="black"/>
                </a:solidFill>
                <a:effectLst/>
                <a:uLnTx/>
                <a:uFillTx/>
                <a:latin typeface="Segoe UI Semibold"/>
                <a:ea typeface="+mn-ea"/>
                <a:cs typeface="+mn-cs"/>
              </a:rPr>
              <a:t>Kreativität, Freude an der Arbeit und Spaß bei der Teamarbeit in produktive Bahnen zu lenken, um auch komplexe Produkte extrem effizient herzustellen.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Segoe UI Semibold"/>
                <a:ea typeface="+mn-ea"/>
                <a:cs typeface="+mn-cs"/>
              </a:rPr>
              <a:t>		</a:t>
            </a:r>
            <a:r>
              <a:rPr kumimoji="0" lang="de-DE" sz="2000" b="1" i="0" u="none" strike="noStrike" kern="1200" cap="none" spc="0" normalizeH="0" baseline="0" noProof="0" dirty="0">
                <a:ln>
                  <a:noFill/>
                </a:ln>
                <a:solidFill>
                  <a:prstClr val="black"/>
                </a:solidFill>
                <a:effectLst/>
                <a:uLnTx/>
                <a:uFillTx/>
                <a:latin typeface="Segoe UI Semibold"/>
                <a:ea typeface="+mn-ea"/>
                <a:cs typeface="+mn-cs"/>
              </a:rPr>
              <a:t>Ken </a:t>
            </a:r>
            <a:r>
              <a:rPr kumimoji="0" lang="de-DE" sz="2000" b="1" i="0" u="none" strike="noStrike" kern="1200" cap="none" spc="0" normalizeH="0" baseline="0" noProof="0" dirty="0" err="1">
                <a:ln>
                  <a:noFill/>
                </a:ln>
                <a:solidFill>
                  <a:prstClr val="black"/>
                </a:solidFill>
                <a:effectLst/>
                <a:uLnTx/>
                <a:uFillTx/>
                <a:latin typeface="Segoe UI Semibold"/>
                <a:ea typeface="+mn-ea"/>
                <a:cs typeface="+mn-cs"/>
              </a:rPr>
              <a:t>Schwaber</a:t>
            </a:r>
            <a:endParaRPr kumimoji="0" lang="de-DE" sz="1800" b="1"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AE2022E6-533E-45EF-B2DD-84BE9E038E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973708"/>
            <a:ext cx="7416800" cy="727100"/>
          </a:xfrm>
        </p:spPr>
        <p:txBody>
          <a:bodyPr/>
          <a:lstStyle/>
          <a:p>
            <a:pPr algn="l"/>
            <a:r>
              <a:rPr lang="de-DE" b="1" dirty="0">
                <a:solidFill>
                  <a:srgbClr val="002E8A"/>
                </a:solidFill>
              </a:rPr>
              <a:t>Der </a:t>
            </a:r>
            <a:r>
              <a:rPr lang="de-DE" b="1" dirty="0" err="1">
                <a:solidFill>
                  <a:srgbClr val="002E8A"/>
                </a:solidFill>
              </a:rPr>
              <a:t>Scrum</a:t>
            </a:r>
            <a:r>
              <a:rPr lang="de-DE" b="1" dirty="0">
                <a:solidFill>
                  <a:srgbClr val="002E8A"/>
                </a:solidFill>
              </a:rPr>
              <a:t>-Prozess auf einen Blick:</a:t>
            </a:r>
            <a:br>
              <a:rPr lang="de-DE" b="1" dirty="0">
                <a:solidFill>
                  <a:srgbClr val="002E8A"/>
                </a:solidFill>
              </a:rPr>
            </a:br>
            <a:r>
              <a:rPr lang="de-DE" dirty="0">
                <a:solidFill>
                  <a:srgbClr val="002E8A"/>
                </a:solidFill>
              </a:rPr>
              <a:t>3 Rollen * 4 Meetings * 3 Dokumente</a:t>
            </a: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609399" y="166122"/>
            <a:ext cx="4857327" cy="7429067"/>
          </a:xfrm>
          <a:prstGeom prst="rect">
            <a:avLst/>
          </a:prstGeom>
        </p:spPr>
      </p:pic>
      <p:sp>
        <p:nvSpPr>
          <p:cNvPr id="9" name="Textfeld 8"/>
          <p:cNvSpPr txBox="1"/>
          <p:nvPr/>
        </p:nvSpPr>
        <p:spPr>
          <a:xfrm rot="522014">
            <a:off x="6184119" y="648052"/>
            <a:ext cx="283066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Segoe UI Semibold"/>
                <a:ea typeface="+mn-ea"/>
                <a:cs typeface="+mn-cs"/>
              </a:rPr>
              <a:t>„einfach zu erklären… </a:t>
            </a:r>
            <a:br>
              <a:rPr kumimoji="0" lang="de-DE" sz="1400" b="0" i="1" u="none" strike="noStrike" kern="1200" cap="none" spc="0" normalizeH="0" baseline="0" noProof="0" dirty="0">
                <a:ln>
                  <a:noFill/>
                </a:ln>
                <a:solidFill>
                  <a:prstClr val="black"/>
                </a:solidFill>
                <a:effectLst/>
                <a:uLnTx/>
                <a:uFillTx/>
                <a:latin typeface="Segoe UI Semibold"/>
                <a:ea typeface="+mn-ea"/>
                <a:cs typeface="+mn-cs"/>
              </a:rPr>
            </a:br>
            <a:r>
              <a:rPr kumimoji="0" lang="de-DE" sz="1400" b="0" i="1" u="none" strike="noStrike" kern="1200" cap="none" spc="0" normalizeH="0" baseline="0" noProof="0" dirty="0">
                <a:ln>
                  <a:noFill/>
                </a:ln>
                <a:solidFill>
                  <a:prstClr val="black"/>
                </a:solidFill>
                <a:effectLst/>
                <a:uLnTx/>
                <a:uFillTx/>
                <a:latin typeface="Segoe UI Semibold"/>
                <a:ea typeface="+mn-ea"/>
                <a:cs typeface="+mn-cs"/>
              </a:rPr>
              <a:t>aber nicht so leicht umzusetzen“</a:t>
            </a:r>
          </a:p>
        </p:txBody>
      </p:sp>
      <p:sp>
        <p:nvSpPr>
          <p:cNvPr id="12" name="Foliennummernplatzhalt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C83FD243-A73D-4B79-B9A1-DDC5ACE2C80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29884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Textfeld 7"/>
          <p:cNvSpPr txBox="1">
            <a:spLocks noChangeArrowheads="1"/>
          </p:cNvSpPr>
          <p:nvPr/>
        </p:nvSpPr>
        <p:spPr bwMode="auto">
          <a:xfrm>
            <a:off x="683568" y="1340768"/>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defRPr>
                <a:solidFill>
                  <a:srgbClr val="005792"/>
                </a:solidFill>
                <a:latin typeface="Verdana" pitchFamily="34" charset="0"/>
              </a:defRPr>
            </a:lvl1pPr>
            <a:lvl2pPr marL="742950" indent="-285750"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0" marR="0" lvl="0" indent="0" algn="l" defTabSz="914400" rtl="0" eaLnBrk="0" fontAlgn="auto" latinLnBrk="0" hangingPunct="0">
              <a:lnSpc>
                <a:spcPct val="100000"/>
              </a:lnSpc>
              <a:spcBef>
                <a:spcPct val="20000"/>
              </a:spcBef>
              <a:spcAft>
                <a:spcPct val="40000"/>
              </a:spcAft>
              <a:buClrTx/>
              <a:buSzTx/>
              <a:buFontTx/>
              <a:buNone/>
              <a:tabLst/>
              <a:defRPr/>
            </a:pPr>
            <a:r>
              <a:rPr kumimoji="0" lang="de-DE" altLang="de-DE" sz="2000" b="1" i="0" u="none" strike="noStrike" kern="1200" cap="none" spc="0" normalizeH="0" baseline="0" noProof="0" dirty="0">
                <a:ln>
                  <a:noFill/>
                </a:ln>
                <a:solidFill>
                  <a:srgbClr val="005792"/>
                </a:solidFill>
                <a:effectLst/>
                <a:uLnTx/>
                <a:uFillTx/>
                <a:latin typeface="Verdana" pitchFamily="34" charset="0"/>
                <a:ea typeface="+mn-ea"/>
                <a:cs typeface="+mn-cs"/>
              </a:rPr>
              <a:t>Daily </a:t>
            </a:r>
            <a:r>
              <a:rPr kumimoji="0" lang="de-DE" altLang="de-DE" sz="2000" b="1" i="0" u="none" strike="noStrike" kern="1200" cap="none" spc="0" normalizeH="0" baseline="0" noProof="0" dirty="0" err="1">
                <a:ln>
                  <a:noFill/>
                </a:ln>
                <a:solidFill>
                  <a:srgbClr val="005792"/>
                </a:solidFill>
                <a:effectLst/>
                <a:uLnTx/>
                <a:uFillTx/>
                <a:latin typeface="Verdana" pitchFamily="34" charset="0"/>
                <a:ea typeface="+mn-ea"/>
                <a:cs typeface="+mn-cs"/>
              </a:rPr>
              <a:t>Scrum</a:t>
            </a:r>
            <a:endParaRPr kumimoji="0" lang="de-DE" altLang="de-DE" sz="18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sp>
        <p:nvSpPr>
          <p:cNvPr id="7" name="Textfeld 8"/>
          <p:cNvSpPr txBox="1">
            <a:spLocks noChangeArrowheads="1"/>
          </p:cNvSpPr>
          <p:nvPr/>
        </p:nvSpPr>
        <p:spPr bwMode="auto">
          <a:xfrm>
            <a:off x="220663" y="1855341"/>
            <a:ext cx="481488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kurzes, tägliches Status-Meeting</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immer zur gleichen Zeit und am selben Ort</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Aktualisierung aller laufenden Sprint-Aufgaben am Task Board</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dauert 15 min (oder kürzer)</a:t>
            </a:r>
            <a:endPar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sp>
        <p:nvSpPr>
          <p:cNvPr id="8" name="Textfeld 9"/>
          <p:cNvSpPr txBox="1">
            <a:spLocks noChangeArrowheads="1"/>
          </p:cNvSpPr>
          <p:nvPr/>
        </p:nvSpPr>
        <p:spPr bwMode="auto">
          <a:xfrm>
            <a:off x="709613" y="3910013"/>
            <a:ext cx="71755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lgn="l" eaLnBrk="0" hangingPunct="0">
              <a:spcBef>
                <a:spcPct val="20000"/>
              </a:spcBef>
              <a:defRPr>
                <a:solidFill>
                  <a:srgbClr val="005792"/>
                </a:solidFill>
                <a:latin typeface="Verdana" pitchFamily="34" charset="0"/>
              </a:defRPr>
            </a:lvl1pPr>
            <a:lvl2pPr marL="268288" indent="-268288"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268288" marR="0" lvl="0" indent="-268288" algn="l" defTabSz="914400" rtl="0" eaLnBrk="0" fontAlgn="auto" latinLnBrk="0" hangingPunct="0">
              <a:lnSpc>
                <a:spcPct val="100000"/>
              </a:lnSpc>
              <a:spcBef>
                <a:spcPct val="0"/>
              </a:spcBef>
              <a:spcAft>
                <a:spcPct val="40000"/>
              </a:spcAft>
              <a:buClrTx/>
              <a:buSzTx/>
              <a:buFontTx/>
              <a:buNone/>
              <a:tabLst/>
              <a:defRPr/>
            </a:pP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Jeder berichtet den anderen ...</a:t>
            </a:r>
          </a:p>
          <a:p>
            <a:pPr marL="268288" marR="0" lvl="1" indent="-268288"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was er seit gestern getan hat,</a:t>
            </a:r>
          </a:p>
          <a:p>
            <a:pPr marL="268288" marR="0" lvl="1" indent="-268288"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was er bis morgen erreichen will und</a:t>
            </a:r>
          </a:p>
          <a:p>
            <a:pPr marL="268288" marR="0" lvl="1" indent="-268288"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was ihn am Vorankommen hindert.</a:t>
            </a:r>
          </a:p>
          <a:p>
            <a:pPr marL="268288" marR="0" lvl="1" indent="-268288"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endPar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endParaRPr>
          </a:p>
          <a:p>
            <a:pPr marL="268288" marR="0" lvl="1" indent="-268288"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Segoe UI Semibold"/>
                <a:ea typeface="+mn-ea"/>
                <a:cs typeface="+mn-cs"/>
              </a:rPr>
              <a:t>Der </a:t>
            </a:r>
            <a:r>
              <a:rPr kumimoji="0" lang="de-DE" altLang="de-DE" sz="1600" b="1" i="0" u="none" strike="noStrike" kern="1200" cap="none" spc="0" normalizeH="0" baseline="0" noProof="0" dirty="0" err="1">
                <a:ln>
                  <a:noFill/>
                </a:ln>
                <a:solidFill>
                  <a:srgbClr val="005792"/>
                </a:solidFill>
                <a:effectLst/>
                <a:uLnTx/>
                <a:uFillTx/>
                <a:latin typeface="Segoe UI Semibold"/>
                <a:ea typeface="+mn-ea"/>
                <a:cs typeface="+mn-cs"/>
              </a:rPr>
              <a:t>Scrum</a:t>
            </a:r>
            <a:r>
              <a:rPr kumimoji="0" lang="de-DE" altLang="de-DE" sz="1600" b="1" i="0" u="none" strike="noStrike" kern="1200" cap="none" spc="0" normalizeH="0" baseline="0" noProof="0" dirty="0">
                <a:ln>
                  <a:noFill/>
                </a:ln>
                <a:solidFill>
                  <a:srgbClr val="005792"/>
                </a:solidFill>
                <a:effectLst/>
                <a:uLnTx/>
                <a:uFillTx/>
                <a:latin typeface="Segoe UI Semibold"/>
                <a:ea typeface="+mn-ea"/>
                <a:cs typeface="+mn-cs"/>
              </a:rPr>
              <a:t> Master</a:t>
            </a:r>
            <a:r>
              <a:rPr kumimoji="0" lang="de-DE" altLang="de-DE" sz="1600" b="0" i="0" u="none" strike="noStrike" kern="1200" cap="none" spc="0" normalizeH="0" baseline="0" noProof="0" dirty="0">
                <a:ln>
                  <a:noFill/>
                </a:ln>
                <a:solidFill>
                  <a:srgbClr val="005792"/>
                </a:solidFill>
                <a:effectLst/>
                <a:uLnTx/>
                <a:uFillTx/>
                <a:latin typeface="Segoe UI Semibold"/>
                <a:ea typeface="+mn-ea"/>
                <a:cs typeface="+mn-cs"/>
              </a:rPr>
              <a:t> ergänzt seine Blocks List und arbeitet daran, diese </a:t>
            </a:r>
            <a:r>
              <a:rPr kumimoji="0" lang="de-DE" altLang="de-DE" sz="1600" b="1" i="0" u="none" strike="noStrike" kern="1200" cap="none" spc="0" normalizeH="0" baseline="0" noProof="0" dirty="0">
                <a:ln>
                  <a:noFill/>
                </a:ln>
                <a:solidFill>
                  <a:srgbClr val="005792"/>
                </a:solidFill>
                <a:effectLst/>
                <a:uLnTx/>
                <a:uFillTx/>
                <a:latin typeface="Segoe UI Semibold"/>
                <a:ea typeface="+mn-ea"/>
                <a:cs typeface="+mn-cs"/>
              </a:rPr>
              <a:t>Hindernisse</a:t>
            </a:r>
            <a:r>
              <a:rPr kumimoji="0" lang="de-DE" altLang="de-DE" sz="1600" b="0" i="0" u="none" strike="noStrike" kern="1200" cap="none" spc="0" normalizeH="0" baseline="0" noProof="0" dirty="0">
                <a:ln>
                  <a:noFill/>
                </a:ln>
                <a:solidFill>
                  <a:srgbClr val="005792"/>
                </a:solidFill>
                <a:effectLst/>
                <a:uLnTx/>
                <a:uFillTx/>
                <a:latin typeface="Segoe UI Semibold"/>
                <a:ea typeface="+mn-ea"/>
                <a:cs typeface="+mn-cs"/>
              </a:rPr>
              <a:t> aus dem Weg zu </a:t>
            </a:r>
            <a:r>
              <a:rPr kumimoji="0" lang="de-DE" altLang="de-DE" sz="1600" b="1" i="0" u="none" strike="noStrike" kern="1200" cap="none" spc="0" normalizeH="0" baseline="0" noProof="0" dirty="0">
                <a:ln>
                  <a:noFill/>
                </a:ln>
                <a:solidFill>
                  <a:srgbClr val="005792"/>
                </a:solidFill>
                <a:effectLst/>
                <a:uLnTx/>
                <a:uFillTx/>
                <a:latin typeface="Segoe UI Semibold"/>
                <a:ea typeface="+mn-ea"/>
                <a:cs typeface="+mn-cs"/>
              </a:rPr>
              <a:t>räumen</a:t>
            </a:r>
            <a:r>
              <a:rPr kumimoji="0" lang="de-DE" altLang="de-DE" sz="1600" b="0" i="0" u="none" strike="noStrike" kern="1200" cap="none" spc="0" normalizeH="0" baseline="0" noProof="0" dirty="0">
                <a:ln>
                  <a:noFill/>
                </a:ln>
                <a:solidFill>
                  <a:srgbClr val="005792"/>
                </a:solidFill>
                <a:effectLst/>
                <a:uLnTx/>
                <a:uFillTx/>
                <a:latin typeface="Segoe UI Semibold"/>
                <a:ea typeface="+mn-ea"/>
                <a:cs typeface="+mn-cs"/>
              </a:rPr>
              <a:t>.</a:t>
            </a:r>
          </a:p>
        </p:txBody>
      </p:sp>
      <p:pic>
        <p:nvPicPr>
          <p:cNvPr id="15367"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9700" y="1557338"/>
            <a:ext cx="3197225"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971600" y="332656"/>
            <a:ext cx="7488832" cy="576064"/>
          </a:xfrm>
        </p:spPr>
        <p:txBody>
          <a:bodyPr/>
          <a:lstStyle/>
          <a:p>
            <a:r>
              <a:rPr lang="de-DE" altLang="de-DE" dirty="0">
                <a:solidFill>
                  <a:schemeClr val="accent1">
                    <a:lumMod val="75000"/>
                  </a:schemeClr>
                </a:solidFill>
              </a:rPr>
              <a:t>Die </a:t>
            </a:r>
            <a:r>
              <a:rPr lang="de-DE" altLang="de-DE" dirty="0" err="1">
                <a:solidFill>
                  <a:schemeClr val="accent1">
                    <a:lumMod val="75000"/>
                  </a:schemeClr>
                </a:solidFill>
              </a:rPr>
              <a:t>Scrum</a:t>
            </a:r>
            <a:r>
              <a:rPr lang="de-DE" altLang="de-DE" dirty="0">
                <a:solidFill>
                  <a:schemeClr val="accent1">
                    <a:lumMod val="75000"/>
                  </a:schemeClr>
                </a:solidFill>
              </a:rPr>
              <a:t>-Praxis: Meetings</a:t>
            </a:r>
            <a:endParaRPr lang="de-DE" dirty="0">
              <a:solidFill>
                <a:schemeClr val="accent1">
                  <a:lumMod val="75000"/>
                </a:schemeClr>
              </a:solidFill>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5" name="Fußzeilenplatzhalter 4">
            <a:extLst>
              <a:ext uri="{FF2B5EF4-FFF2-40B4-BE49-F238E27FC236}">
                <a16:creationId xmlns:a16="http://schemas.microsoft.com/office/drawing/2014/main" id="{CD2A0BFD-800B-41C0-BC3A-01F7500B4DB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left)">
                                      <p:cBhvr>
                                        <p:cTn id="23" dur="500"/>
                                        <p:tgtEl>
                                          <p:spTgt spid="8">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Textfeld 7"/>
          <p:cNvSpPr txBox="1">
            <a:spLocks noChangeArrowheads="1"/>
          </p:cNvSpPr>
          <p:nvPr/>
        </p:nvSpPr>
        <p:spPr bwMode="auto">
          <a:xfrm>
            <a:off x="683568" y="1228690"/>
            <a:ext cx="2361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defRPr>
                <a:solidFill>
                  <a:srgbClr val="005792"/>
                </a:solidFill>
                <a:latin typeface="Verdana" pitchFamily="34" charset="0"/>
              </a:defRPr>
            </a:lvl1pPr>
            <a:lvl2pPr marL="742950" indent="-285750"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0" marR="0" lvl="0" indent="0" algn="l" defTabSz="914400" rtl="0" eaLnBrk="0" fontAlgn="auto" latinLnBrk="0" hangingPunct="0">
              <a:lnSpc>
                <a:spcPct val="100000"/>
              </a:lnSpc>
              <a:spcBef>
                <a:spcPct val="20000"/>
              </a:spcBef>
              <a:spcAft>
                <a:spcPct val="40000"/>
              </a:spcAft>
              <a:buClrTx/>
              <a:buSzTx/>
              <a:buFontTx/>
              <a:buNone/>
              <a:tabLst/>
              <a:defRPr/>
            </a:pPr>
            <a:r>
              <a:rPr kumimoji="0" lang="de-DE" altLang="de-DE" sz="2000" b="1" i="0" u="none" strike="noStrike" kern="1200" cap="none" spc="0" normalizeH="0" baseline="0" noProof="0" dirty="0">
                <a:ln>
                  <a:noFill/>
                </a:ln>
                <a:solidFill>
                  <a:srgbClr val="005792"/>
                </a:solidFill>
                <a:effectLst/>
                <a:uLnTx/>
                <a:uFillTx/>
                <a:latin typeface="Verdana" pitchFamily="34" charset="0"/>
                <a:ea typeface="+mn-ea"/>
                <a:cs typeface="+mn-cs"/>
              </a:rPr>
              <a:t>Sprint-Planung</a:t>
            </a:r>
            <a:endParaRPr kumimoji="0" lang="de-DE" altLang="de-DE" sz="18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pic>
        <p:nvPicPr>
          <p:cNvPr id="1639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1772816"/>
            <a:ext cx="2928045" cy="379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bwMode="auto">
          <a:xfrm>
            <a:off x="8604448" y="1660738"/>
            <a:ext cx="36004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 name="Rechteck 10"/>
          <p:cNvSpPr/>
          <p:nvPr/>
        </p:nvSpPr>
        <p:spPr bwMode="auto">
          <a:xfrm>
            <a:off x="5796136" y="3717032"/>
            <a:ext cx="36004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 name="Gleichschenkliges Dreieck 2"/>
          <p:cNvSpPr/>
          <p:nvPr/>
        </p:nvSpPr>
        <p:spPr bwMode="auto">
          <a:xfrm rot="5400000">
            <a:off x="8716258" y="2896592"/>
            <a:ext cx="204574" cy="284178"/>
          </a:xfrm>
          <a:prstGeom prst="triangle">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400" b="0" i="0" u="none" strike="noStrike" kern="1200" cap="none" spc="0" normalizeH="0" baseline="0" noProof="0">
              <a:ln>
                <a:noFill/>
              </a:ln>
              <a:solidFill>
                <a:srgbClr val="3B3721"/>
              </a:solidFill>
              <a:effectLst/>
              <a:uLnTx/>
              <a:uFillTx/>
              <a:latin typeface="Times New Roman" pitchFamily="18" charset="0"/>
              <a:ea typeface="+mn-ea"/>
              <a:cs typeface="+mn-cs"/>
            </a:endParaRPr>
          </a:p>
        </p:txBody>
      </p:sp>
      <p:sp>
        <p:nvSpPr>
          <p:cNvPr id="12" name="Textfeld 8"/>
          <p:cNvSpPr txBox="1">
            <a:spLocks noChangeArrowheads="1"/>
          </p:cNvSpPr>
          <p:nvPr/>
        </p:nvSpPr>
        <p:spPr bwMode="auto">
          <a:xfrm>
            <a:off x="220390" y="3057346"/>
            <a:ext cx="5719762"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Tx/>
              <a:buNone/>
              <a:tabLst/>
              <a:defRPr/>
            </a:pP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Der </a:t>
            </a:r>
            <a:r>
              <a:rPr kumimoji="0" lang="de-DE" altLang="de-DE" sz="1600" b="1" i="0" u="none" strike="noStrike" kern="1200" cap="none" spc="0" normalizeH="0" baseline="0" noProof="0" dirty="0" err="1">
                <a:ln>
                  <a:noFill/>
                </a:ln>
                <a:solidFill>
                  <a:srgbClr val="005792"/>
                </a:solidFill>
                <a:effectLst/>
                <a:uLnTx/>
                <a:uFillTx/>
                <a:latin typeface="Verdana" pitchFamily="34" charset="0"/>
                <a:ea typeface="+mn-ea"/>
                <a:cs typeface="+mn-cs"/>
              </a:rPr>
              <a:t>Product</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 </a:t>
            </a:r>
            <a:r>
              <a:rPr kumimoji="0" lang="de-DE" altLang="de-DE" sz="1600" b="1" i="0" u="none" strike="noStrike" kern="1200" cap="none" spc="0" normalizeH="0" baseline="0" noProof="0" dirty="0" err="1">
                <a:ln>
                  <a:noFill/>
                </a:ln>
                <a:solidFill>
                  <a:srgbClr val="005792"/>
                </a:solidFill>
                <a:effectLst/>
                <a:uLnTx/>
                <a:uFillTx/>
                <a:latin typeface="Verdana" pitchFamily="34" charset="0"/>
                <a:ea typeface="+mn-ea"/>
                <a:cs typeface="+mn-cs"/>
              </a:rPr>
              <a:t>Owner</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Stellt dem Team die priorisierten Backlog-Elemente vor. </a:t>
            </a:r>
            <a:endPar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sp>
        <p:nvSpPr>
          <p:cNvPr id="13" name="Textfeld 8"/>
          <p:cNvSpPr txBox="1">
            <a:spLocks noChangeArrowheads="1"/>
          </p:cNvSpPr>
          <p:nvPr/>
        </p:nvSpPr>
        <p:spPr bwMode="auto">
          <a:xfrm>
            <a:off x="220663" y="4009595"/>
            <a:ext cx="5719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Tx/>
              <a:buNone/>
              <a:tabLst/>
              <a:defRPr/>
            </a:pP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Das Team gemeinsam</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schätzt Komplexität und Aufwände ein,</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teilt große Elemente in bearbeitbare Teile auf,</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überprüft seine verfügbare Kapazität im kommenden Sprint (Fokusfaktor), </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„zieht“ Elemente in das Sprint-</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Backlog</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trifft ein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Commitment</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mit dem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Product</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Owner</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über die Sprint-Ziele.</a:t>
            </a:r>
          </a:p>
        </p:txBody>
      </p:sp>
      <p:sp>
        <p:nvSpPr>
          <p:cNvPr id="14" name="Textfeld 8"/>
          <p:cNvSpPr txBox="1">
            <a:spLocks noChangeArrowheads="1"/>
          </p:cNvSpPr>
          <p:nvPr/>
        </p:nvSpPr>
        <p:spPr bwMode="auto">
          <a:xfrm>
            <a:off x="220663" y="1628800"/>
            <a:ext cx="5719762"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alle zwei Wochen vor Beginn eines Sprints </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Anwesend sind der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Product</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Owner</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a:t>
            </a:r>
            <a:b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b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der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Scrum</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Master und das Team</a:t>
            </a:r>
            <a:b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b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(weitere Gäste können nach Bedarf eingeladen werden).</a:t>
            </a:r>
          </a:p>
        </p:txBody>
      </p:sp>
      <p:sp>
        <p:nvSpPr>
          <p:cNvPr id="16" name="Titel 2"/>
          <p:cNvSpPr>
            <a:spLocks noGrp="1"/>
          </p:cNvSpPr>
          <p:nvPr>
            <p:ph type="title"/>
          </p:nvPr>
        </p:nvSpPr>
        <p:spPr>
          <a:xfrm>
            <a:off x="971600" y="332656"/>
            <a:ext cx="7488832" cy="576064"/>
          </a:xfrm>
        </p:spPr>
        <p:txBody>
          <a:bodyPr/>
          <a:lstStyle/>
          <a:p>
            <a:r>
              <a:rPr lang="de-DE" altLang="de-DE" dirty="0">
                <a:solidFill>
                  <a:schemeClr val="accent1">
                    <a:lumMod val="75000"/>
                  </a:schemeClr>
                </a:solidFill>
              </a:rPr>
              <a:t>Die </a:t>
            </a:r>
            <a:r>
              <a:rPr lang="de-DE" altLang="de-DE" dirty="0" err="1">
                <a:solidFill>
                  <a:schemeClr val="accent1">
                    <a:lumMod val="75000"/>
                  </a:schemeClr>
                </a:solidFill>
              </a:rPr>
              <a:t>Scrum</a:t>
            </a:r>
            <a:r>
              <a:rPr lang="de-DE" altLang="de-DE" dirty="0">
                <a:solidFill>
                  <a:schemeClr val="accent1">
                    <a:lumMod val="75000"/>
                  </a:schemeClr>
                </a:solidFill>
              </a:rPr>
              <a:t>-Praxis: Meetings</a:t>
            </a:r>
            <a:endParaRPr lang="de-DE" dirty="0">
              <a:solidFill>
                <a:schemeClr val="accent1">
                  <a:lumMod val="75000"/>
                </a:schemeClr>
              </a:solidFill>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6" name="Fußzeilenplatzhalter 5">
            <a:extLst>
              <a:ext uri="{FF2B5EF4-FFF2-40B4-BE49-F238E27FC236}">
                <a16:creationId xmlns:a16="http://schemas.microsoft.com/office/drawing/2014/main" id="{6C682BBD-4403-4636-BDDD-F07CD6F3394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left)">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50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wipe(left)">
                                      <p:cBhvr>
                                        <p:cTn id="18" dur="500"/>
                                        <p:tgtEl>
                                          <p:spTgt spid="1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left)">
                                      <p:cBhvr>
                                        <p:cTn id="24" dur="500"/>
                                        <p:tgtEl>
                                          <p:spTgt spid="1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wipe(left)">
                                      <p:cBhvr>
                                        <p:cTn id="3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Textfeld 7"/>
          <p:cNvSpPr txBox="1">
            <a:spLocks noChangeArrowheads="1"/>
          </p:cNvSpPr>
          <p:nvPr/>
        </p:nvSpPr>
        <p:spPr bwMode="auto">
          <a:xfrm>
            <a:off x="755650" y="1333979"/>
            <a:ext cx="2233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defRPr>
                <a:solidFill>
                  <a:srgbClr val="005792"/>
                </a:solidFill>
                <a:latin typeface="Verdana" pitchFamily="34" charset="0"/>
              </a:defRPr>
            </a:lvl1pPr>
            <a:lvl2pPr marL="742950" indent="-285750"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0" marR="0" lvl="0" indent="0" algn="l" defTabSz="914400" rtl="0" eaLnBrk="0" fontAlgn="auto" latinLnBrk="0" hangingPunct="0">
              <a:lnSpc>
                <a:spcPct val="100000"/>
              </a:lnSpc>
              <a:spcBef>
                <a:spcPct val="20000"/>
              </a:spcBef>
              <a:spcAft>
                <a:spcPct val="40000"/>
              </a:spcAft>
              <a:buClrTx/>
              <a:buSzTx/>
              <a:buFontTx/>
              <a:buNone/>
              <a:tabLst/>
              <a:defRPr/>
            </a:pPr>
            <a:r>
              <a:rPr kumimoji="0" lang="de-DE" altLang="de-DE" sz="2000" b="1" i="0" u="none" strike="noStrike" kern="1200" cap="none" spc="0" normalizeH="0" baseline="0" noProof="0" dirty="0">
                <a:ln>
                  <a:noFill/>
                </a:ln>
                <a:solidFill>
                  <a:srgbClr val="005792"/>
                </a:solidFill>
                <a:effectLst/>
                <a:uLnTx/>
                <a:uFillTx/>
                <a:latin typeface="Verdana" pitchFamily="34" charset="0"/>
                <a:ea typeface="+mn-ea"/>
                <a:cs typeface="+mn-cs"/>
              </a:rPr>
              <a:t>Sprint-Review</a:t>
            </a:r>
            <a:endParaRPr kumimoji="0" lang="de-DE" altLang="de-DE" sz="18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sp>
        <p:nvSpPr>
          <p:cNvPr id="10" name="Textfeld 8"/>
          <p:cNvSpPr txBox="1">
            <a:spLocks noChangeArrowheads="1"/>
          </p:cNvSpPr>
          <p:nvPr/>
        </p:nvSpPr>
        <p:spPr bwMode="auto">
          <a:xfrm>
            <a:off x="323849" y="1753079"/>
            <a:ext cx="5616575" cy="16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alle zwei Wochen nach Abschluss </a:t>
            </a:r>
            <a:b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b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eines Sprints</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Anwesend sind der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Product</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Owner</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der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Scrum</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Master und das ganze Team (weitere Gäste können nach Bedarf eingeladen werden).</a:t>
            </a:r>
          </a:p>
        </p:txBody>
      </p:sp>
      <p:pic>
        <p:nvPicPr>
          <p:cNvPr id="163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4333" y="1485900"/>
            <a:ext cx="187007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8"/>
          <p:cNvSpPr txBox="1">
            <a:spLocks noChangeArrowheads="1"/>
          </p:cNvSpPr>
          <p:nvPr/>
        </p:nvSpPr>
        <p:spPr bwMode="auto">
          <a:xfrm>
            <a:off x="323849" y="3427846"/>
            <a:ext cx="5645919"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Tx/>
              <a:buNone/>
              <a:tabLst/>
              <a:defRPr/>
            </a:pP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Das Team zeigt dem </a:t>
            </a:r>
            <a:r>
              <a:rPr kumimoji="0" lang="de-DE" altLang="de-DE" sz="1600" b="1" i="0" u="none" strike="noStrike" kern="1200" cap="none" spc="0" normalizeH="0" baseline="0" noProof="0" dirty="0" err="1">
                <a:ln>
                  <a:noFill/>
                </a:ln>
                <a:solidFill>
                  <a:srgbClr val="005792"/>
                </a:solidFill>
                <a:effectLst/>
                <a:uLnTx/>
                <a:uFillTx/>
                <a:latin typeface="Verdana" pitchFamily="34" charset="0"/>
                <a:ea typeface="+mn-ea"/>
                <a:cs typeface="+mn-cs"/>
              </a:rPr>
              <a:t>Product</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 </a:t>
            </a:r>
            <a:r>
              <a:rPr kumimoji="0" lang="de-DE" altLang="de-DE" sz="1600" b="1" i="0" u="none" strike="noStrike" kern="1200" cap="none" spc="0" normalizeH="0" baseline="0" noProof="0" dirty="0" err="1">
                <a:ln>
                  <a:noFill/>
                </a:ln>
                <a:solidFill>
                  <a:srgbClr val="005792"/>
                </a:solidFill>
                <a:effectLst/>
                <a:uLnTx/>
                <a:uFillTx/>
                <a:latin typeface="Verdana" pitchFamily="34" charset="0"/>
                <a:ea typeface="+mn-ea"/>
                <a:cs typeface="+mn-cs"/>
              </a:rPr>
              <a:t>Owner</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die Ergebnisse seiner Arbeit im Sprint. </a:t>
            </a:r>
            <a:endPar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sp>
        <p:nvSpPr>
          <p:cNvPr id="8" name="Textfeld 8"/>
          <p:cNvSpPr txBox="1">
            <a:spLocks noChangeArrowheads="1"/>
          </p:cNvSpPr>
          <p:nvPr/>
        </p:nvSpPr>
        <p:spPr bwMode="auto">
          <a:xfrm>
            <a:off x="292398" y="4201690"/>
            <a:ext cx="5719762" cy="196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Tx/>
              <a:buNone/>
              <a:tabLst/>
              <a:defRPr/>
            </a:pP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Der </a:t>
            </a:r>
            <a:r>
              <a:rPr kumimoji="0" lang="de-DE" altLang="de-DE" sz="1600" b="1" i="0" u="none" strike="noStrike" kern="1200" cap="none" spc="0" normalizeH="0" baseline="0" noProof="0" dirty="0" err="1">
                <a:ln>
                  <a:noFill/>
                </a:ln>
                <a:solidFill>
                  <a:srgbClr val="005792"/>
                </a:solidFill>
                <a:effectLst/>
                <a:uLnTx/>
                <a:uFillTx/>
                <a:latin typeface="Verdana" pitchFamily="34" charset="0"/>
                <a:ea typeface="+mn-ea"/>
                <a:cs typeface="+mn-cs"/>
              </a:rPr>
              <a:t>Product</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 </a:t>
            </a:r>
            <a:r>
              <a:rPr kumimoji="0" lang="de-DE" altLang="de-DE" sz="1600" b="1" i="0" u="none" strike="noStrike" kern="1200" cap="none" spc="0" normalizeH="0" baseline="0" noProof="0" dirty="0" err="1">
                <a:ln>
                  <a:noFill/>
                </a:ln>
                <a:solidFill>
                  <a:srgbClr val="005792"/>
                </a:solidFill>
                <a:effectLst/>
                <a:uLnTx/>
                <a:uFillTx/>
                <a:latin typeface="Verdana" pitchFamily="34" charset="0"/>
                <a:ea typeface="+mn-ea"/>
                <a:cs typeface="+mn-cs"/>
              </a:rPr>
              <a:t>Owner</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 </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gibt dem Team Feedback zu den Sprint-Ergebnissen,</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bewertet, welche Elemente im Sinne der Sprintziele „erledigt“ sind, </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übernimmt offene und neue Punkte in das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Backlog</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 für den nächsten Sprint.</a:t>
            </a:r>
          </a:p>
        </p:txBody>
      </p:sp>
      <p:sp>
        <p:nvSpPr>
          <p:cNvPr id="9" name="Titel 2"/>
          <p:cNvSpPr>
            <a:spLocks noGrp="1"/>
          </p:cNvSpPr>
          <p:nvPr>
            <p:ph type="title"/>
          </p:nvPr>
        </p:nvSpPr>
        <p:spPr>
          <a:xfrm>
            <a:off x="971600" y="332656"/>
            <a:ext cx="7488832" cy="576064"/>
          </a:xfrm>
        </p:spPr>
        <p:txBody>
          <a:bodyPr/>
          <a:lstStyle/>
          <a:p>
            <a:r>
              <a:rPr lang="de-DE" altLang="de-DE" dirty="0">
                <a:solidFill>
                  <a:schemeClr val="accent1">
                    <a:lumMod val="75000"/>
                  </a:schemeClr>
                </a:solidFill>
              </a:rPr>
              <a:t>Die </a:t>
            </a:r>
            <a:r>
              <a:rPr lang="de-DE" altLang="de-DE" dirty="0" err="1">
                <a:solidFill>
                  <a:schemeClr val="accent1">
                    <a:lumMod val="75000"/>
                  </a:schemeClr>
                </a:solidFill>
              </a:rPr>
              <a:t>Scrum</a:t>
            </a:r>
            <a:r>
              <a:rPr lang="de-DE" altLang="de-DE" dirty="0">
                <a:solidFill>
                  <a:schemeClr val="accent1">
                    <a:lumMod val="75000"/>
                  </a:schemeClr>
                </a:solidFill>
              </a:rPr>
              <a:t>-Praxis: Meetings</a:t>
            </a:r>
            <a:endParaRPr lang="de-DE" dirty="0">
              <a:solidFill>
                <a:schemeClr val="accent1">
                  <a:lumMod val="75000"/>
                </a:schemeClr>
              </a:solidFill>
            </a:endParaRP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AC27DFFD-5F0B-484C-8AC3-B5815A02CF5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38524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steckt hinter ‚AGIL‘ – und was hat das mit ‚GESUND‘ zu tun?</a:t>
            </a:r>
            <a:br>
              <a:rPr lang="de-DE" dirty="0"/>
            </a:br>
            <a:br>
              <a:rPr lang="de-DE" dirty="0"/>
            </a:br>
            <a:endParaRPr lang="de-DE" dirty="0"/>
          </a:p>
        </p:txBody>
      </p:sp>
      <p:sp>
        <p:nvSpPr>
          <p:cNvPr id="6" name="Textplatzhalter 5"/>
          <p:cNvSpPr>
            <a:spLocks noGrp="1"/>
          </p:cNvSpPr>
          <p:nvPr>
            <p:ph type="body" idx="1"/>
          </p:nvPr>
        </p:nvSpPr>
        <p:spPr/>
        <p:txBody>
          <a:bodyPr/>
          <a:lstStyle/>
          <a:p>
            <a:endParaRPr lang="de-DE"/>
          </a:p>
        </p:txBody>
      </p:sp>
    </p:spTree>
    <p:extLst>
      <p:ext uri="{BB962C8B-B14F-4D97-AF65-F5344CB8AC3E}">
        <p14:creationId xmlns:p14="http://schemas.microsoft.com/office/powerpoint/2010/main" val="4137897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extfeld 7"/>
          <p:cNvSpPr txBox="1">
            <a:spLocks noChangeArrowheads="1"/>
          </p:cNvSpPr>
          <p:nvPr/>
        </p:nvSpPr>
        <p:spPr bwMode="auto">
          <a:xfrm>
            <a:off x="683568" y="1412776"/>
            <a:ext cx="31935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defRPr>
                <a:solidFill>
                  <a:srgbClr val="005792"/>
                </a:solidFill>
                <a:latin typeface="Verdana" pitchFamily="34" charset="0"/>
              </a:defRPr>
            </a:lvl1pPr>
            <a:lvl2pPr marL="742950" indent="-285750"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0" marR="0" lvl="0" indent="0" algn="l" defTabSz="914400" rtl="0" eaLnBrk="0" fontAlgn="auto" latinLnBrk="0" hangingPunct="0">
              <a:lnSpc>
                <a:spcPct val="100000"/>
              </a:lnSpc>
              <a:spcBef>
                <a:spcPct val="20000"/>
              </a:spcBef>
              <a:spcAft>
                <a:spcPct val="40000"/>
              </a:spcAft>
              <a:buClrTx/>
              <a:buSzTx/>
              <a:buFontTx/>
              <a:buNone/>
              <a:tabLst/>
              <a:defRPr/>
            </a:pPr>
            <a:r>
              <a:rPr kumimoji="0" lang="de-DE" altLang="de-DE" sz="2000" b="1" i="0" u="none" strike="noStrike" kern="1200" cap="none" spc="0" normalizeH="0" baseline="0" noProof="0" dirty="0">
                <a:ln>
                  <a:noFill/>
                </a:ln>
                <a:solidFill>
                  <a:srgbClr val="005792"/>
                </a:solidFill>
                <a:effectLst/>
                <a:uLnTx/>
                <a:uFillTx/>
                <a:latin typeface="Verdana" pitchFamily="34" charset="0"/>
                <a:ea typeface="+mn-ea"/>
                <a:cs typeface="+mn-cs"/>
              </a:rPr>
              <a:t>Sprint-Retrospektive</a:t>
            </a:r>
          </a:p>
        </p:txBody>
      </p:sp>
      <p:sp>
        <p:nvSpPr>
          <p:cNvPr id="7" name="Textfeld 8"/>
          <p:cNvSpPr txBox="1">
            <a:spLocks noChangeArrowheads="1"/>
          </p:cNvSpPr>
          <p:nvPr/>
        </p:nvSpPr>
        <p:spPr bwMode="auto">
          <a:xfrm>
            <a:off x="220663" y="1879313"/>
            <a:ext cx="6151562" cy="37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804863" indent="-3476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Team-Meeting alle 2 Wochen nach Abschluss </a:t>
            </a:r>
            <a:b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b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eines Sprints</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Erfahrungsaustausch und Reflektion im Team, um eigene Arbeitsabläufe und den </a:t>
            </a:r>
            <a:r>
              <a:rPr kumimoji="0" lang="de-DE" altLang="de-DE" sz="1600" b="0" i="0" u="none" strike="noStrike" kern="1200" cap="none" spc="0" normalizeH="0" baseline="0" noProof="0" dirty="0" err="1">
                <a:ln>
                  <a:noFill/>
                </a:ln>
                <a:solidFill>
                  <a:srgbClr val="005792"/>
                </a:solidFill>
                <a:effectLst/>
                <a:uLnTx/>
                <a:uFillTx/>
                <a:latin typeface="Verdana" pitchFamily="34" charset="0"/>
                <a:ea typeface="+mn-ea"/>
                <a:cs typeface="+mn-cs"/>
              </a:rPr>
              <a:t>Scrum</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-Prozess zu verbessern </a:t>
            </a:r>
            <a:endPar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endParaRPr>
          </a:p>
          <a:p>
            <a:pPr marL="804863" marR="0" lvl="1" indent="-347663" algn="l" defTabSz="914400" rtl="0" eaLnBrk="0" fontAlgn="auto" latinLnBrk="0" hangingPunct="0">
              <a:lnSpc>
                <a:spcPct val="100000"/>
              </a:lnSpc>
              <a:spcBef>
                <a:spcPct val="0"/>
              </a:spcBef>
              <a:spcAft>
                <a:spcPct val="20000"/>
              </a:spcAft>
              <a:buClr>
                <a:srgbClr val="4F81BD"/>
              </a:buClr>
              <a:buSzPct val="80000"/>
              <a:buFontTx/>
              <a:buNone/>
              <a:tabLst/>
              <a:defRPr/>
            </a:pPr>
            <a:endPar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endParaRPr>
          </a:p>
          <a:p>
            <a:pPr marL="804863" marR="0" lvl="1" indent="-347663" algn="l" defTabSz="914400" rtl="0" eaLnBrk="0" fontAlgn="auto" latinLnBrk="0" hangingPunct="0">
              <a:lnSpc>
                <a:spcPct val="100000"/>
              </a:lnSpc>
              <a:spcBef>
                <a:spcPct val="0"/>
              </a:spcBef>
              <a:spcAft>
                <a:spcPct val="20000"/>
              </a:spcAft>
              <a:buClr>
                <a:srgbClr val="4F81BD"/>
              </a:buClr>
              <a:buSzPct val="80000"/>
              <a:buFontTx/>
              <a:buNone/>
              <a:tabLst/>
              <a:defRPr/>
            </a:pPr>
            <a:endPar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endParaRPr>
          </a:p>
          <a:p>
            <a:pPr marL="444500" marR="0" lvl="1" indent="12700" algn="l" defTabSz="914400" rtl="0" eaLnBrk="0" fontAlgn="auto" latinLnBrk="0" hangingPunct="0">
              <a:lnSpc>
                <a:spcPct val="100000"/>
              </a:lnSpc>
              <a:spcBef>
                <a:spcPct val="0"/>
              </a:spcBef>
              <a:spcAft>
                <a:spcPts val="1200"/>
              </a:spcAft>
              <a:buClr>
                <a:srgbClr val="4F81BD"/>
              </a:buClr>
              <a:buSzPct val="80000"/>
              <a:buFontTx/>
              <a:buNone/>
              <a:tabLst/>
              <a:defRPr/>
            </a:pP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Jeder kommt zu Wort und berichtet den anderen...</a:t>
            </a:r>
            <a:endPar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endParaRP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Was ist gut gelaufen? Was war schwierig?</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Was haben wir gelernt? Worüber ärgern wir uns?</a:t>
            </a:r>
          </a:p>
          <a:p>
            <a:pPr marL="804863" marR="0" lvl="1" indent="-347663" algn="l" defTabSz="914400" rtl="0" eaLnBrk="0" fontAlgn="auto" latinLnBrk="0" hangingPunct="0">
              <a:lnSpc>
                <a:spcPct val="10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Was machen wir im nächsten Sprint anders?</a:t>
            </a:r>
            <a:b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br>
            <a:r>
              <a:rPr kumimoji="0" lang="de-DE" altLang="de-DE" sz="1600" b="0" i="1" u="none" strike="noStrike" kern="1200" cap="none" spc="0" normalizeH="0" baseline="0" noProof="0" dirty="0">
                <a:ln>
                  <a:noFill/>
                </a:ln>
                <a:solidFill>
                  <a:srgbClr val="005792"/>
                </a:solidFill>
                <a:effectLst/>
                <a:uLnTx/>
                <a:uFillTx/>
                <a:latin typeface="Verdana" pitchFamily="34" charset="0"/>
                <a:ea typeface="+mn-ea"/>
                <a:cs typeface="+mn-cs"/>
                <a:sym typeface="Wingdings" panose="05000000000000000000" pitchFamily="2" charset="2"/>
              </a:rPr>
              <a:t> konkrete </a:t>
            </a:r>
            <a:r>
              <a:rPr kumimoji="0" lang="de-DE" altLang="de-DE" sz="1600" b="0" i="1" u="none" strike="noStrike" kern="1200" cap="none" spc="0" normalizeH="0" baseline="0" noProof="0" dirty="0">
                <a:ln>
                  <a:noFill/>
                </a:ln>
                <a:solidFill>
                  <a:srgbClr val="005792"/>
                </a:solidFill>
                <a:effectLst/>
                <a:uLnTx/>
                <a:uFillTx/>
                <a:latin typeface="Verdana" pitchFamily="34" charset="0"/>
                <a:ea typeface="+mn-ea"/>
                <a:cs typeface="+mn-cs"/>
              </a:rPr>
              <a:t>Vereinbarungen treffen! </a:t>
            </a:r>
          </a:p>
        </p:txBody>
      </p:sp>
      <p:pic>
        <p:nvPicPr>
          <p:cNvPr id="174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2588" y="1916113"/>
            <a:ext cx="14398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588" y="4076700"/>
            <a:ext cx="15113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2"/>
          <p:cNvSpPr>
            <a:spLocks noGrp="1"/>
          </p:cNvSpPr>
          <p:nvPr>
            <p:ph type="title"/>
          </p:nvPr>
        </p:nvSpPr>
        <p:spPr>
          <a:xfrm>
            <a:off x="971600" y="332656"/>
            <a:ext cx="7488832" cy="576064"/>
          </a:xfrm>
        </p:spPr>
        <p:txBody>
          <a:bodyPr/>
          <a:lstStyle/>
          <a:p>
            <a:r>
              <a:rPr lang="de-DE" altLang="de-DE" dirty="0">
                <a:solidFill>
                  <a:schemeClr val="accent1">
                    <a:lumMod val="75000"/>
                  </a:schemeClr>
                </a:solidFill>
              </a:rPr>
              <a:t>Die </a:t>
            </a:r>
            <a:r>
              <a:rPr lang="de-DE" altLang="de-DE" dirty="0" err="1">
                <a:solidFill>
                  <a:schemeClr val="accent1">
                    <a:lumMod val="75000"/>
                  </a:schemeClr>
                </a:solidFill>
              </a:rPr>
              <a:t>Scrum</a:t>
            </a:r>
            <a:r>
              <a:rPr lang="de-DE" altLang="de-DE" dirty="0">
                <a:solidFill>
                  <a:schemeClr val="accent1">
                    <a:lumMod val="75000"/>
                  </a:schemeClr>
                </a:solidFill>
              </a:rPr>
              <a:t>-Praxis: Meetings</a:t>
            </a:r>
            <a:endParaRPr lang="de-DE" dirty="0">
              <a:solidFill>
                <a:schemeClr val="accent1">
                  <a:lumMod val="75000"/>
                </a:schemeClr>
              </a:solidFill>
            </a:endParaRP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E4808666-4C6E-4672-804D-630B758149F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wipe(left)">
                                      <p:cBhvr>
                                        <p:cTn id="13" dur="500"/>
                                        <p:tgtEl>
                                          <p:spTgt spid="7">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wipe(left)">
                                      <p:cBhvr>
                                        <p:cTn id="16" dur="500"/>
                                        <p:tgtEl>
                                          <p:spTgt spid="7">
                                            <p:txEl>
                                              <p:pRg st="5" end="5"/>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wipe(left)">
                                      <p:cBhvr>
                                        <p:cTn id="19" dur="500"/>
                                        <p:tgtEl>
                                          <p:spTgt spid="7">
                                            <p:txEl>
                                              <p:pRg st="6" end="6"/>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wipe(left)">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1600" y="332656"/>
            <a:ext cx="7488832" cy="576064"/>
          </a:xfrm>
        </p:spPr>
        <p:txBody>
          <a:bodyPr/>
          <a:lstStyle/>
          <a:p>
            <a:pPr eaLnBrk="1" hangingPunct="1"/>
            <a:r>
              <a:rPr lang="de-DE" dirty="0"/>
              <a:t>Drei Rollen im </a:t>
            </a:r>
            <a:r>
              <a:rPr lang="de-DE" dirty="0" err="1"/>
              <a:t>Scrum</a:t>
            </a:r>
            <a:r>
              <a:rPr lang="de-DE" dirty="0"/>
              <a:t>-Prozess</a:t>
            </a:r>
          </a:p>
        </p:txBody>
      </p:sp>
      <p:sp>
        <p:nvSpPr>
          <p:cNvPr id="41987" name="Rectangle 3"/>
          <p:cNvSpPr>
            <a:spLocks noGrp="1" noChangeArrowheads="1"/>
          </p:cNvSpPr>
          <p:nvPr>
            <p:ph idx="4294967295"/>
          </p:nvPr>
        </p:nvSpPr>
        <p:spPr>
          <a:xfrm>
            <a:off x="717476" y="1628775"/>
            <a:ext cx="5006652" cy="4114800"/>
          </a:xfrm>
        </p:spPr>
        <p:txBody>
          <a:bodyPr>
            <a:noAutofit/>
          </a:bodyPr>
          <a:lstStyle/>
          <a:p>
            <a:pPr eaLnBrk="1" hangingPunct="1"/>
            <a:r>
              <a:rPr lang="de-DE" sz="1800" dirty="0" err="1"/>
              <a:t>Scrum</a:t>
            </a:r>
            <a:r>
              <a:rPr lang="de-DE" sz="1800" dirty="0"/>
              <a:t> kennt nur drei klar abgegrenzte Rollen </a:t>
            </a:r>
          </a:p>
          <a:p>
            <a:pPr eaLnBrk="1" hangingPunct="1"/>
            <a:r>
              <a:rPr lang="de-DE" sz="1800" i="1" dirty="0"/>
              <a:t>im</a:t>
            </a:r>
            <a:r>
              <a:rPr lang="de-DE" sz="1800" dirty="0"/>
              <a:t> Prozess:</a:t>
            </a:r>
            <a:br>
              <a:rPr lang="de-DE" sz="1800" dirty="0"/>
            </a:br>
            <a:endParaRPr lang="de-DE" sz="1800" dirty="0"/>
          </a:p>
          <a:p>
            <a:pPr marL="381000" indent="-381000" eaLnBrk="1" hangingPunct="1">
              <a:lnSpc>
                <a:spcPct val="90000"/>
              </a:lnSpc>
              <a:buClr>
                <a:schemeClr val="accent1"/>
              </a:buClr>
              <a:buSzPct val="160000"/>
              <a:buFont typeface="Wingdings" pitchFamily="2" charset="2"/>
              <a:buChar char="§"/>
            </a:pPr>
            <a:r>
              <a:rPr lang="de-DE" sz="1800" dirty="0"/>
              <a:t>den </a:t>
            </a:r>
            <a:r>
              <a:rPr lang="de-DE" sz="1800" b="1" dirty="0" err="1"/>
              <a:t>Product</a:t>
            </a:r>
            <a:r>
              <a:rPr lang="de-DE" sz="1800" b="1" dirty="0"/>
              <a:t> </a:t>
            </a:r>
            <a:r>
              <a:rPr lang="de-DE" sz="1800" b="1" dirty="0" err="1"/>
              <a:t>Owner</a:t>
            </a:r>
            <a:r>
              <a:rPr lang="de-DE" sz="1800" dirty="0"/>
              <a:t>, der die Ziele der Entwicklung, die zu realisierenden Features und ihre Prioritäten festlegt und die wirtschaftliche Verantwortung für das Projekt trägt,</a:t>
            </a:r>
          </a:p>
          <a:p>
            <a:pPr marL="381000" indent="-381000" eaLnBrk="1" hangingPunct="1">
              <a:lnSpc>
                <a:spcPct val="90000"/>
              </a:lnSpc>
              <a:buClr>
                <a:schemeClr val="accent1"/>
              </a:buClr>
              <a:buSzPct val="160000"/>
              <a:buFont typeface="Wingdings" pitchFamily="2" charset="2"/>
              <a:buChar char="§"/>
            </a:pPr>
            <a:r>
              <a:rPr lang="de-DE" sz="1800" dirty="0"/>
              <a:t>das </a:t>
            </a:r>
            <a:r>
              <a:rPr lang="de-DE" sz="1800" b="1" dirty="0"/>
              <a:t>Team</a:t>
            </a:r>
            <a:r>
              <a:rPr lang="de-DE" sz="1800" dirty="0"/>
              <a:t>, das sich eigenständig organisiert und unter anderem die Aufwände für die eigenen Aufgaben schätzt,</a:t>
            </a:r>
          </a:p>
          <a:p>
            <a:pPr marL="381000" indent="-381000" eaLnBrk="1" hangingPunct="1">
              <a:lnSpc>
                <a:spcPct val="90000"/>
              </a:lnSpc>
              <a:buClr>
                <a:schemeClr val="accent1"/>
              </a:buClr>
              <a:buSzPct val="160000"/>
              <a:buFont typeface="Wingdings" pitchFamily="2" charset="2"/>
              <a:buChar char="§"/>
            </a:pPr>
            <a:r>
              <a:rPr lang="de-DE" sz="1800" dirty="0"/>
              <a:t>den </a:t>
            </a:r>
            <a:r>
              <a:rPr lang="de-DE" sz="1800" b="1" dirty="0" err="1"/>
              <a:t>Scrum</a:t>
            </a:r>
            <a:r>
              <a:rPr lang="de-DE" sz="1800" b="1" dirty="0"/>
              <a:t> Master</a:t>
            </a:r>
            <a:r>
              <a:rPr lang="de-DE" sz="1800" dirty="0"/>
              <a:t>, der dafür sorgt, dass das Team produktiv und störungsfrei arbeiten kann, der Verbesserungspotenziale ermittelt und die Arbeitsbedingungen des Teams optimiert.</a:t>
            </a:r>
            <a:endParaRPr lang="de-DE" sz="2000" dirty="0"/>
          </a:p>
        </p:txBody>
      </p:sp>
      <p:pic>
        <p:nvPicPr>
          <p:cNvPr id="4198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2064" y="1695450"/>
            <a:ext cx="29464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3F69B21E-3F40-4369-96E8-000043FC8BB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224050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1000"/>
                                        <p:tgtEl>
                                          <p:spTgt spid="41987">
                                            <p:txEl>
                                              <p:pRg st="2" end="2"/>
                                            </p:txEl>
                                          </p:spTgt>
                                        </p:tgtEl>
                                      </p:cBhvr>
                                    </p:animEffect>
                                    <p:anim calcmode="lin" valueType="num">
                                      <p:cBhvr>
                                        <p:cTn id="8"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987">
                                            <p:txEl>
                                              <p:pRg st="3" end="3"/>
                                            </p:txEl>
                                          </p:spTgt>
                                        </p:tgtEl>
                                        <p:attrNameLst>
                                          <p:attrName>style.visibility</p:attrName>
                                        </p:attrNameLst>
                                      </p:cBhvr>
                                      <p:to>
                                        <p:strVal val="visible"/>
                                      </p:to>
                                    </p:set>
                                    <p:animEffect transition="in" filter="fade">
                                      <p:cBhvr>
                                        <p:cTn id="14" dur="1000"/>
                                        <p:tgtEl>
                                          <p:spTgt spid="41987">
                                            <p:txEl>
                                              <p:pRg st="3" end="3"/>
                                            </p:txEl>
                                          </p:spTgt>
                                        </p:tgtEl>
                                      </p:cBhvr>
                                    </p:animEffect>
                                    <p:anim calcmode="lin" valueType="num">
                                      <p:cBhvr>
                                        <p:cTn id="15"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Effect transition="in" filter="fade">
                                      <p:cBhvr>
                                        <p:cTn id="21" dur="1000"/>
                                        <p:tgtEl>
                                          <p:spTgt spid="41987">
                                            <p:txEl>
                                              <p:pRg st="4" end="4"/>
                                            </p:txEl>
                                          </p:spTgt>
                                        </p:tgtEl>
                                      </p:cBhvr>
                                    </p:animEffect>
                                    <p:anim calcmode="lin" valueType="num">
                                      <p:cBhvr>
                                        <p:cTn id="22"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Agiles Board: das Grundprinzip</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267744" y="2075646"/>
            <a:ext cx="4392488" cy="3636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a:extLst>
              <a:ext uri="{FF2B5EF4-FFF2-40B4-BE49-F238E27FC236}">
                <a16:creationId xmlns:a16="http://schemas.microsoft.com/office/drawing/2014/main" id="{73EE000F-4E80-412F-959A-DF0F036F2DA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358882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332656"/>
            <a:ext cx="7488832" cy="576064"/>
          </a:xfrm>
        </p:spPr>
        <p:txBody>
          <a:bodyPr/>
          <a:lstStyle/>
          <a:p>
            <a:r>
              <a:rPr lang="de-DE" dirty="0" err="1"/>
              <a:t>Scrum</a:t>
            </a:r>
            <a:r>
              <a:rPr lang="de-DE" dirty="0"/>
              <a:t> Board: ein Beispiel</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844824"/>
            <a:ext cx="8237947" cy="411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5" name="Fußzeilenplatzhalter 4">
            <a:extLst>
              <a:ext uri="{FF2B5EF4-FFF2-40B4-BE49-F238E27FC236}">
                <a16:creationId xmlns:a16="http://schemas.microsoft.com/office/drawing/2014/main" id="{9F7D5DB5-6B45-4486-8F0F-CCABEDC0000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1445311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3600" y="938065"/>
            <a:ext cx="7416800" cy="618727"/>
          </a:xfrm>
        </p:spPr>
        <p:txBody>
          <a:bodyPr/>
          <a:lstStyle/>
          <a:p>
            <a:r>
              <a:rPr lang="de-DE" sz="2400" dirty="0"/>
              <a:t>Kanban-Board – das Prinzip: </a:t>
            </a:r>
            <a:br>
              <a:rPr lang="de-DE" sz="2400" dirty="0"/>
            </a:br>
            <a:r>
              <a:rPr lang="de-DE" sz="2400" dirty="0"/>
              <a:t>Transparenz schaffen und </a:t>
            </a:r>
            <a:br>
              <a:rPr lang="de-DE" sz="2400" dirty="0"/>
            </a:br>
            <a:r>
              <a:rPr lang="de-DE" sz="2400" dirty="0"/>
              <a:t>die Zahl der ‚offenen Baustellen‘ begrenzen</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819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763688" y="2060848"/>
            <a:ext cx="5832648" cy="420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4067944" y="2060848"/>
            <a:ext cx="1584176"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Segoe UI Semibold"/>
                <a:ea typeface="+mn-ea"/>
                <a:cs typeface="+mn-cs"/>
              </a:rPr>
              <a:t>maximal 3</a:t>
            </a:r>
          </a:p>
        </p:txBody>
      </p:sp>
      <p:sp>
        <p:nvSpPr>
          <p:cNvPr id="6" name="Fußzeilenplatzhalter 5">
            <a:extLst>
              <a:ext uri="{FF2B5EF4-FFF2-40B4-BE49-F238E27FC236}">
                <a16:creationId xmlns:a16="http://schemas.microsoft.com/office/drawing/2014/main" id="{34EE1B04-72E7-4223-A367-A33038C3BC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212880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4768" y="774861"/>
            <a:ext cx="6258768" cy="6083139"/>
          </a:xfrm>
          <a:prstGeom prst="rect">
            <a:avLst/>
          </a:prstGeom>
        </p:spPr>
      </p:pic>
      <p:pic>
        <p:nvPicPr>
          <p:cNvPr id="7" name="Grafik 6"/>
          <p:cNvPicPr>
            <a:picLocks/>
          </p:cNvPicPr>
          <p:nvPr/>
        </p:nvPicPr>
        <p:blipFill>
          <a:blip r:embed="rId4"/>
          <a:stretch>
            <a:fillRect/>
          </a:stretch>
        </p:blipFill>
        <p:spPr>
          <a:xfrm>
            <a:off x="7793664" y="774860"/>
            <a:ext cx="1350335" cy="6083140"/>
          </a:xfrm>
          <a:prstGeom prst="rect">
            <a:avLst/>
          </a:prstGeom>
        </p:spPr>
      </p:pic>
      <p:pic>
        <p:nvPicPr>
          <p:cNvPr id="8" name="Grafik 7"/>
          <p:cNvPicPr>
            <a:picLocks noChangeAspect="1"/>
          </p:cNvPicPr>
          <p:nvPr/>
        </p:nvPicPr>
        <p:blipFill>
          <a:blip r:embed="rId4"/>
          <a:stretch>
            <a:fillRect/>
          </a:stretch>
        </p:blipFill>
        <p:spPr>
          <a:xfrm>
            <a:off x="7393116" y="2260417"/>
            <a:ext cx="550606" cy="550606"/>
          </a:xfrm>
          <a:prstGeom prst="rect">
            <a:avLst/>
          </a:prstGeom>
        </p:spPr>
      </p:pic>
      <p:pic>
        <p:nvPicPr>
          <p:cNvPr id="9" name="Grafik 8"/>
          <p:cNvPicPr>
            <a:picLocks/>
          </p:cNvPicPr>
          <p:nvPr/>
        </p:nvPicPr>
        <p:blipFill>
          <a:blip r:embed="rId4"/>
          <a:stretch>
            <a:fillRect/>
          </a:stretch>
        </p:blipFill>
        <p:spPr>
          <a:xfrm>
            <a:off x="1" y="774860"/>
            <a:ext cx="1624767" cy="6083140"/>
          </a:xfrm>
          <a:prstGeom prst="rect">
            <a:avLst/>
          </a:prstGeom>
        </p:spPr>
      </p:pic>
      <p:sp>
        <p:nvSpPr>
          <p:cNvPr id="11" name="Titel 1"/>
          <p:cNvSpPr txBox="1">
            <a:spLocks/>
          </p:cNvSpPr>
          <p:nvPr/>
        </p:nvSpPr>
        <p:spPr>
          <a:xfrm>
            <a:off x="1259884" y="286011"/>
            <a:ext cx="7128540" cy="4677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Agiles Arbeiten gesund einführen </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10" name="Grafik 9"/>
          <p:cNvPicPr>
            <a:picLocks noChangeAspect="1"/>
          </p:cNvPicPr>
          <p:nvPr/>
        </p:nvPicPr>
        <p:blipFill>
          <a:blip r:embed="rId4"/>
          <a:stretch>
            <a:fillRect/>
          </a:stretch>
        </p:blipFill>
        <p:spPr>
          <a:xfrm>
            <a:off x="7545516" y="6263610"/>
            <a:ext cx="550606" cy="550606"/>
          </a:xfrm>
          <a:prstGeom prst="rect">
            <a:avLst/>
          </a:prstGeom>
        </p:spPr>
      </p:pic>
      <p:pic>
        <p:nvPicPr>
          <p:cNvPr id="12" name="Grafik 11">
            <a:extLst>
              <a:ext uri="{FF2B5EF4-FFF2-40B4-BE49-F238E27FC236}">
                <a16:creationId xmlns:a16="http://schemas.microsoft.com/office/drawing/2014/main" id="{38CF9F4F-7E91-354F-9D9B-4758DB170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Fußzeilenplatzhalter 5">
            <a:extLst>
              <a:ext uri="{FF2B5EF4-FFF2-40B4-BE49-F238E27FC236}">
                <a16:creationId xmlns:a16="http://schemas.microsoft.com/office/drawing/2014/main" id="{B856FDFD-4C87-42C3-AE7E-ECD31F9B784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Tree>
    <p:extLst>
      <p:ext uri="{BB962C8B-B14F-4D97-AF65-F5344CB8AC3E}">
        <p14:creationId xmlns:p14="http://schemas.microsoft.com/office/powerpoint/2010/main" val="90904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 name="Grafik 6"/>
          <p:cNvPicPr>
            <a:picLocks/>
          </p:cNvPicPr>
          <p:nvPr/>
        </p:nvPicPr>
        <p:blipFill>
          <a:blip r:embed="rId3"/>
          <a:stretch>
            <a:fillRect/>
          </a:stretch>
        </p:blipFill>
        <p:spPr>
          <a:xfrm>
            <a:off x="7793664" y="774860"/>
            <a:ext cx="1350335" cy="6083140"/>
          </a:xfrm>
          <a:prstGeom prst="rect">
            <a:avLst/>
          </a:prstGeom>
        </p:spPr>
      </p:pic>
      <p:pic>
        <p:nvPicPr>
          <p:cNvPr id="9" name="Grafik 8"/>
          <p:cNvPicPr>
            <a:picLocks/>
          </p:cNvPicPr>
          <p:nvPr/>
        </p:nvPicPr>
        <p:blipFill>
          <a:blip r:embed="rId3"/>
          <a:stretch>
            <a:fillRect/>
          </a:stretch>
        </p:blipFill>
        <p:spPr>
          <a:xfrm>
            <a:off x="-754" y="731076"/>
            <a:ext cx="1624767" cy="6083140"/>
          </a:xfrm>
          <a:prstGeom prst="rect">
            <a:avLst/>
          </a:prstGeom>
        </p:spPr>
      </p:pic>
      <p:sp>
        <p:nvSpPr>
          <p:cNvPr id="19" name="Titel 1"/>
          <p:cNvSpPr txBox="1">
            <a:spLocks/>
          </p:cNvSpPr>
          <p:nvPr/>
        </p:nvSpPr>
        <p:spPr>
          <a:xfrm>
            <a:off x="1879600" y="55981"/>
            <a:ext cx="7264400" cy="6367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Agiles Arbeiten gesund einführen </a:t>
            </a:r>
            <a:b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br>
            <a:r>
              <a:rPr kumimoji="0" lang="de-DE" sz="2400" b="1" i="0" u="none" strike="noStrike" kern="1200" cap="none" spc="0" normalizeH="0" baseline="0" noProof="0" dirty="0">
                <a:ln>
                  <a:noFill/>
                </a:ln>
                <a:solidFill>
                  <a:srgbClr val="C00000"/>
                </a:solidFill>
                <a:effectLst/>
                <a:uLnTx/>
                <a:uFillTx/>
                <a:latin typeface="Arial" panose="020B0604020202020204" pitchFamily="34" charset="0"/>
                <a:ea typeface="+mj-ea"/>
                <a:cs typeface="+mj-cs"/>
              </a:rPr>
              <a:t>Beschäftigte</a:t>
            </a: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 </a:t>
            </a:r>
          </a:p>
        </p:txBody>
      </p:sp>
      <p:grpSp>
        <p:nvGrpSpPr>
          <p:cNvPr id="3" name="Group 4"/>
          <p:cNvGrpSpPr>
            <a:grpSpLocks noChangeAspect="1"/>
          </p:cNvGrpSpPr>
          <p:nvPr/>
        </p:nvGrpSpPr>
        <p:grpSpPr bwMode="auto">
          <a:xfrm>
            <a:off x="1624013" y="774700"/>
            <a:ext cx="6259512" cy="6083300"/>
            <a:chOff x="1023" y="488"/>
            <a:chExt cx="3943" cy="3832"/>
          </a:xfrm>
        </p:grpSpPr>
        <p:sp>
          <p:nvSpPr>
            <p:cNvPr id="6" name="AutoShape 3"/>
            <p:cNvSpPr>
              <a:spLocks noChangeAspect="1" noChangeArrowheads="1" noTextEdit="1"/>
            </p:cNvSpPr>
            <p:nvPr/>
          </p:nvSpPr>
          <p:spPr bwMode="auto">
            <a:xfrm>
              <a:off x="1023" y="488"/>
              <a:ext cx="3943" cy="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3" y="488"/>
              <a:ext cx="3944" cy="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8" name="Grafik 7"/>
          <p:cNvPicPr>
            <a:picLocks noChangeAspect="1"/>
          </p:cNvPicPr>
          <p:nvPr/>
        </p:nvPicPr>
        <p:blipFill>
          <a:blip r:embed="rId3"/>
          <a:stretch>
            <a:fillRect/>
          </a:stretch>
        </p:blipFill>
        <p:spPr>
          <a:xfrm>
            <a:off x="7393116" y="2260417"/>
            <a:ext cx="550606" cy="550606"/>
          </a:xfrm>
          <a:prstGeom prst="rect">
            <a:avLst/>
          </a:prstGeom>
        </p:spPr>
      </p:pic>
      <p:pic>
        <p:nvPicPr>
          <p:cNvPr id="10" name="Grafik 9"/>
          <p:cNvPicPr>
            <a:picLocks noChangeAspect="1"/>
          </p:cNvPicPr>
          <p:nvPr/>
        </p:nvPicPr>
        <p:blipFill>
          <a:blip r:embed="rId3"/>
          <a:stretch>
            <a:fillRect/>
          </a:stretch>
        </p:blipFill>
        <p:spPr>
          <a:xfrm>
            <a:off x="7545516" y="6263610"/>
            <a:ext cx="550606" cy="550606"/>
          </a:xfrm>
          <a:prstGeom prst="rect">
            <a:avLst/>
          </a:prstGeom>
        </p:spPr>
      </p:pic>
      <p:sp>
        <p:nvSpPr>
          <p:cNvPr id="12" name="Abgerundetes Rechteck 11"/>
          <p:cNvSpPr/>
          <p:nvPr/>
        </p:nvSpPr>
        <p:spPr>
          <a:xfrm>
            <a:off x="1397509" y="2348779"/>
            <a:ext cx="1254104" cy="796623"/>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Entscheidungs-</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err="1">
                <a:ln>
                  <a:noFill/>
                </a:ln>
                <a:solidFill>
                  <a:prstClr val="white"/>
                </a:solidFill>
                <a:effectLst/>
                <a:uLnTx/>
                <a:uFillTx/>
                <a:latin typeface="Segoe UI Semibold"/>
                <a:ea typeface="+mn-ea"/>
                <a:cs typeface="+mn-cs"/>
              </a:rPr>
              <a:t>spielraum</a:t>
            </a:r>
            <a:endParaRPr kumimoji="0" lang="de-DE" sz="1200" b="1" i="0" u="none" strike="noStrike" kern="1200" cap="none" spc="0" normalizeH="0" baseline="0" noProof="0" dirty="0">
              <a:ln>
                <a:noFill/>
              </a:ln>
              <a:solidFill>
                <a:prstClr val="white"/>
              </a:solidFill>
              <a:effectLst/>
              <a:uLnTx/>
              <a:uFillTx/>
              <a:latin typeface="Segoe UI Semibold"/>
              <a:ea typeface="+mn-ea"/>
              <a:cs typeface="+mn-cs"/>
            </a:endParaRPr>
          </a:p>
        </p:txBody>
      </p:sp>
      <p:sp>
        <p:nvSpPr>
          <p:cNvPr id="13" name="Abgerundetes Rechteck 12"/>
          <p:cNvSpPr/>
          <p:nvPr/>
        </p:nvSpPr>
        <p:spPr>
          <a:xfrm>
            <a:off x="1413003" y="4270097"/>
            <a:ext cx="1254104" cy="7956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Feedback</a:t>
            </a:r>
          </a:p>
        </p:txBody>
      </p:sp>
      <p:sp>
        <p:nvSpPr>
          <p:cNvPr id="15" name="Abgerundetes Rechteck 14"/>
          <p:cNvSpPr/>
          <p:nvPr/>
        </p:nvSpPr>
        <p:spPr>
          <a:xfrm>
            <a:off x="7223722" y="2632863"/>
            <a:ext cx="1440000" cy="63695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Klare Arbeitsaufgaben und -abläufe</a:t>
            </a:r>
          </a:p>
        </p:txBody>
      </p:sp>
      <p:sp>
        <p:nvSpPr>
          <p:cNvPr id="17" name="Abgerundetes Rechteck 16"/>
          <p:cNvSpPr/>
          <p:nvPr/>
        </p:nvSpPr>
        <p:spPr>
          <a:xfrm>
            <a:off x="7203938" y="1894092"/>
            <a:ext cx="1440000" cy="475695"/>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Klare Rahmen-bedingungen </a:t>
            </a:r>
          </a:p>
        </p:txBody>
      </p:sp>
      <p:sp>
        <p:nvSpPr>
          <p:cNvPr id="16" name="Abgerundetes Rechteck 15"/>
          <p:cNvSpPr/>
          <p:nvPr/>
        </p:nvSpPr>
        <p:spPr>
          <a:xfrm>
            <a:off x="7223722" y="4418686"/>
            <a:ext cx="1440000" cy="498421"/>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Bedarfsgerechte Qualifizierung</a:t>
            </a:r>
          </a:p>
        </p:txBody>
      </p:sp>
      <p:pic>
        <p:nvPicPr>
          <p:cNvPr id="20" name="Grafik 19">
            <a:extLst>
              <a:ext uri="{FF2B5EF4-FFF2-40B4-BE49-F238E27FC236}">
                <a16:creationId xmlns:a16="http://schemas.microsoft.com/office/drawing/2014/main" id="{38CF9F4F-7E91-354F-9D9B-4758DB170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5" name="Fußzeilenplatzhalter 4">
            <a:extLst>
              <a:ext uri="{FF2B5EF4-FFF2-40B4-BE49-F238E27FC236}">
                <a16:creationId xmlns:a16="http://schemas.microsoft.com/office/drawing/2014/main" id="{C2633738-CC16-48ED-8C3F-64A9088F441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Tree>
    <p:extLst>
      <p:ext uri="{BB962C8B-B14F-4D97-AF65-F5344CB8AC3E}">
        <p14:creationId xmlns:p14="http://schemas.microsoft.com/office/powerpoint/2010/main" val="24027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4768" y="774861"/>
            <a:ext cx="6258768" cy="6083139"/>
          </a:xfrm>
          <a:prstGeom prst="rect">
            <a:avLst/>
          </a:prstGeom>
        </p:spPr>
      </p:pic>
      <p:pic>
        <p:nvPicPr>
          <p:cNvPr id="7" name="Grafik 6"/>
          <p:cNvPicPr>
            <a:picLocks/>
          </p:cNvPicPr>
          <p:nvPr/>
        </p:nvPicPr>
        <p:blipFill>
          <a:blip r:embed="rId4"/>
          <a:stretch>
            <a:fillRect/>
          </a:stretch>
        </p:blipFill>
        <p:spPr>
          <a:xfrm>
            <a:off x="7793664" y="774860"/>
            <a:ext cx="1350335" cy="6083140"/>
          </a:xfrm>
          <a:prstGeom prst="rect">
            <a:avLst/>
          </a:prstGeom>
        </p:spPr>
      </p:pic>
      <p:pic>
        <p:nvPicPr>
          <p:cNvPr id="8" name="Grafik 7"/>
          <p:cNvPicPr>
            <a:picLocks noChangeAspect="1"/>
          </p:cNvPicPr>
          <p:nvPr/>
        </p:nvPicPr>
        <p:blipFill>
          <a:blip r:embed="rId4"/>
          <a:stretch>
            <a:fillRect/>
          </a:stretch>
        </p:blipFill>
        <p:spPr>
          <a:xfrm>
            <a:off x="7393116" y="2260417"/>
            <a:ext cx="550606" cy="550606"/>
          </a:xfrm>
          <a:prstGeom prst="rect">
            <a:avLst/>
          </a:prstGeom>
        </p:spPr>
      </p:pic>
      <p:pic>
        <p:nvPicPr>
          <p:cNvPr id="9" name="Grafik 8"/>
          <p:cNvPicPr>
            <a:picLocks/>
          </p:cNvPicPr>
          <p:nvPr/>
        </p:nvPicPr>
        <p:blipFill>
          <a:blip r:embed="rId4"/>
          <a:stretch>
            <a:fillRect/>
          </a:stretch>
        </p:blipFill>
        <p:spPr>
          <a:xfrm>
            <a:off x="1" y="774860"/>
            <a:ext cx="1624767" cy="6083140"/>
          </a:xfrm>
          <a:prstGeom prst="rect">
            <a:avLst/>
          </a:prstGeom>
        </p:spPr>
      </p:pic>
      <p:sp>
        <p:nvSpPr>
          <p:cNvPr id="12" name="Abgerundetes Rechteck 11"/>
          <p:cNvSpPr/>
          <p:nvPr/>
        </p:nvSpPr>
        <p:spPr>
          <a:xfrm>
            <a:off x="601504" y="1810947"/>
            <a:ext cx="1252800" cy="849600"/>
          </a:xfrm>
          <a:prstGeom prst="ellipse">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Selbst-</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err="1">
                <a:ln>
                  <a:noFill/>
                </a:ln>
                <a:solidFill>
                  <a:prstClr val="white"/>
                </a:solidFill>
                <a:effectLst/>
                <a:uLnTx/>
                <a:uFillTx/>
                <a:latin typeface="Segoe UI Semibold"/>
                <a:ea typeface="+mn-ea"/>
                <a:cs typeface="+mn-cs"/>
              </a:rPr>
              <a:t>organisation</a:t>
            </a:r>
            <a:endParaRPr kumimoji="0" lang="de-DE" sz="1200" b="1" i="0" u="none" strike="noStrike" kern="1200" cap="none" spc="0" normalizeH="0" baseline="0" noProof="0" dirty="0">
              <a:ln>
                <a:noFill/>
              </a:ln>
              <a:solidFill>
                <a:prstClr val="white"/>
              </a:solidFill>
              <a:effectLst/>
              <a:uLnTx/>
              <a:uFillTx/>
              <a:latin typeface="Segoe UI Semibold"/>
              <a:ea typeface="+mn-ea"/>
              <a:cs typeface="+mn-cs"/>
            </a:endParaRPr>
          </a:p>
        </p:txBody>
      </p:sp>
      <p:sp>
        <p:nvSpPr>
          <p:cNvPr id="13" name="Abgerundetes Rechteck 12"/>
          <p:cNvSpPr/>
          <p:nvPr/>
        </p:nvSpPr>
        <p:spPr>
          <a:xfrm>
            <a:off x="601504" y="4884043"/>
            <a:ext cx="1252800" cy="849683"/>
          </a:xfrm>
          <a:prstGeom prst="ellipse">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gegenseitige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Unterstützung </a:t>
            </a:r>
          </a:p>
        </p:txBody>
      </p:sp>
      <p:sp>
        <p:nvSpPr>
          <p:cNvPr id="14" name="Abgerundetes Rechteck 13"/>
          <p:cNvSpPr/>
          <p:nvPr/>
        </p:nvSpPr>
        <p:spPr>
          <a:xfrm>
            <a:off x="601504" y="3859677"/>
            <a:ext cx="1252800" cy="849600"/>
          </a:xfrm>
          <a:prstGeom prst="ellipse">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Überblick: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Wer macht was?</a:t>
            </a:r>
          </a:p>
        </p:txBody>
      </p:sp>
      <p:sp>
        <p:nvSpPr>
          <p:cNvPr id="15" name="Abgerundetes Rechteck 14"/>
          <p:cNvSpPr/>
          <p:nvPr/>
        </p:nvSpPr>
        <p:spPr>
          <a:xfrm>
            <a:off x="601504" y="2835312"/>
            <a:ext cx="1252800" cy="849600"/>
          </a:xfrm>
          <a:prstGeom prst="ellipse">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nachhaltiges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Tempo</a:t>
            </a:r>
          </a:p>
        </p:txBody>
      </p:sp>
      <p:sp>
        <p:nvSpPr>
          <p:cNvPr id="18" name="Abgerundetes Rechteck 17"/>
          <p:cNvSpPr/>
          <p:nvPr/>
        </p:nvSpPr>
        <p:spPr>
          <a:xfrm>
            <a:off x="7216135" y="2903764"/>
            <a:ext cx="1209367" cy="429291"/>
          </a:xfrm>
          <a:prstGeom prst="round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Offenheit &amp; Fehlerkultur</a:t>
            </a:r>
          </a:p>
        </p:txBody>
      </p:sp>
      <p:sp>
        <p:nvSpPr>
          <p:cNvPr id="16" name="Abgerundetes Rechteck 15"/>
          <p:cNvSpPr/>
          <p:nvPr/>
        </p:nvSpPr>
        <p:spPr>
          <a:xfrm>
            <a:off x="7078536" y="4459319"/>
            <a:ext cx="1696163" cy="445166"/>
          </a:xfrm>
          <a:prstGeom prst="round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Teamentwicklungs-</a:t>
            </a:r>
            <a:r>
              <a:rPr kumimoji="0" lang="de-DE" sz="1200" b="1" i="0" u="none" strike="noStrike" kern="1200" cap="none" spc="0" normalizeH="0" baseline="0" noProof="0" dirty="0" err="1">
                <a:ln>
                  <a:noFill/>
                </a:ln>
                <a:solidFill>
                  <a:prstClr val="white"/>
                </a:solidFill>
                <a:effectLst/>
                <a:uLnTx/>
                <a:uFillTx/>
                <a:latin typeface="Segoe UI Semibold"/>
                <a:ea typeface="+mn-ea"/>
                <a:cs typeface="+mn-cs"/>
              </a:rPr>
              <a:t>maßnahmen</a:t>
            </a:r>
            <a:endParaRPr kumimoji="0" lang="de-DE" sz="1200" b="1" i="0" u="none" strike="noStrike" kern="1200" cap="none" spc="0" normalizeH="0" baseline="0" noProof="0" dirty="0">
              <a:ln>
                <a:noFill/>
              </a:ln>
              <a:solidFill>
                <a:prstClr val="white"/>
              </a:solidFill>
              <a:effectLst/>
              <a:uLnTx/>
              <a:uFillTx/>
              <a:latin typeface="Segoe UI Semibold"/>
              <a:ea typeface="+mn-ea"/>
              <a:cs typeface="+mn-cs"/>
            </a:endParaRPr>
          </a:p>
        </p:txBody>
      </p:sp>
      <p:sp>
        <p:nvSpPr>
          <p:cNvPr id="21" name="Titel 1"/>
          <p:cNvSpPr txBox="1">
            <a:spLocks/>
          </p:cNvSpPr>
          <p:nvPr/>
        </p:nvSpPr>
        <p:spPr>
          <a:xfrm>
            <a:off x="1879600" y="44624"/>
            <a:ext cx="7264400" cy="6367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Agiles Arbeiten gesund einführen </a:t>
            </a:r>
            <a:b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br>
            <a:r>
              <a:rPr kumimoji="0" lang="de-DE" sz="2400" b="1" i="0" u="none" strike="noStrike" kern="1200" cap="none" spc="0" normalizeH="0" baseline="0" noProof="0" dirty="0">
                <a:ln>
                  <a:noFill/>
                </a:ln>
                <a:solidFill>
                  <a:srgbClr val="006600"/>
                </a:solidFill>
                <a:effectLst/>
                <a:uLnTx/>
                <a:uFillTx/>
                <a:latin typeface="Arial" panose="020B0604020202020204" pitchFamily="34" charset="0"/>
                <a:ea typeface="+mj-ea"/>
                <a:cs typeface="+mj-cs"/>
              </a:rPr>
              <a:t>Agiles Team</a:t>
            </a: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 </a:t>
            </a:r>
          </a:p>
        </p:txBody>
      </p:sp>
      <p:sp>
        <p:nvSpPr>
          <p:cNvPr id="4" name="Foliennummernplatzhalter 3"/>
          <p:cNvSpPr>
            <a:spLocks noGrp="1"/>
          </p:cNvSpPr>
          <p:nvPr>
            <p:ph type="sldNum" sz="quarter" idx="12"/>
          </p:nvPr>
        </p:nvSpPr>
        <p:spPr/>
        <p:txBody>
          <a:bodyPr rIns="0"/>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10" name="Grafik 9"/>
          <p:cNvPicPr>
            <a:picLocks noChangeAspect="1"/>
          </p:cNvPicPr>
          <p:nvPr/>
        </p:nvPicPr>
        <p:blipFill>
          <a:blip r:embed="rId4"/>
          <a:stretch>
            <a:fillRect/>
          </a:stretch>
        </p:blipFill>
        <p:spPr>
          <a:xfrm>
            <a:off x="7545516" y="6263610"/>
            <a:ext cx="550606" cy="550606"/>
          </a:xfrm>
          <a:prstGeom prst="rect">
            <a:avLst/>
          </a:prstGeom>
        </p:spPr>
      </p:pic>
      <p:pic>
        <p:nvPicPr>
          <p:cNvPr id="19" name="Grafik 18">
            <a:extLst>
              <a:ext uri="{FF2B5EF4-FFF2-40B4-BE49-F238E27FC236}">
                <a16:creationId xmlns:a16="http://schemas.microsoft.com/office/drawing/2014/main" id="{38CF9F4F-7E91-354F-9D9B-4758DB170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Fußzeilenplatzhalter 5">
            <a:extLst>
              <a:ext uri="{FF2B5EF4-FFF2-40B4-BE49-F238E27FC236}">
                <a16:creationId xmlns:a16="http://schemas.microsoft.com/office/drawing/2014/main" id="{29B87345-0BD6-4336-9B75-7D1628B908C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Tree>
    <p:extLst>
      <p:ext uri="{BB962C8B-B14F-4D97-AF65-F5344CB8AC3E}">
        <p14:creationId xmlns:p14="http://schemas.microsoft.com/office/powerpoint/2010/main" val="41234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4768" y="774861"/>
            <a:ext cx="6258768" cy="6083139"/>
          </a:xfrm>
          <a:prstGeom prst="rect">
            <a:avLst/>
          </a:prstGeom>
        </p:spPr>
      </p:pic>
      <p:pic>
        <p:nvPicPr>
          <p:cNvPr id="7" name="Grafik 6"/>
          <p:cNvPicPr>
            <a:picLocks/>
          </p:cNvPicPr>
          <p:nvPr/>
        </p:nvPicPr>
        <p:blipFill>
          <a:blip r:embed="rId4"/>
          <a:stretch>
            <a:fillRect/>
          </a:stretch>
        </p:blipFill>
        <p:spPr>
          <a:xfrm>
            <a:off x="7793664" y="774860"/>
            <a:ext cx="1350335" cy="6083140"/>
          </a:xfrm>
          <a:prstGeom prst="rect">
            <a:avLst/>
          </a:prstGeom>
        </p:spPr>
      </p:pic>
      <p:pic>
        <p:nvPicPr>
          <p:cNvPr id="8" name="Grafik 7"/>
          <p:cNvPicPr>
            <a:picLocks noChangeAspect="1"/>
          </p:cNvPicPr>
          <p:nvPr/>
        </p:nvPicPr>
        <p:blipFill>
          <a:blip r:embed="rId4"/>
          <a:stretch>
            <a:fillRect/>
          </a:stretch>
        </p:blipFill>
        <p:spPr>
          <a:xfrm>
            <a:off x="7393116" y="2260417"/>
            <a:ext cx="550606" cy="550606"/>
          </a:xfrm>
          <a:prstGeom prst="rect">
            <a:avLst/>
          </a:prstGeom>
        </p:spPr>
      </p:pic>
      <p:pic>
        <p:nvPicPr>
          <p:cNvPr id="9" name="Grafik 8"/>
          <p:cNvPicPr>
            <a:picLocks/>
          </p:cNvPicPr>
          <p:nvPr/>
        </p:nvPicPr>
        <p:blipFill>
          <a:blip r:embed="rId4"/>
          <a:stretch>
            <a:fillRect/>
          </a:stretch>
        </p:blipFill>
        <p:spPr>
          <a:xfrm>
            <a:off x="1" y="774860"/>
            <a:ext cx="1624767" cy="6083140"/>
          </a:xfrm>
          <a:prstGeom prst="rect">
            <a:avLst/>
          </a:prstGeom>
        </p:spPr>
      </p:pic>
      <p:sp>
        <p:nvSpPr>
          <p:cNvPr id="13" name="Abgerundetes Rechteck 12"/>
          <p:cNvSpPr/>
          <p:nvPr/>
        </p:nvSpPr>
        <p:spPr>
          <a:xfrm>
            <a:off x="7177415" y="4728077"/>
            <a:ext cx="1694641" cy="439781"/>
          </a:xfrm>
          <a:prstGeom prst="round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Zusatzaufgaben vermeiden</a:t>
            </a:r>
          </a:p>
        </p:txBody>
      </p:sp>
      <p:sp>
        <p:nvSpPr>
          <p:cNvPr id="14" name="Abgerundetes Rechteck 13"/>
          <p:cNvSpPr/>
          <p:nvPr/>
        </p:nvSpPr>
        <p:spPr>
          <a:xfrm>
            <a:off x="402061" y="4183906"/>
            <a:ext cx="1252800" cy="849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Fokus auf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strategische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Fragen</a:t>
            </a:r>
          </a:p>
        </p:txBody>
      </p:sp>
      <p:sp>
        <p:nvSpPr>
          <p:cNvPr id="16" name="Abgerundetes Rechteck 15"/>
          <p:cNvSpPr/>
          <p:nvPr/>
        </p:nvSpPr>
        <p:spPr>
          <a:xfrm>
            <a:off x="7177415" y="2626238"/>
            <a:ext cx="1694641" cy="439781"/>
          </a:xfrm>
          <a:prstGeom prst="round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festgelegte Rollen "respektieren"</a:t>
            </a:r>
          </a:p>
        </p:txBody>
      </p:sp>
      <p:sp>
        <p:nvSpPr>
          <p:cNvPr id="19" name="Titel 1"/>
          <p:cNvSpPr txBox="1">
            <a:spLocks/>
          </p:cNvSpPr>
          <p:nvPr/>
        </p:nvSpPr>
        <p:spPr>
          <a:xfrm>
            <a:off x="1879600" y="55981"/>
            <a:ext cx="7264400" cy="6367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Agiles Arbeiten gesund einführen </a:t>
            </a:r>
            <a:b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br>
            <a:r>
              <a:rPr kumimoji="0" lang="de-DE" sz="2400" b="1" i="0" u="none" strike="noStrike" kern="1200" cap="none" spc="0" normalizeH="0" baseline="0" noProof="0" dirty="0">
                <a:ln>
                  <a:noFill/>
                </a:ln>
                <a:solidFill>
                  <a:srgbClr val="0000FF"/>
                </a:solidFill>
                <a:effectLst/>
                <a:uLnTx/>
                <a:uFillTx/>
                <a:latin typeface="Arial" panose="020B0604020202020204" pitchFamily="34" charset="0"/>
                <a:ea typeface="+mj-ea"/>
                <a:cs typeface="+mj-cs"/>
              </a:rPr>
              <a:t>Organisation, Management und Führung</a:t>
            </a:r>
          </a:p>
        </p:txBody>
      </p:sp>
      <p:sp>
        <p:nvSpPr>
          <p:cNvPr id="4" name="Foliennummernplatzhalter 3"/>
          <p:cNvSpPr>
            <a:spLocks noGrp="1"/>
          </p:cNvSpPr>
          <p:nvPr>
            <p:ph type="sldNum" sz="quarter" idx="12"/>
          </p:nvPr>
        </p:nvSpPr>
        <p:spPr/>
        <p:txBody>
          <a:bodyPr rIns="0"/>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10" name="Grafik 9"/>
          <p:cNvPicPr>
            <a:picLocks noChangeAspect="1"/>
          </p:cNvPicPr>
          <p:nvPr/>
        </p:nvPicPr>
        <p:blipFill>
          <a:blip r:embed="rId4"/>
          <a:stretch>
            <a:fillRect/>
          </a:stretch>
        </p:blipFill>
        <p:spPr>
          <a:xfrm>
            <a:off x="7545516" y="6263610"/>
            <a:ext cx="550606" cy="550606"/>
          </a:xfrm>
          <a:prstGeom prst="rect">
            <a:avLst/>
          </a:prstGeom>
        </p:spPr>
      </p:pic>
      <p:pic>
        <p:nvPicPr>
          <p:cNvPr id="17" name="Grafik 16">
            <a:extLst>
              <a:ext uri="{FF2B5EF4-FFF2-40B4-BE49-F238E27FC236}">
                <a16:creationId xmlns:a16="http://schemas.microsoft.com/office/drawing/2014/main" id="{38CF9F4F-7E91-354F-9D9B-4758DB170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Fußzeilenplatzhalter 5">
            <a:extLst>
              <a:ext uri="{FF2B5EF4-FFF2-40B4-BE49-F238E27FC236}">
                <a16:creationId xmlns:a16="http://schemas.microsoft.com/office/drawing/2014/main" id="{CA764F8B-AD77-443F-A361-6FF82D9196B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18" name="Abgerundetes Rechteck 13">
            <a:extLst>
              <a:ext uri="{FF2B5EF4-FFF2-40B4-BE49-F238E27FC236}">
                <a16:creationId xmlns:a16="http://schemas.microsoft.com/office/drawing/2014/main" id="{C1B68757-FE95-4E4D-8365-D6FB1F6709E5}"/>
              </a:ext>
            </a:extLst>
          </p:cNvPr>
          <p:cNvSpPr/>
          <p:nvPr/>
        </p:nvSpPr>
        <p:spPr>
          <a:xfrm>
            <a:off x="401609" y="2827898"/>
            <a:ext cx="1252800" cy="849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„Unterstützer“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des Teams</a:t>
            </a:r>
          </a:p>
        </p:txBody>
      </p:sp>
    </p:spTree>
    <p:extLst>
      <p:ext uri="{BB962C8B-B14F-4D97-AF65-F5344CB8AC3E}">
        <p14:creationId xmlns:p14="http://schemas.microsoft.com/office/powerpoint/2010/main" val="26038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p:cNvPicPr>
          <p:nvPr/>
        </p:nvPicPr>
        <p:blipFill>
          <a:blip r:embed="rId3"/>
          <a:stretch>
            <a:fillRect/>
          </a:stretch>
        </p:blipFill>
        <p:spPr>
          <a:xfrm>
            <a:off x="1" y="774860"/>
            <a:ext cx="2431075" cy="6083140"/>
          </a:xfrm>
          <a:prstGeom prst="rect">
            <a:avLst/>
          </a:prstGeom>
        </p:spPr>
      </p:pic>
      <p:sp>
        <p:nvSpPr>
          <p:cNvPr id="2" name="Titel 1"/>
          <p:cNvSpPr>
            <a:spLocks noGrp="1"/>
          </p:cNvSpPr>
          <p:nvPr>
            <p:ph type="title"/>
          </p:nvPr>
        </p:nvSpPr>
        <p:spPr/>
        <p:txBody>
          <a:bodyPr/>
          <a:lstStyle/>
          <a:p>
            <a:endParaRPr lang="de-DE"/>
          </a:p>
        </p:txBody>
      </p:sp>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4768" y="774861"/>
            <a:ext cx="6258768" cy="6083139"/>
          </a:xfrm>
          <a:prstGeom prst="rect">
            <a:avLst/>
          </a:prstGeom>
        </p:spPr>
      </p:pic>
      <p:pic>
        <p:nvPicPr>
          <p:cNvPr id="7" name="Grafik 6"/>
          <p:cNvPicPr>
            <a:picLocks/>
          </p:cNvPicPr>
          <p:nvPr/>
        </p:nvPicPr>
        <p:blipFill>
          <a:blip r:embed="rId3"/>
          <a:stretch>
            <a:fillRect/>
          </a:stretch>
        </p:blipFill>
        <p:spPr>
          <a:xfrm>
            <a:off x="7793664" y="774860"/>
            <a:ext cx="1350335" cy="6083140"/>
          </a:xfrm>
          <a:prstGeom prst="rect">
            <a:avLst/>
          </a:prstGeom>
        </p:spPr>
      </p:pic>
      <p:pic>
        <p:nvPicPr>
          <p:cNvPr id="8" name="Grafik 7"/>
          <p:cNvPicPr>
            <a:picLocks noChangeAspect="1"/>
          </p:cNvPicPr>
          <p:nvPr/>
        </p:nvPicPr>
        <p:blipFill>
          <a:blip r:embed="rId3"/>
          <a:stretch>
            <a:fillRect/>
          </a:stretch>
        </p:blipFill>
        <p:spPr>
          <a:xfrm>
            <a:off x="7393116" y="2260417"/>
            <a:ext cx="550606" cy="550606"/>
          </a:xfrm>
          <a:prstGeom prst="rect">
            <a:avLst/>
          </a:prstGeom>
        </p:spPr>
      </p:pic>
      <p:pic>
        <p:nvPicPr>
          <p:cNvPr id="9" name="Grafik 8"/>
          <p:cNvPicPr>
            <a:picLocks/>
          </p:cNvPicPr>
          <p:nvPr/>
        </p:nvPicPr>
        <p:blipFill>
          <a:blip r:embed="rId3"/>
          <a:stretch>
            <a:fillRect/>
          </a:stretch>
        </p:blipFill>
        <p:spPr>
          <a:xfrm>
            <a:off x="1" y="774860"/>
            <a:ext cx="1624767" cy="6083140"/>
          </a:xfrm>
          <a:prstGeom prst="rect">
            <a:avLst/>
          </a:prstGeom>
        </p:spPr>
      </p:pic>
      <p:sp>
        <p:nvSpPr>
          <p:cNvPr id="13" name="Abgerundetes Rechteck 12"/>
          <p:cNvSpPr/>
          <p:nvPr/>
        </p:nvSpPr>
        <p:spPr>
          <a:xfrm>
            <a:off x="7056438" y="2659395"/>
            <a:ext cx="1694641" cy="439781"/>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regelmäßig Feedback einholen </a:t>
            </a:r>
          </a:p>
        </p:txBody>
      </p:sp>
      <p:sp>
        <p:nvSpPr>
          <p:cNvPr id="14" name="Abgerundetes Rechteck 13"/>
          <p:cNvSpPr/>
          <p:nvPr/>
        </p:nvSpPr>
        <p:spPr>
          <a:xfrm>
            <a:off x="7032794" y="4386002"/>
            <a:ext cx="1761671" cy="807591"/>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Besonderheiten des agilen Arbeitens "nahebringen" </a:t>
            </a:r>
          </a:p>
        </p:txBody>
      </p:sp>
      <p:sp>
        <p:nvSpPr>
          <p:cNvPr id="17" name="Titel 1"/>
          <p:cNvSpPr txBox="1">
            <a:spLocks/>
          </p:cNvSpPr>
          <p:nvPr/>
        </p:nvSpPr>
        <p:spPr>
          <a:xfrm>
            <a:off x="1879600" y="55981"/>
            <a:ext cx="7264400" cy="6367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Agiles Arbeiten gesund einführen </a:t>
            </a:r>
            <a:br>
              <a:rPr kumimoji="0" lang="de-DE" sz="24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br>
            <a:r>
              <a:rPr kumimoji="0" lang="de-DE"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j-ea"/>
                <a:cs typeface="+mj-cs"/>
              </a:rPr>
              <a:t>Umfeld der Organisation</a:t>
            </a:r>
          </a:p>
        </p:txBody>
      </p:sp>
      <p:sp>
        <p:nvSpPr>
          <p:cNvPr id="4" name="Foliennummernplatzhalter 3"/>
          <p:cNvSpPr>
            <a:spLocks noGrp="1"/>
          </p:cNvSpPr>
          <p:nvPr>
            <p:ph type="sldNum" sz="quarter" idx="12"/>
          </p:nvPr>
        </p:nvSpPr>
        <p:spPr/>
        <p:txBody>
          <a:bodyPr rIns="0"/>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10" name="Grafik 9"/>
          <p:cNvPicPr>
            <a:picLocks noChangeAspect="1"/>
          </p:cNvPicPr>
          <p:nvPr/>
        </p:nvPicPr>
        <p:blipFill>
          <a:blip r:embed="rId3"/>
          <a:stretch>
            <a:fillRect/>
          </a:stretch>
        </p:blipFill>
        <p:spPr>
          <a:xfrm>
            <a:off x="7545516" y="6263610"/>
            <a:ext cx="550606" cy="550606"/>
          </a:xfrm>
          <a:prstGeom prst="rect">
            <a:avLst/>
          </a:prstGeom>
        </p:spPr>
      </p:pic>
      <p:pic>
        <p:nvPicPr>
          <p:cNvPr id="16" name="Grafik 15">
            <a:extLst>
              <a:ext uri="{FF2B5EF4-FFF2-40B4-BE49-F238E27FC236}">
                <a16:creationId xmlns:a16="http://schemas.microsoft.com/office/drawing/2014/main" id="{38CF9F4F-7E91-354F-9D9B-4758DB170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Fußzeilenplatzhalter 5">
            <a:extLst>
              <a:ext uri="{FF2B5EF4-FFF2-40B4-BE49-F238E27FC236}">
                <a16:creationId xmlns:a16="http://schemas.microsoft.com/office/drawing/2014/main" id="{392D3BF7-0EDA-47E2-A184-762571EE73D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18" name="Abgerundetes Rechteck 12">
            <a:extLst>
              <a:ext uri="{FF2B5EF4-FFF2-40B4-BE49-F238E27FC236}">
                <a16:creationId xmlns:a16="http://schemas.microsoft.com/office/drawing/2014/main" id="{F2BE9B5C-2F66-40C5-8E16-02E97523C045}"/>
              </a:ext>
            </a:extLst>
          </p:cNvPr>
          <p:cNvSpPr/>
          <p:nvPr/>
        </p:nvSpPr>
        <p:spPr>
          <a:xfrm>
            <a:off x="363898" y="2879285"/>
            <a:ext cx="1252800" cy="849600"/>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Enge </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a:ln>
                  <a:noFill/>
                </a:ln>
                <a:solidFill>
                  <a:prstClr val="white"/>
                </a:solidFill>
                <a:effectLst/>
                <a:uLnTx/>
                <a:uFillTx/>
                <a:latin typeface="Segoe UI Semibold"/>
                <a:ea typeface="+mn-ea"/>
                <a:cs typeface="+mn-cs"/>
              </a:rPr>
              <a:t>Kunden-</a:t>
            </a:r>
            <a:br>
              <a:rPr kumimoji="0" lang="de-DE" sz="1200" b="1" i="0" u="none" strike="noStrike" kern="1200" cap="none" spc="0" normalizeH="0" baseline="0" noProof="0" dirty="0">
                <a:ln>
                  <a:noFill/>
                </a:ln>
                <a:solidFill>
                  <a:prstClr val="white"/>
                </a:solidFill>
                <a:effectLst/>
                <a:uLnTx/>
                <a:uFillTx/>
                <a:latin typeface="Segoe UI Semibold"/>
                <a:ea typeface="+mn-ea"/>
                <a:cs typeface="+mn-cs"/>
              </a:rPr>
            </a:br>
            <a:r>
              <a:rPr kumimoji="0" lang="de-DE" sz="1200" b="1" i="0" u="none" strike="noStrike" kern="1200" cap="none" spc="0" normalizeH="0" baseline="0" noProof="0" dirty="0" err="1">
                <a:ln>
                  <a:noFill/>
                </a:ln>
                <a:solidFill>
                  <a:prstClr val="white"/>
                </a:solidFill>
                <a:effectLst/>
                <a:uLnTx/>
                <a:uFillTx/>
                <a:latin typeface="Segoe UI Semibold"/>
                <a:ea typeface="+mn-ea"/>
                <a:cs typeface="+mn-cs"/>
              </a:rPr>
              <a:t>verbindung</a:t>
            </a:r>
            <a:endParaRPr kumimoji="0" lang="de-DE" sz="1200" b="1" i="0" u="none" strike="noStrike" kern="1200" cap="none" spc="0" normalizeH="0" baseline="0" noProof="0" dirty="0">
              <a:ln>
                <a:noFill/>
              </a:ln>
              <a:solidFill>
                <a:prstClr val="white"/>
              </a:solidFill>
              <a:effectLst/>
              <a:uLnTx/>
              <a:uFillTx/>
              <a:latin typeface="Segoe UI Semibold"/>
              <a:ea typeface="+mn-ea"/>
              <a:cs typeface="+mn-cs"/>
            </a:endParaRPr>
          </a:p>
        </p:txBody>
      </p:sp>
    </p:spTree>
    <p:extLst>
      <p:ext uri="{BB962C8B-B14F-4D97-AF65-F5344CB8AC3E}">
        <p14:creationId xmlns:p14="http://schemas.microsoft.com/office/powerpoint/2010/main" val="34657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63600" y="908720"/>
            <a:ext cx="7416800" cy="727100"/>
          </a:xfrm>
        </p:spPr>
        <p:txBody>
          <a:bodyPr/>
          <a:lstStyle/>
          <a:p>
            <a:pPr eaLnBrk="1" hangingPunct="1"/>
            <a:r>
              <a:rPr lang="de-DE" sz="2000" dirty="0"/>
              <a:t>Das Wasserfallmodell: Software-Entwicklung  </a:t>
            </a:r>
            <a:r>
              <a:rPr lang="de-DE" sz="1400" dirty="0"/>
              <a:t>(Royce 1970) </a:t>
            </a:r>
          </a:p>
        </p:txBody>
      </p:sp>
      <p:sp>
        <p:nvSpPr>
          <p:cNvPr id="4" name="Inhaltsplatzhalter 3"/>
          <p:cNvSpPr>
            <a:spLocks noGrp="1"/>
          </p:cNvSpPr>
          <p:nvPr>
            <p:ph idx="1"/>
          </p:nvPr>
        </p:nvSpPr>
        <p:spPr/>
        <p:txBody>
          <a:bodyPr/>
          <a:lstStyle/>
          <a:p>
            <a:endParaRPr lang="de-DE"/>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35263" y="1363181"/>
            <a:ext cx="7853161" cy="472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4">
            <a:extLst>
              <a:ext uri="{FF2B5EF4-FFF2-40B4-BE49-F238E27FC236}">
                <a16:creationId xmlns:a16="http://schemas.microsoft.com/office/drawing/2014/main" id="{4EE81E40-6A82-42B6-8AA2-A5A109076C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3959774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p:cNvPicPr>
          <p:nvPr/>
        </p:nvPicPr>
        <p:blipFill>
          <a:blip r:embed="rId3"/>
          <a:stretch>
            <a:fillRect/>
          </a:stretch>
        </p:blipFill>
        <p:spPr>
          <a:xfrm>
            <a:off x="2431076" y="774860"/>
            <a:ext cx="6712924" cy="6083140"/>
          </a:xfrm>
          <a:prstGeom prst="rect">
            <a:avLst/>
          </a:prstGeom>
        </p:spPr>
      </p:pic>
      <p:pic>
        <p:nvPicPr>
          <p:cNvPr id="8" name="Grafik 7"/>
          <p:cNvPicPr>
            <a:picLocks noChangeAspect="1"/>
          </p:cNvPicPr>
          <p:nvPr/>
        </p:nvPicPr>
        <p:blipFill>
          <a:blip r:embed="rId3"/>
          <a:stretch>
            <a:fillRect/>
          </a:stretch>
        </p:blipFill>
        <p:spPr>
          <a:xfrm>
            <a:off x="7393116" y="2260417"/>
            <a:ext cx="550606" cy="550606"/>
          </a:xfrm>
          <a:prstGeom prst="rect">
            <a:avLst/>
          </a:prstGeom>
        </p:spPr>
      </p:pic>
      <p:pic>
        <p:nvPicPr>
          <p:cNvPr id="9" name="Grafik 8"/>
          <p:cNvPicPr>
            <a:picLocks/>
          </p:cNvPicPr>
          <p:nvPr/>
        </p:nvPicPr>
        <p:blipFill>
          <a:blip r:embed="rId3"/>
          <a:stretch>
            <a:fillRect/>
          </a:stretch>
        </p:blipFill>
        <p:spPr>
          <a:xfrm>
            <a:off x="1" y="774860"/>
            <a:ext cx="2431075" cy="6083140"/>
          </a:xfrm>
          <a:prstGeom prst="rect">
            <a:avLst/>
          </a:prstGeom>
        </p:spPr>
      </p:pic>
      <p:pic>
        <p:nvPicPr>
          <p:cNvPr id="10" name="Grafik 9"/>
          <p:cNvPicPr>
            <a:picLocks noChangeAspect="1"/>
          </p:cNvPicPr>
          <p:nvPr/>
        </p:nvPicPr>
        <p:blipFill>
          <a:blip r:embed="rId3"/>
          <a:stretch>
            <a:fillRect/>
          </a:stretch>
        </p:blipFill>
        <p:spPr>
          <a:xfrm>
            <a:off x="7545516" y="6263610"/>
            <a:ext cx="550606" cy="550606"/>
          </a:xfrm>
          <a:prstGeom prst="rect">
            <a:avLst/>
          </a:prstGeom>
        </p:spPr>
      </p:pic>
      <p:sp>
        <p:nvSpPr>
          <p:cNvPr id="12" name="Titel 1"/>
          <p:cNvSpPr txBox="1">
            <a:spLocks/>
          </p:cNvSpPr>
          <p:nvPr/>
        </p:nvSpPr>
        <p:spPr>
          <a:xfrm>
            <a:off x="2015460" y="224934"/>
            <a:ext cx="7128540" cy="4677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8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rPr>
              <a:t>Der Weg ist das Ziel ...</a:t>
            </a:r>
          </a:p>
        </p:txBody>
      </p:sp>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70" y="1097218"/>
            <a:ext cx="3953304" cy="3842370"/>
          </a:xfrm>
          <a:prstGeom prst="rect">
            <a:avLst/>
          </a:prstGeom>
        </p:spPr>
      </p:pic>
      <p:pic>
        <p:nvPicPr>
          <p:cNvPr id="3" name="Grafik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31076" y="2755273"/>
            <a:ext cx="6679694" cy="3532816"/>
          </a:xfrm>
          <a:prstGeom prst="rect">
            <a:avLst/>
          </a:prstGeom>
          <a:ln>
            <a:solidFill>
              <a:srgbClr val="0066CC"/>
            </a:solidFill>
          </a:ln>
        </p:spPr>
      </p:pic>
      <p:pic>
        <p:nvPicPr>
          <p:cNvPr id="15" name="Grafik 14"/>
          <p:cNvPicPr>
            <a:picLocks/>
          </p:cNvPicPr>
          <p:nvPr/>
        </p:nvPicPr>
        <p:blipFill>
          <a:blip r:embed="rId3"/>
          <a:stretch>
            <a:fillRect/>
          </a:stretch>
        </p:blipFill>
        <p:spPr>
          <a:xfrm>
            <a:off x="3748250" y="1885817"/>
            <a:ext cx="1130967" cy="869456"/>
          </a:xfrm>
          <a:prstGeom prst="rect">
            <a:avLst/>
          </a:prstGeom>
        </p:spPr>
      </p:pic>
      <p:sp>
        <p:nvSpPr>
          <p:cNvPr id="16" name="Rechteck 15"/>
          <p:cNvSpPr/>
          <p:nvPr/>
        </p:nvSpPr>
        <p:spPr>
          <a:xfrm>
            <a:off x="5018566" y="1212100"/>
            <a:ext cx="2235200" cy="1092658"/>
          </a:xfrm>
          <a:prstGeom prst="rect">
            <a:avLst/>
          </a:prstGeom>
          <a:gradFill>
            <a:gsLst>
              <a:gs pos="0">
                <a:schemeClr val="accent4">
                  <a:lumMod val="15000"/>
                  <a:lumOff val="85000"/>
                </a:schemeClr>
              </a:gs>
              <a:gs pos="57000">
                <a:schemeClr val="accent4">
                  <a:lumMod val="45000"/>
                  <a:lumOff val="55000"/>
                </a:schemeClr>
              </a:gs>
              <a:gs pos="71000">
                <a:schemeClr val="accent4">
                  <a:lumMod val="45000"/>
                  <a:lumOff val="55000"/>
                </a:schemeClr>
              </a:gs>
              <a:gs pos="100000">
                <a:schemeClr val="accent4">
                  <a:lumMod val="30000"/>
                  <a:lumOff val="70000"/>
                </a:schemeClr>
              </a:gs>
            </a:gsLst>
            <a:lin ang="5400000" scaled="1"/>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1" u="none" strike="noStrike" kern="1200" cap="none" spc="0" normalizeH="0" baseline="0" noProof="0" dirty="0" err="1">
                <a:ln>
                  <a:noFill/>
                </a:ln>
                <a:solidFill>
                  <a:prstClr val="black">
                    <a:lumMod val="95000"/>
                    <a:lumOff val="5000"/>
                  </a:prstClr>
                </a:solidFill>
                <a:effectLst/>
                <a:uLnTx/>
                <a:uFillTx/>
                <a:latin typeface="Segoe UI Semibold"/>
                <a:ea typeface="+mn-ea"/>
                <a:cs typeface="+mn-cs"/>
              </a:rPr>
              <a:t>inspect</a:t>
            </a:r>
            <a:r>
              <a:rPr kumimoji="0" lang="de-DE" sz="3600" b="0" i="1" u="none" strike="noStrike" kern="1200" cap="none" spc="0" normalizeH="0" baseline="0" noProof="0" dirty="0">
                <a:ln>
                  <a:noFill/>
                </a:ln>
                <a:solidFill>
                  <a:prstClr val="black">
                    <a:lumMod val="95000"/>
                    <a:lumOff val="5000"/>
                  </a:prstClr>
                </a:solidFill>
                <a:effectLst/>
                <a:uLnTx/>
                <a:uFillTx/>
                <a:latin typeface="Segoe UI Semibold"/>
                <a:ea typeface="+mn-ea"/>
                <a:cs typeface="+mn-cs"/>
              </a:rPr>
              <a:t> &amp; </a:t>
            </a:r>
            <a:r>
              <a:rPr kumimoji="0" lang="de-DE" sz="3600" b="0" i="1" u="none" strike="noStrike" kern="1200" cap="none" spc="0" normalizeH="0" baseline="0" noProof="0" dirty="0" err="1">
                <a:ln>
                  <a:noFill/>
                </a:ln>
                <a:solidFill>
                  <a:prstClr val="black">
                    <a:lumMod val="95000"/>
                    <a:lumOff val="5000"/>
                  </a:prstClr>
                </a:solidFill>
                <a:effectLst/>
                <a:uLnTx/>
                <a:uFillTx/>
                <a:latin typeface="Segoe UI Semibold"/>
                <a:ea typeface="+mn-ea"/>
                <a:cs typeface="+mn-cs"/>
              </a:rPr>
              <a:t>adapt</a:t>
            </a:r>
            <a:endParaRPr kumimoji="0" lang="de-DE" sz="3600" b="0" i="1" u="none" strike="noStrike" kern="1200" cap="none" spc="0" normalizeH="0" baseline="0" noProof="0" dirty="0">
              <a:ln>
                <a:noFill/>
              </a:ln>
              <a:solidFill>
                <a:prstClr val="black">
                  <a:lumMod val="95000"/>
                  <a:lumOff val="5000"/>
                </a:prstClr>
              </a:solidFill>
              <a:effectLst/>
              <a:uLnTx/>
              <a:uFillTx/>
              <a:latin typeface="Segoe UI Semibold"/>
              <a:ea typeface="+mn-ea"/>
              <a:cs typeface="+mn-cs"/>
            </a:endParaRPr>
          </a:p>
        </p:txBody>
      </p:sp>
      <p:sp>
        <p:nvSpPr>
          <p:cNvPr id="4" name="Foliennummernplatzhalter 3"/>
          <p:cNvSpPr>
            <a:spLocks noGrp="1"/>
          </p:cNvSpPr>
          <p:nvPr>
            <p:ph type="sldNum" sz="quarter" idx="12"/>
          </p:nvPr>
        </p:nvSpPr>
        <p:spPr/>
        <p:txBody>
          <a:bodyPr rIns="0"/>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13" name="Grafik 12">
            <a:extLst>
              <a:ext uri="{FF2B5EF4-FFF2-40B4-BE49-F238E27FC236}">
                <a16:creationId xmlns:a16="http://schemas.microsoft.com/office/drawing/2014/main" id="{38CF9F4F-7E91-354F-9D9B-4758DB1703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Fußzeilenplatzhalter 5">
            <a:extLst>
              <a:ext uri="{FF2B5EF4-FFF2-40B4-BE49-F238E27FC236}">
                <a16:creationId xmlns:a16="http://schemas.microsoft.com/office/drawing/2014/main" id="{78E78EE4-CF0E-4EF0-BF39-942AC090ED3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Tree>
    <p:extLst>
      <p:ext uri="{BB962C8B-B14F-4D97-AF65-F5344CB8AC3E}">
        <p14:creationId xmlns:p14="http://schemas.microsoft.com/office/powerpoint/2010/main" val="15421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19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Gesunder agiler Einführungsprozess:</a:t>
            </a:r>
            <a:br>
              <a:rPr lang="de-DE" sz="2400" dirty="0"/>
            </a:br>
            <a:r>
              <a:rPr lang="de-DE" sz="2400" dirty="0"/>
              <a:t>Empfehlungen für die Praxis</a:t>
            </a:r>
          </a:p>
        </p:txBody>
      </p:sp>
      <p:sp>
        <p:nvSpPr>
          <p:cNvPr id="3" name="Inhaltsplatzhalter 2"/>
          <p:cNvSpPr>
            <a:spLocks noGrp="1"/>
          </p:cNvSpPr>
          <p:nvPr>
            <p:ph idx="1"/>
          </p:nvPr>
        </p:nvSpPr>
        <p:spPr/>
        <p:txBody>
          <a:bodyPr/>
          <a:lstStyle/>
          <a:p>
            <a:endParaRPr lang="de-DE" sz="1800" dirty="0"/>
          </a:p>
          <a:p>
            <a:pPr marL="342900" indent="-342900">
              <a:buFont typeface="Arial" panose="020B0604020202020204" pitchFamily="34" charset="0"/>
              <a:buChar char="•"/>
            </a:pPr>
            <a:r>
              <a:rPr lang="de-DE" sz="1800" dirty="0">
                <a:latin typeface="Arial"/>
                <a:ea typeface="Calibri"/>
                <a:cs typeface="Calibri"/>
              </a:rPr>
              <a:t>Jedes Unternehmen kann und muss </a:t>
            </a:r>
            <a:r>
              <a:rPr lang="de-DE" sz="1800" b="1" dirty="0">
                <a:latin typeface="Arial"/>
                <a:ea typeface="Calibri"/>
                <a:cs typeface="Calibri"/>
              </a:rPr>
              <a:t>„sein“ agiles Teamkonzept </a:t>
            </a:r>
            <a:r>
              <a:rPr lang="de-DE" sz="1800" dirty="0">
                <a:latin typeface="Arial"/>
                <a:ea typeface="Calibri"/>
                <a:cs typeface="Calibri"/>
              </a:rPr>
              <a:t>entwickeln.</a:t>
            </a:r>
          </a:p>
          <a:p>
            <a:pPr marL="342900" indent="-342900">
              <a:buFont typeface="Arial" panose="020B0604020202020204" pitchFamily="34" charset="0"/>
              <a:buChar char="•"/>
            </a:pPr>
            <a:r>
              <a:rPr lang="de-DE" sz="1800" b="1" dirty="0">
                <a:latin typeface="Arial"/>
                <a:ea typeface="Calibri"/>
                <a:cs typeface="Calibri"/>
              </a:rPr>
              <a:t>Sicherheit durch Verfahren</a:t>
            </a:r>
            <a:r>
              <a:rPr lang="de-DE" sz="1800" dirty="0">
                <a:latin typeface="Arial"/>
                <a:ea typeface="Calibri"/>
                <a:cs typeface="Calibri"/>
              </a:rPr>
              <a:t>: ein partizipatives Vorgehen mit transparenten Regeln</a:t>
            </a:r>
          </a:p>
          <a:p>
            <a:pPr marL="342900" indent="-342900">
              <a:buFont typeface="Arial" panose="020B0604020202020204" pitchFamily="34" charset="0"/>
              <a:buChar char="•"/>
            </a:pPr>
            <a:r>
              <a:rPr lang="de-DE" sz="1800" b="1" dirty="0">
                <a:latin typeface="Arial"/>
                <a:ea typeface="Calibri"/>
                <a:cs typeface="Calibri"/>
              </a:rPr>
              <a:t>Rollenklarheit</a:t>
            </a:r>
            <a:r>
              <a:rPr lang="de-DE" sz="1800" dirty="0">
                <a:latin typeface="Arial"/>
                <a:ea typeface="Calibri"/>
                <a:cs typeface="Calibri"/>
              </a:rPr>
              <a:t> und -schärfung</a:t>
            </a:r>
          </a:p>
          <a:p>
            <a:pPr marL="342900" indent="-342900">
              <a:buFont typeface="Arial" panose="020B0604020202020204" pitchFamily="34" charset="0"/>
              <a:buChar char="•"/>
            </a:pPr>
            <a:r>
              <a:rPr lang="de-DE" sz="1800" dirty="0">
                <a:latin typeface="Arial"/>
                <a:ea typeface="Calibri"/>
                <a:cs typeface="Calibri"/>
              </a:rPr>
              <a:t>Führung mit </a:t>
            </a:r>
            <a:r>
              <a:rPr lang="de-DE" sz="1800" b="1" dirty="0">
                <a:latin typeface="Arial"/>
                <a:ea typeface="Calibri"/>
                <a:cs typeface="Calibri"/>
              </a:rPr>
              <a:t>Vertrauensbereitschaft</a:t>
            </a:r>
            <a:r>
              <a:rPr lang="de-DE" sz="1800" dirty="0">
                <a:latin typeface="Arial"/>
                <a:ea typeface="Calibri"/>
                <a:cs typeface="Calibri"/>
              </a:rPr>
              <a:t> – und auch Teammitglieder müssen Vertrauen aufbringen</a:t>
            </a:r>
          </a:p>
          <a:p>
            <a:pPr marL="342900" indent="-342900">
              <a:buFont typeface="Arial" panose="020B0604020202020204" pitchFamily="34" charset="0"/>
              <a:buChar char="•"/>
            </a:pPr>
            <a:r>
              <a:rPr lang="de-DE" sz="1800" dirty="0">
                <a:latin typeface="Arial"/>
                <a:ea typeface="Calibri"/>
                <a:cs typeface="Calibri"/>
              </a:rPr>
              <a:t>Workflows müssen </a:t>
            </a:r>
            <a:r>
              <a:rPr lang="de-DE" sz="1800" b="1" dirty="0">
                <a:latin typeface="Arial"/>
                <a:ea typeface="Calibri"/>
                <a:cs typeface="Calibri"/>
              </a:rPr>
              <a:t>verstanden</a:t>
            </a:r>
            <a:r>
              <a:rPr lang="de-DE" sz="1800" dirty="0">
                <a:latin typeface="Arial"/>
                <a:ea typeface="Calibri"/>
                <a:cs typeface="Calibri"/>
              </a:rPr>
              <a:t> werden, nicht befolgt.</a:t>
            </a:r>
          </a:p>
          <a:p>
            <a:pPr marL="342900" indent="-342900">
              <a:buFont typeface="Arial" panose="020B0604020202020204" pitchFamily="34" charset="0"/>
              <a:buChar char="•"/>
            </a:pPr>
            <a:r>
              <a:rPr lang="de-DE" sz="1800" dirty="0">
                <a:latin typeface="Arial"/>
                <a:ea typeface="Calibri"/>
                <a:cs typeface="Calibri"/>
              </a:rPr>
              <a:t>Der Einführungsprozess muss die </a:t>
            </a:r>
            <a:r>
              <a:rPr lang="de-DE" sz="1800" b="1" dirty="0">
                <a:latin typeface="Arial"/>
                <a:ea typeface="Calibri"/>
                <a:cs typeface="Calibri"/>
              </a:rPr>
              <a:t>erste agile Erfahrung </a:t>
            </a:r>
            <a:r>
              <a:rPr lang="de-DE" sz="1800" dirty="0">
                <a:latin typeface="Arial"/>
                <a:ea typeface="Calibri"/>
                <a:cs typeface="Calibri"/>
              </a:rPr>
              <a:t>für Mitarbeiter und Führungskräfte sein.</a:t>
            </a:r>
          </a:p>
          <a:p>
            <a:pPr marL="342900" indent="-342900">
              <a:buFont typeface="Arial" panose="020B0604020202020204" pitchFamily="34" charset="0"/>
              <a:buChar char="•"/>
            </a:pPr>
            <a:r>
              <a:rPr lang="de-DE" sz="1800" dirty="0">
                <a:latin typeface="Arial"/>
                <a:ea typeface="Calibri"/>
                <a:cs typeface="Calibri"/>
              </a:rPr>
              <a:t>Die Einführung ist </a:t>
            </a:r>
            <a:r>
              <a:rPr lang="de-DE" sz="1800" b="1" dirty="0">
                <a:latin typeface="Arial"/>
                <a:ea typeface="Calibri"/>
                <a:cs typeface="Calibri"/>
              </a:rPr>
              <a:t>nie</a:t>
            </a:r>
            <a:r>
              <a:rPr lang="de-DE" sz="1800" dirty="0">
                <a:latin typeface="Arial"/>
                <a:ea typeface="Calibri"/>
                <a:cs typeface="Calibri"/>
              </a:rPr>
              <a:t> endgültig </a:t>
            </a:r>
            <a:r>
              <a:rPr lang="de-DE" sz="1800" b="1" dirty="0">
                <a:latin typeface="Arial"/>
                <a:ea typeface="Calibri"/>
                <a:cs typeface="Calibri"/>
              </a:rPr>
              <a:t>abgeschlossen.</a:t>
            </a:r>
          </a:p>
          <a:p>
            <a:pPr marL="342900" indent="-342900">
              <a:buFont typeface="Arial" panose="020B0604020202020204" pitchFamily="34" charset="0"/>
              <a:buChar char="•"/>
            </a:pPr>
            <a:endParaRPr lang="de-DE" sz="18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6" name="Fußzeilenplatzhalter 5">
            <a:extLst>
              <a:ext uri="{FF2B5EF4-FFF2-40B4-BE49-F238E27FC236}">
                <a16:creationId xmlns:a16="http://schemas.microsoft.com/office/drawing/2014/main" id="{C722C52E-AED1-4212-A0DF-2CDF21DEDC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169814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3528" y="836712"/>
            <a:ext cx="8229600" cy="436910"/>
          </a:xfrm>
        </p:spPr>
        <p:txBody>
          <a:bodyPr/>
          <a:lstStyle/>
          <a:p>
            <a:pPr algn="l"/>
            <a:r>
              <a:rPr lang="en-US" sz="2000" b="1" dirty="0" err="1">
                <a:solidFill>
                  <a:srgbClr val="002E8A"/>
                </a:solidFill>
              </a:rPr>
              <a:t>Agiles</a:t>
            </a:r>
            <a:r>
              <a:rPr lang="en-US" sz="2000" b="1" dirty="0">
                <a:solidFill>
                  <a:srgbClr val="002E8A"/>
                </a:solidFill>
              </a:rPr>
              <a:t> </a:t>
            </a:r>
            <a:r>
              <a:rPr lang="en-US" sz="2000" b="1" dirty="0" err="1">
                <a:solidFill>
                  <a:srgbClr val="002E8A"/>
                </a:solidFill>
              </a:rPr>
              <a:t>Vorgehen</a:t>
            </a:r>
            <a:r>
              <a:rPr lang="en-US" sz="2000" b="1" dirty="0">
                <a:solidFill>
                  <a:srgbClr val="002E8A"/>
                </a:solidFill>
              </a:rPr>
              <a:t> in </a:t>
            </a:r>
            <a:r>
              <a:rPr lang="en-US" sz="2000" b="1" dirty="0" err="1">
                <a:solidFill>
                  <a:srgbClr val="002E8A"/>
                </a:solidFill>
              </a:rPr>
              <a:t>einem</a:t>
            </a:r>
            <a:r>
              <a:rPr lang="en-US" sz="2000" b="1" dirty="0">
                <a:solidFill>
                  <a:srgbClr val="002E8A"/>
                </a:solidFill>
              </a:rPr>
              <a:t> </a:t>
            </a:r>
            <a:r>
              <a:rPr lang="en-US" sz="2000" b="1" dirty="0" err="1">
                <a:solidFill>
                  <a:srgbClr val="002E8A"/>
                </a:solidFill>
              </a:rPr>
              <a:t>Projekt</a:t>
            </a:r>
            <a:r>
              <a:rPr lang="en-US" sz="2000" b="1" dirty="0">
                <a:solidFill>
                  <a:srgbClr val="002E8A"/>
                </a:solidFill>
              </a:rPr>
              <a:t>: </a:t>
            </a:r>
            <a:br>
              <a:rPr lang="en-US" sz="2000" b="1" dirty="0">
                <a:solidFill>
                  <a:srgbClr val="002E8A"/>
                </a:solidFill>
              </a:rPr>
            </a:br>
            <a:r>
              <a:rPr lang="en-US" sz="2000" b="1" dirty="0" err="1">
                <a:solidFill>
                  <a:srgbClr val="002E8A"/>
                </a:solidFill>
              </a:rPr>
              <a:t>kleine</a:t>
            </a:r>
            <a:r>
              <a:rPr lang="en-US" sz="2000" b="1" dirty="0">
                <a:solidFill>
                  <a:srgbClr val="002E8A"/>
                </a:solidFill>
              </a:rPr>
              <a:t> </a:t>
            </a:r>
            <a:r>
              <a:rPr lang="en-US" sz="2000" b="1" dirty="0" err="1">
                <a:solidFill>
                  <a:srgbClr val="002E8A"/>
                </a:solidFill>
              </a:rPr>
              <a:t>Etappen</a:t>
            </a:r>
            <a:r>
              <a:rPr lang="en-US" sz="2000" b="1" dirty="0">
                <a:solidFill>
                  <a:srgbClr val="002E8A"/>
                </a:solidFill>
              </a:rPr>
              <a:t> </a:t>
            </a:r>
            <a:r>
              <a:rPr lang="en-US" sz="2000" b="1" dirty="0">
                <a:solidFill>
                  <a:srgbClr val="002E8A"/>
                </a:solidFill>
                <a:sym typeface="Wingdings" panose="05000000000000000000" pitchFamily="2" charset="2"/>
              </a:rPr>
              <a:t> </a:t>
            </a:r>
            <a:r>
              <a:rPr lang="en-US" sz="2000" b="1" dirty="0" err="1">
                <a:solidFill>
                  <a:srgbClr val="002E8A"/>
                </a:solidFill>
              </a:rPr>
              <a:t>kurze</a:t>
            </a:r>
            <a:r>
              <a:rPr lang="en-US" sz="2000" b="1" dirty="0">
                <a:solidFill>
                  <a:srgbClr val="002E8A"/>
                </a:solidFill>
              </a:rPr>
              <a:t> </a:t>
            </a:r>
            <a:r>
              <a:rPr lang="en-US" sz="2000" b="1" dirty="0" err="1">
                <a:solidFill>
                  <a:srgbClr val="002E8A"/>
                </a:solidFill>
              </a:rPr>
              <a:t>Feedbackschleifen</a:t>
            </a:r>
            <a:r>
              <a:rPr lang="en-US" sz="2000" b="1" dirty="0">
                <a:solidFill>
                  <a:srgbClr val="002E8A"/>
                </a:solidFill>
              </a:rPr>
              <a:t> </a:t>
            </a:r>
            <a:r>
              <a:rPr lang="en-US" sz="2000" b="1" dirty="0">
                <a:solidFill>
                  <a:srgbClr val="002E8A"/>
                </a:solidFill>
                <a:sym typeface="Wingdings" panose="05000000000000000000" pitchFamily="2" charset="2"/>
              </a:rPr>
              <a:t> </a:t>
            </a:r>
            <a:r>
              <a:rPr lang="en-US" sz="2000" b="1" dirty="0" err="1">
                <a:solidFill>
                  <a:srgbClr val="002E8A"/>
                </a:solidFill>
                <a:sym typeface="Wingdings" panose="05000000000000000000" pitchFamily="2" charset="2"/>
              </a:rPr>
              <a:t>häufige</a:t>
            </a:r>
            <a:r>
              <a:rPr lang="en-US" sz="2000" b="1" dirty="0">
                <a:solidFill>
                  <a:srgbClr val="002E8A"/>
                </a:solidFill>
                <a:sym typeface="Wingdings" panose="05000000000000000000" pitchFamily="2" charset="2"/>
              </a:rPr>
              <a:t> </a:t>
            </a:r>
            <a:r>
              <a:rPr lang="en-US" sz="2000" b="1" dirty="0" err="1">
                <a:solidFill>
                  <a:srgbClr val="002E8A"/>
                </a:solidFill>
                <a:sym typeface="Wingdings" panose="05000000000000000000" pitchFamily="2" charset="2"/>
              </a:rPr>
              <a:t>Anpassung</a:t>
            </a:r>
            <a:r>
              <a:rPr lang="en-US" sz="2000" b="1" dirty="0">
                <a:solidFill>
                  <a:srgbClr val="002E8A"/>
                </a:solidFill>
              </a:rPr>
              <a:t> </a:t>
            </a:r>
            <a:endParaRPr lang="de-DE" sz="2000" b="1" dirty="0">
              <a:solidFill>
                <a:srgbClr val="002E8A"/>
              </a:solidFill>
            </a:endParaRPr>
          </a:p>
        </p:txBody>
      </p:sp>
      <p:sp>
        <p:nvSpPr>
          <p:cNvPr id="62" name="Freeform 13"/>
          <p:cNvSpPr/>
          <p:nvPr/>
        </p:nvSpPr>
        <p:spPr>
          <a:xfrm>
            <a:off x="5068069" y="1314310"/>
            <a:ext cx="2555410" cy="3691857"/>
          </a:xfrm>
          <a:custGeom>
            <a:avLst/>
            <a:gdLst>
              <a:gd name="connsiteX0" fmla="*/ 555464 w 2459633"/>
              <a:gd name="connsiteY0" fmla="*/ 664298 h 3354190"/>
              <a:gd name="connsiteX1" fmla="*/ 667607 w 2459633"/>
              <a:gd name="connsiteY1" fmla="*/ 327868 h 3354190"/>
              <a:gd name="connsiteX2" fmla="*/ 1211071 w 2459633"/>
              <a:gd name="connsiteY2" fmla="*/ 276110 h 3354190"/>
              <a:gd name="connsiteX3" fmla="*/ 1599260 w 2459633"/>
              <a:gd name="connsiteY3" fmla="*/ 64 h 3354190"/>
              <a:gd name="connsiteX4" fmla="*/ 1952943 w 2459633"/>
              <a:gd name="connsiteY4" fmla="*/ 258857 h 3354190"/>
              <a:gd name="connsiteX5" fmla="*/ 2263494 w 2459633"/>
              <a:gd name="connsiteY5" fmla="*/ 1009355 h 3354190"/>
              <a:gd name="connsiteX6" fmla="*/ 2004701 w 2459633"/>
              <a:gd name="connsiteY6" fmla="*/ 1578698 h 3354190"/>
              <a:gd name="connsiteX7" fmla="*/ 2453275 w 2459633"/>
              <a:gd name="connsiteY7" fmla="*/ 2053151 h 3354190"/>
              <a:gd name="connsiteX8" fmla="*/ 2203109 w 2459633"/>
              <a:gd name="connsiteY8" fmla="*/ 2872661 h 3354190"/>
              <a:gd name="connsiteX9" fmla="*/ 1340467 w 2459633"/>
              <a:gd name="connsiteY9" fmla="*/ 3329861 h 3354190"/>
              <a:gd name="connsiteX10" fmla="*/ 564090 w 2459633"/>
              <a:gd name="connsiteY10" fmla="*/ 3295355 h 3354190"/>
              <a:gd name="connsiteX11" fmla="*/ 81011 w 2459633"/>
              <a:gd name="connsiteY11" fmla="*/ 3278102 h 3354190"/>
              <a:gd name="connsiteX12" fmla="*/ 29252 w 2459633"/>
              <a:gd name="connsiteY12" fmla="*/ 2734638 h 3354190"/>
              <a:gd name="connsiteX13" fmla="*/ 382935 w 2459633"/>
              <a:gd name="connsiteY13" fmla="*/ 2355076 h 3354190"/>
              <a:gd name="connsiteX14" fmla="*/ 469199 w 2459633"/>
              <a:gd name="connsiteY14" fmla="*/ 1733974 h 3354190"/>
              <a:gd name="connsiteX15" fmla="*/ 650354 w 2459633"/>
              <a:gd name="connsiteY15" fmla="*/ 1009355 h 3354190"/>
              <a:gd name="connsiteX16" fmla="*/ 555464 w 2459633"/>
              <a:gd name="connsiteY16" fmla="*/ 664298 h 335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9633" h="3354190">
                <a:moveTo>
                  <a:pt x="555464" y="664298"/>
                </a:moveTo>
                <a:cubicBezTo>
                  <a:pt x="558339" y="550717"/>
                  <a:pt x="558339" y="392566"/>
                  <a:pt x="667607" y="327868"/>
                </a:cubicBezTo>
                <a:cubicBezTo>
                  <a:pt x="776875" y="263170"/>
                  <a:pt x="1055796" y="330744"/>
                  <a:pt x="1211071" y="276110"/>
                </a:cubicBezTo>
                <a:cubicBezTo>
                  <a:pt x="1366346" y="221476"/>
                  <a:pt x="1475615" y="2939"/>
                  <a:pt x="1599260" y="64"/>
                </a:cubicBezTo>
                <a:cubicBezTo>
                  <a:pt x="1722905" y="-2812"/>
                  <a:pt x="1842237" y="90642"/>
                  <a:pt x="1952943" y="258857"/>
                </a:cubicBezTo>
                <a:cubicBezTo>
                  <a:pt x="2063649" y="427072"/>
                  <a:pt x="2254868" y="789382"/>
                  <a:pt x="2263494" y="1009355"/>
                </a:cubicBezTo>
                <a:cubicBezTo>
                  <a:pt x="2272120" y="1229329"/>
                  <a:pt x="1973071" y="1404732"/>
                  <a:pt x="2004701" y="1578698"/>
                </a:cubicBezTo>
                <a:cubicBezTo>
                  <a:pt x="2036331" y="1752664"/>
                  <a:pt x="2420207" y="1837491"/>
                  <a:pt x="2453275" y="2053151"/>
                </a:cubicBezTo>
                <a:cubicBezTo>
                  <a:pt x="2486343" y="2268811"/>
                  <a:pt x="2388577" y="2659876"/>
                  <a:pt x="2203109" y="2872661"/>
                </a:cubicBezTo>
                <a:cubicBezTo>
                  <a:pt x="2017641" y="3085446"/>
                  <a:pt x="1613637" y="3259412"/>
                  <a:pt x="1340467" y="3329861"/>
                </a:cubicBezTo>
                <a:cubicBezTo>
                  <a:pt x="1067297" y="3400310"/>
                  <a:pt x="564090" y="3295355"/>
                  <a:pt x="564090" y="3295355"/>
                </a:cubicBezTo>
                <a:cubicBezTo>
                  <a:pt x="354181" y="3286729"/>
                  <a:pt x="170151" y="3371555"/>
                  <a:pt x="81011" y="3278102"/>
                </a:cubicBezTo>
                <a:cubicBezTo>
                  <a:pt x="-8129" y="3184649"/>
                  <a:pt x="-21069" y="2888476"/>
                  <a:pt x="29252" y="2734638"/>
                </a:cubicBezTo>
                <a:cubicBezTo>
                  <a:pt x="79573" y="2580800"/>
                  <a:pt x="309611" y="2521853"/>
                  <a:pt x="382935" y="2355076"/>
                </a:cubicBezTo>
                <a:cubicBezTo>
                  <a:pt x="456259" y="2188299"/>
                  <a:pt x="424629" y="1958261"/>
                  <a:pt x="469199" y="1733974"/>
                </a:cubicBezTo>
                <a:cubicBezTo>
                  <a:pt x="513769" y="1509687"/>
                  <a:pt x="635977" y="1183321"/>
                  <a:pt x="650354" y="1009355"/>
                </a:cubicBezTo>
                <a:cubicBezTo>
                  <a:pt x="664732" y="835389"/>
                  <a:pt x="552589" y="777879"/>
                  <a:pt x="555464" y="664298"/>
                </a:cubicBezTo>
                <a:close/>
              </a:path>
            </a:pathLst>
          </a:custGeom>
          <a:solidFill>
            <a:schemeClr val="accent2">
              <a:lumMod val="20000"/>
              <a:lumOff val="80000"/>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BCBDBE">
                  <a:lumMod val="20000"/>
                  <a:lumOff val="80000"/>
                </a:srgbClr>
              </a:solidFill>
              <a:effectLst/>
              <a:uLnTx/>
              <a:uFillTx/>
              <a:latin typeface="Segoe UI Semibold"/>
              <a:ea typeface="+mn-ea"/>
              <a:cs typeface="+mn-cs"/>
            </a:endParaRPr>
          </a:p>
        </p:txBody>
      </p:sp>
      <p:sp>
        <p:nvSpPr>
          <p:cNvPr id="63" name="Freeform 14"/>
          <p:cNvSpPr/>
          <p:nvPr/>
        </p:nvSpPr>
        <p:spPr>
          <a:xfrm>
            <a:off x="5660725" y="1553889"/>
            <a:ext cx="1591848" cy="2974144"/>
          </a:xfrm>
          <a:custGeom>
            <a:avLst/>
            <a:gdLst>
              <a:gd name="connsiteX0" fmla="*/ 1517092 w 1604110"/>
              <a:gd name="connsiteY0" fmla="*/ 2025130 h 2974831"/>
              <a:gd name="connsiteX1" fmla="*/ 1146156 w 1604110"/>
              <a:gd name="connsiteY1" fmla="*/ 2620353 h 2974831"/>
              <a:gd name="connsiteX2" fmla="*/ 809726 w 1604110"/>
              <a:gd name="connsiteY2" fmla="*/ 2974036 h 2974831"/>
              <a:gd name="connsiteX3" fmla="*/ 387031 w 1604110"/>
              <a:gd name="connsiteY3" fmla="*/ 2706617 h 2974831"/>
              <a:gd name="connsiteX4" fmla="*/ 136865 w 1604110"/>
              <a:gd name="connsiteY4" fmla="*/ 2387439 h 2974831"/>
              <a:gd name="connsiteX5" fmla="*/ 7469 w 1604110"/>
              <a:gd name="connsiteY5" fmla="*/ 1723205 h 2974831"/>
              <a:gd name="connsiteX6" fmla="*/ 352526 w 1604110"/>
              <a:gd name="connsiteY6" fmla="*/ 869190 h 2974831"/>
              <a:gd name="connsiteX7" fmla="*/ 266262 w 1604110"/>
              <a:gd name="connsiteY7" fmla="*/ 437870 h 2974831"/>
              <a:gd name="connsiteX8" fmla="*/ 654450 w 1604110"/>
              <a:gd name="connsiteY8" fmla="*/ 204956 h 2974831"/>
              <a:gd name="connsiteX9" fmla="*/ 1137530 w 1604110"/>
              <a:gd name="connsiteY9" fmla="*/ 6549 h 2974831"/>
              <a:gd name="connsiteX10" fmla="*/ 1344563 w 1604110"/>
              <a:gd name="connsiteY10" fmla="*/ 455122 h 2974831"/>
              <a:gd name="connsiteX11" fmla="*/ 1560224 w 1604110"/>
              <a:gd name="connsiteY11" fmla="*/ 670783 h 2974831"/>
              <a:gd name="connsiteX12" fmla="*/ 1448080 w 1604110"/>
              <a:gd name="connsiteY12" fmla="*/ 1257379 h 2974831"/>
              <a:gd name="connsiteX13" fmla="*/ 1258299 w 1604110"/>
              <a:gd name="connsiteY13" fmla="*/ 1619688 h 2974831"/>
              <a:gd name="connsiteX14" fmla="*/ 1586103 w 1604110"/>
              <a:gd name="connsiteY14" fmla="*/ 1852602 h 2974831"/>
              <a:gd name="connsiteX15" fmla="*/ 1517092 w 1604110"/>
              <a:gd name="connsiteY15" fmla="*/ 2025130 h 2974831"/>
              <a:gd name="connsiteX0" fmla="*/ 1448080 w 1592288"/>
              <a:gd name="connsiteY0" fmla="*/ 2249417 h 2974831"/>
              <a:gd name="connsiteX1" fmla="*/ 1146156 w 1592288"/>
              <a:gd name="connsiteY1" fmla="*/ 2620353 h 2974831"/>
              <a:gd name="connsiteX2" fmla="*/ 809726 w 1592288"/>
              <a:gd name="connsiteY2" fmla="*/ 2974036 h 2974831"/>
              <a:gd name="connsiteX3" fmla="*/ 387031 w 1592288"/>
              <a:gd name="connsiteY3" fmla="*/ 2706617 h 2974831"/>
              <a:gd name="connsiteX4" fmla="*/ 136865 w 1592288"/>
              <a:gd name="connsiteY4" fmla="*/ 2387439 h 2974831"/>
              <a:gd name="connsiteX5" fmla="*/ 7469 w 1592288"/>
              <a:gd name="connsiteY5" fmla="*/ 1723205 h 2974831"/>
              <a:gd name="connsiteX6" fmla="*/ 352526 w 1592288"/>
              <a:gd name="connsiteY6" fmla="*/ 869190 h 2974831"/>
              <a:gd name="connsiteX7" fmla="*/ 266262 w 1592288"/>
              <a:gd name="connsiteY7" fmla="*/ 437870 h 2974831"/>
              <a:gd name="connsiteX8" fmla="*/ 654450 w 1592288"/>
              <a:gd name="connsiteY8" fmla="*/ 204956 h 2974831"/>
              <a:gd name="connsiteX9" fmla="*/ 1137530 w 1592288"/>
              <a:gd name="connsiteY9" fmla="*/ 6549 h 2974831"/>
              <a:gd name="connsiteX10" fmla="*/ 1344563 w 1592288"/>
              <a:gd name="connsiteY10" fmla="*/ 455122 h 2974831"/>
              <a:gd name="connsiteX11" fmla="*/ 1560224 w 1592288"/>
              <a:gd name="connsiteY11" fmla="*/ 670783 h 2974831"/>
              <a:gd name="connsiteX12" fmla="*/ 1448080 w 1592288"/>
              <a:gd name="connsiteY12" fmla="*/ 1257379 h 2974831"/>
              <a:gd name="connsiteX13" fmla="*/ 1258299 w 1592288"/>
              <a:gd name="connsiteY13" fmla="*/ 1619688 h 2974831"/>
              <a:gd name="connsiteX14" fmla="*/ 1586103 w 1592288"/>
              <a:gd name="connsiteY14" fmla="*/ 1852602 h 2974831"/>
              <a:gd name="connsiteX15" fmla="*/ 1448080 w 1592288"/>
              <a:gd name="connsiteY15" fmla="*/ 2249417 h 2974831"/>
              <a:gd name="connsiteX0" fmla="*/ 1448080 w 1591848"/>
              <a:gd name="connsiteY0" fmla="*/ 2249417 h 2974144"/>
              <a:gd name="connsiteX1" fmla="*/ 1206541 w 1591848"/>
              <a:gd name="connsiteY1" fmla="*/ 2732497 h 2974144"/>
              <a:gd name="connsiteX2" fmla="*/ 809726 w 1591848"/>
              <a:gd name="connsiteY2" fmla="*/ 2974036 h 2974144"/>
              <a:gd name="connsiteX3" fmla="*/ 387031 w 1591848"/>
              <a:gd name="connsiteY3" fmla="*/ 2706617 h 2974144"/>
              <a:gd name="connsiteX4" fmla="*/ 136865 w 1591848"/>
              <a:gd name="connsiteY4" fmla="*/ 2387439 h 2974144"/>
              <a:gd name="connsiteX5" fmla="*/ 7469 w 1591848"/>
              <a:gd name="connsiteY5" fmla="*/ 1723205 h 2974144"/>
              <a:gd name="connsiteX6" fmla="*/ 352526 w 1591848"/>
              <a:gd name="connsiteY6" fmla="*/ 869190 h 2974144"/>
              <a:gd name="connsiteX7" fmla="*/ 266262 w 1591848"/>
              <a:gd name="connsiteY7" fmla="*/ 437870 h 2974144"/>
              <a:gd name="connsiteX8" fmla="*/ 654450 w 1591848"/>
              <a:gd name="connsiteY8" fmla="*/ 204956 h 2974144"/>
              <a:gd name="connsiteX9" fmla="*/ 1137530 w 1591848"/>
              <a:gd name="connsiteY9" fmla="*/ 6549 h 2974144"/>
              <a:gd name="connsiteX10" fmla="*/ 1344563 w 1591848"/>
              <a:gd name="connsiteY10" fmla="*/ 455122 h 2974144"/>
              <a:gd name="connsiteX11" fmla="*/ 1560224 w 1591848"/>
              <a:gd name="connsiteY11" fmla="*/ 670783 h 2974144"/>
              <a:gd name="connsiteX12" fmla="*/ 1448080 w 1591848"/>
              <a:gd name="connsiteY12" fmla="*/ 1257379 h 2974144"/>
              <a:gd name="connsiteX13" fmla="*/ 1258299 w 1591848"/>
              <a:gd name="connsiteY13" fmla="*/ 1619688 h 2974144"/>
              <a:gd name="connsiteX14" fmla="*/ 1586103 w 1591848"/>
              <a:gd name="connsiteY14" fmla="*/ 1852602 h 2974144"/>
              <a:gd name="connsiteX15" fmla="*/ 1448080 w 1591848"/>
              <a:gd name="connsiteY15" fmla="*/ 2249417 h 297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1848" h="2974144">
                <a:moveTo>
                  <a:pt x="1448080" y="2249417"/>
                </a:moveTo>
                <a:cubicBezTo>
                  <a:pt x="1384820" y="2396066"/>
                  <a:pt x="1312933" y="2611727"/>
                  <a:pt x="1206541" y="2732497"/>
                </a:cubicBezTo>
                <a:cubicBezTo>
                  <a:pt x="1100149" y="2853267"/>
                  <a:pt x="946311" y="2978349"/>
                  <a:pt x="809726" y="2974036"/>
                </a:cubicBezTo>
                <a:cubicBezTo>
                  <a:pt x="673141" y="2969723"/>
                  <a:pt x="499174" y="2804383"/>
                  <a:pt x="387031" y="2706617"/>
                </a:cubicBezTo>
                <a:cubicBezTo>
                  <a:pt x="274888" y="2608851"/>
                  <a:pt x="200125" y="2551341"/>
                  <a:pt x="136865" y="2387439"/>
                </a:cubicBezTo>
                <a:cubicBezTo>
                  <a:pt x="73605" y="2223537"/>
                  <a:pt x="-28474" y="1976246"/>
                  <a:pt x="7469" y="1723205"/>
                </a:cubicBezTo>
                <a:cubicBezTo>
                  <a:pt x="43412" y="1470164"/>
                  <a:pt x="309394" y="1083412"/>
                  <a:pt x="352526" y="869190"/>
                </a:cubicBezTo>
                <a:cubicBezTo>
                  <a:pt x="395658" y="654968"/>
                  <a:pt x="215941" y="548576"/>
                  <a:pt x="266262" y="437870"/>
                </a:cubicBezTo>
                <a:cubicBezTo>
                  <a:pt x="316583" y="327164"/>
                  <a:pt x="509239" y="276843"/>
                  <a:pt x="654450" y="204956"/>
                </a:cubicBezTo>
                <a:cubicBezTo>
                  <a:pt x="799661" y="133069"/>
                  <a:pt x="1022511" y="-35145"/>
                  <a:pt x="1137530" y="6549"/>
                </a:cubicBezTo>
                <a:cubicBezTo>
                  <a:pt x="1252549" y="48243"/>
                  <a:pt x="1274114" y="344416"/>
                  <a:pt x="1344563" y="455122"/>
                </a:cubicBezTo>
                <a:cubicBezTo>
                  <a:pt x="1415012" y="565828"/>
                  <a:pt x="1542971" y="537074"/>
                  <a:pt x="1560224" y="670783"/>
                </a:cubicBezTo>
                <a:cubicBezTo>
                  <a:pt x="1577477" y="804492"/>
                  <a:pt x="1498401" y="1099228"/>
                  <a:pt x="1448080" y="1257379"/>
                </a:cubicBezTo>
                <a:cubicBezTo>
                  <a:pt x="1397759" y="1415530"/>
                  <a:pt x="1235295" y="1520484"/>
                  <a:pt x="1258299" y="1619688"/>
                </a:cubicBezTo>
                <a:cubicBezTo>
                  <a:pt x="1281303" y="1718892"/>
                  <a:pt x="1554473" y="1747647"/>
                  <a:pt x="1586103" y="1852602"/>
                </a:cubicBezTo>
                <a:cubicBezTo>
                  <a:pt x="1617733" y="1957557"/>
                  <a:pt x="1511340" y="2102768"/>
                  <a:pt x="1448080" y="2249417"/>
                </a:cubicBezTo>
                <a:close/>
              </a:path>
            </a:pathLst>
          </a:custGeom>
          <a:solidFill>
            <a:schemeClr val="accent2">
              <a:lumMod val="40000"/>
              <a:lumOff val="60000"/>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BCBDBE">
                  <a:lumMod val="20000"/>
                  <a:lumOff val="80000"/>
                </a:srgbClr>
              </a:solidFill>
              <a:effectLst/>
              <a:uLnTx/>
              <a:uFillTx/>
              <a:latin typeface="Segoe UI Semibold"/>
              <a:ea typeface="+mn-ea"/>
              <a:cs typeface="+mn-cs"/>
            </a:endParaRPr>
          </a:p>
        </p:txBody>
      </p:sp>
      <p:sp>
        <p:nvSpPr>
          <p:cNvPr id="64" name="Freeform 15"/>
          <p:cNvSpPr/>
          <p:nvPr/>
        </p:nvSpPr>
        <p:spPr>
          <a:xfrm>
            <a:off x="5758589" y="2075917"/>
            <a:ext cx="1420019" cy="1672567"/>
          </a:xfrm>
          <a:custGeom>
            <a:avLst/>
            <a:gdLst>
              <a:gd name="connsiteX0" fmla="*/ 685983 w 1420019"/>
              <a:gd name="connsiteY0" fmla="*/ 88371 h 1672567"/>
              <a:gd name="connsiteX1" fmla="*/ 1056919 w 1420019"/>
              <a:gd name="connsiteY1" fmla="*/ 2107 h 1672567"/>
              <a:gd name="connsiteX2" fmla="*/ 1401976 w 1420019"/>
              <a:gd name="connsiteY2" fmla="*/ 131503 h 1672567"/>
              <a:gd name="connsiteX3" fmla="*/ 1332965 w 1420019"/>
              <a:gd name="connsiteY3" fmla="*/ 804363 h 1672567"/>
              <a:gd name="connsiteX4" fmla="*/ 1005161 w 1420019"/>
              <a:gd name="connsiteY4" fmla="*/ 1037276 h 1672567"/>
              <a:gd name="connsiteX5" fmla="*/ 780874 w 1420019"/>
              <a:gd name="connsiteY5" fmla="*/ 1365080 h 1672567"/>
              <a:gd name="connsiteX6" fmla="*/ 349553 w 1420019"/>
              <a:gd name="connsiteY6" fmla="*/ 1667005 h 1672567"/>
              <a:gd name="connsiteX7" fmla="*/ 21750 w 1420019"/>
              <a:gd name="connsiteY7" fmla="*/ 1528982 h 1672567"/>
              <a:gd name="connsiteX8" fmla="*/ 64882 w 1420019"/>
              <a:gd name="connsiteY8" fmla="*/ 1140793 h 1672567"/>
              <a:gd name="connsiteX9" fmla="*/ 340927 w 1420019"/>
              <a:gd name="connsiteY9" fmla="*/ 519692 h 1672567"/>
              <a:gd name="connsiteX10" fmla="*/ 685983 w 1420019"/>
              <a:gd name="connsiteY10" fmla="*/ 88371 h 167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0019" h="1672567">
                <a:moveTo>
                  <a:pt x="685983" y="88371"/>
                </a:moveTo>
                <a:cubicBezTo>
                  <a:pt x="805315" y="2107"/>
                  <a:pt x="937587" y="-5082"/>
                  <a:pt x="1056919" y="2107"/>
                </a:cubicBezTo>
                <a:cubicBezTo>
                  <a:pt x="1176251" y="9296"/>
                  <a:pt x="1355968" y="-2206"/>
                  <a:pt x="1401976" y="131503"/>
                </a:cubicBezTo>
                <a:cubicBezTo>
                  <a:pt x="1447984" y="265212"/>
                  <a:pt x="1399101" y="653401"/>
                  <a:pt x="1332965" y="804363"/>
                </a:cubicBezTo>
                <a:cubicBezTo>
                  <a:pt x="1266829" y="955325"/>
                  <a:pt x="1097176" y="943823"/>
                  <a:pt x="1005161" y="1037276"/>
                </a:cubicBezTo>
                <a:cubicBezTo>
                  <a:pt x="913146" y="1130729"/>
                  <a:pt x="890142" y="1260125"/>
                  <a:pt x="780874" y="1365080"/>
                </a:cubicBezTo>
                <a:cubicBezTo>
                  <a:pt x="671606" y="1470035"/>
                  <a:pt x="476074" y="1639688"/>
                  <a:pt x="349553" y="1667005"/>
                </a:cubicBezTo>
                <a:cubicBezTo>
                  <a:pt x="223032" y="1694322"/>
                  <a:pt x="69195" y="1616684"/>
                  <a:pt x="21750" y="1528982"/>
                </a:cubicBezTo>
                <a:cubicBezTo>
                  <a:pt x="-25695" y="1441280"/>
                  <a:pt x="11686" y="1309008"/>
                  <a:pt x="64882" y="1140793"/>
                </a:cubicBezTo>
                <a:cubicBezTo>
                  <a:pt x="118078" y="972578"/>
                  <a:pt x="237410" y="695096"/>
                  <a:pt x="340927" y="519692"/>
                </a:cubicBezTo>
                <a:cubicBezTo>
                  <a:pt x="444444" y="344288"/>
                  <a:pt x="566651" y="174635"/>
                  <a:pt x="685983" y="88371"/>
                </a:cubicBezTo>
                <a:close/>
              </a:path>
            </a:pathLst>
          </a:custGeom>
          <a:solidFill>
            <a:schemeClr val="accent2">
              <a:lumMod val="60000"/>
              <a:lumOff val="40000"/>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BCBDBE">
                  <a:lumMod val="20000"/>
                  <a:lumOff val="80000"/>
                </a:srgbClr>
              </a:solidFill>
              <a:effectLst/>
              <a:uLnTx/>
              <a:uFillTx/>
              <a:latin typeface="Segoe UI Semibold"/>
              <a:ea typeface="+mn-ea"/>
              <a:cs typeface="+mn-cs"/>
            </a:endParaRPr>
          </a:p>
        </p:txBody>
      </p:sp>
      <p:sp>
        <p:nvSpPr>
          <p:cNvPr id="65" name="Freeform 16"/>
          <p:cNvSpPr/>
          <p:nvPr/>
        </p:nvSpPr>
        <p:spPr>
          <a:xfrm>
            <a:off x="6313825" y="2176288"/>
            <a:ext cx="831122" cy="937067"/>
          </a:xfrm>
          <a:custGeom>
            <a:avLst/>
            <a:gdLst>
              <a:gd name="connsiteX0" fmla="*/ 286022 w 831122"/>
              <a:gd name="connsiteY0" fmla="*/ 39758 h 937067"/>
              <a:gd name="connsiteX1" fmla="*/ 9977 w 831122"/>
              <a:gd name="connsiteY1" fmla="*/ 255419 h 937067"/>
              <a:gd name="connsiteX2" fmla="*/ 113494 w 831122"/>
              <a:gd name="connsiteY2" fmla="*/ 902400 h 937067"/>
              <a:gd name="connsiteX3" fmla="*/ 605199 w 831122"/>
              <a:gd name="connsiteY3" fmla="*/ 790256 h 937067"/>
              <a:gd name="connsiteX4" fmla="*/ 820860 w 831122"/>
              <a:gd name="connsiteY4" fmla="*/ 289924 h 937067"/>
              <a:gd name="connsiteX5" fmla="*/ 743222 w 831122"/>
              <a:gd name="connsiteY5" fmla="*/ 22505 h 937067"/>
              <a:gd name="connsiteX6" fmla="*/ 286022 w 831122"/>
              <a:gd name="connsiteY6" fmla="*/ 39758 h 9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122" h="937067">
                <a:moveTo>
                  <a:pt x="286022" y="39758"/>
                </a:moveTo>
                <a:cubicBezTo>
                  <a:pt x="163814" y="78577"/>
                  <a:pt x="38732" y="111646"/>
                  <a:pt x="9977" y="255419"/>
                </a:cubicBezTo>
                <a:cubicBezTo>
                  <a:pt x="-18778" y="399192"/>
                  <a:pt x="14290" y="813261"/>
                  <a:pt x="113494" y="902400"/>
                </a:cubicBezTo>
                <a:cubicBezTo>
                  <a:pt x="212698" y="991539"/>
                  <a:pt x="487305" y="892335"/>
                  <a:pt x="605199" y="790256"/>
                </a:cubicBezTo>
                <a:cubicBezTo>
                  <a:pt x="723093" y="688177"/>
                  <a:pt x="797856" y="417882"/>
                  <a:pt x="820860" y="289924"/>
                </a:cubicBezTo>
                <a:cubicBezTo>
                  <a:pt x="843864" y="161966"/>
                  <a:pt x="832362" y="62761"/>
                  <a:pt x="743222" y="22505"/>
                </a:cubicBezTo>
                <a:cubicBezTo>
                  <a:pt x="654082" y="-17751"/>
                  <a:pt x="408230" y="939"/>
                  <a:pt x="286022" y="39758"/>
                </a:cubicBezTo>
                <a:close/>
              </a:path>
            </a:pathLst>
          </a:custGeom>
          <a:solidFill>
            <a:schemeClr val="accent2">
              <a:lumMod val="75000"/>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BCBDBE">
                  <a:lumMod val="20000"/>
                  <a:lumOff val="80000"/>
                </a:srgbClr>
              </a:solidFill>
              <a:effectLst/>
              <a:uLnTx/>
              <a:uFillTx/>
              <a:latin typeface="Segoe UI Semibold"/>
              <a:ea typeface="+mn-ea"/>
              <a:cs typeface="+mn-cs"/>
            </a:endParaRPr>
          </a:p>
        </p:txBody>
      </p:sp>
      <p:sp>
        <p:nvSpPr>
          <p:cNvPr id="66" name="Pie 17"/>
          <p:cNvSpPr/>
          <p:nvPr/>
        </p:nvSpPr>
        <p:spPr>
          <a:xfrm rot="6005494">
            <a:off x="5702696" y="2103012"/>
            <a:ext cx="1290024" cy="1322164"/>
          </a:xfrm>
          <a:prstGeom prst="pie">
            <a:avLst>
              <a:gd name="adj1" fmla="val 12907160"/>
              <a:gd name="adj2" fmla="val 15573147"/>
            </a:avLst>
          </a:prstGeom>
          <a:solidFill>
            <a:schemeClr val="accent6">
              <a:lumMod val="20000"/>
              <a:lumOff val="8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67" name="Pie 18"/>
          <p:cNvSpPr/>
          <p:nvPr/>
        </p:nvSpPr>
        <p:spPr>
          <a:xfrm rot="6005494">
            <a:off x="4811913" y="2350630"/>
            <a:ext cx="1290024" cy="1322164"/>
          </a:xfrm>
          <a:prstGeom prst="pie">
            <a:avLst>
              <a:gd name="adj1" fmla="val 13326793"/>
              <a:gd name="adj2" fmla="val 15845364"/>
            </a:avLst>
          </a:prstGeom>
          <a:solidFill>
            <a:schemeClr val="accent6">
              <a:lumMod val="20000"/>
              <a:lumOff val="8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68" name="Gerade Verbindung 10"/>
          <p:cNvCxnSpPr/>
          <p:nvPr/>
        </p:nvCxnSpPr>
        <p:spPr>
          <a:xfrm flipH="1">
            <a:off x="6940277" y="1634055"/>
            <a:ext cx="18002" cy="3856718"/>
          </a:xfrm>
          <a:prstGeom prst="line">
            <a:avLst/>
          </a:prstGeom>
        </p:spPr>
        <p:style>
          <a:lnRef idx="2">
            <a:schemeClr val="accent6"/>
          </a:lnRef>
          <a:fillRef idx="0">
            <a:schemeClr val="accent6"/>
          </a:fillRef>
          <a:effectRef idx="1">
            <a:schemeClr val="accent6"/>
          </a:effectRef>
          <a:fontRef idx="minor">
            <a:schemeClr val="tx1"/>
          </a:fontRef>
        </p:style>
      </p:cxnSp>
      <p:cxnSp>
        <p:nvCxnSpPr>
          <p:cNvPr id="69" name="Gerade Verbindung 10"/>
          <p:cNvCxnSpPr/>
          <p:nvPr/>
        </p:nvCxnSpPr>
        <p:spPr>
          <a:xfrm>
            <a:off x="6178769" y="1634055"/>
            <a:ext cx="0" cy="3888432"/>
          </a:xfrm>
          <a:prstGeom prst="line">
            <a:avLst/>
          </a:prstGeom>
        </p:spPr>
        <p:style>
          <a:lnRef idx="2">
            <a:schemeClr val="accent6"/>
          </a:lnRef>
          <a:fillRef idx="0">
            <a:schemeClr val="accent6"/>
          </a:fillRef>
          <a:effectRef idx="1">
            <a:schemeClr val="accent6"/>
          </a:effectRef>
          <a:fontRef idx="minor">
            <a:schemeClr val="tx1"/>
          </a:fontRef>
        </p:style>
      </p:cxnSp>
      <p:sp>
        <p:nvSpPr>
          <p:cNvPr id="70" name="Oval 21"/>
          <p:cNvSpPr/>
          <p:nvPr/>
        </p:nvSpPr>
        <p:spPr>
          <a:xfrm>
            <a:off x="6034769" y="2684181"/>
            <a:ext cx="288000" cy="288000"/>
          </a:xfrm>
          <a:prstGeom prst="ellipse">
            <a:avLst/>
          </a:prstGeom>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71" name="Gerade Verbindung 10"/>
          <p:cNvCxnSpPr/>
          <p:nvPr/>
        </p:nvCxnSpPr>
        <p:spPr>
          <a:xfrm>
            <a:off x="2772765" y="1634055"/>
            <a:ext cx="0" cy="3888432"/>
          </a:xfrm>
          <a:prstGeom prst="line">
            <a:avLst/>
          </a:prstGeom>
        </p:spPr>
        <p:style>
          <a:lnRef idx="2">
            <a:schemeClr val="accent6"/>
          </a:lnRef>
          <a:fillRef idx="0">
            <a:schemeClr val="accent6"/>
          </a:fillRef>
          <a:effectRef idx="1">
            <a:schemeClr val="accent6"/>
          </a:effectRef>
          <a:fontRef idx="minor">
            <a:schemeClr val="tx1"/>
          </a:fontRef>
        </p:style>
      </p:cxnSp>
      <p:sp>
        <p:nvSpPr>
          <p:cNvPr id="72" name="Oval 23"/>
          <p:cNvSpPr/>
          <p:nvPr/>
        </p:nvSpPr>
        <p:spPr>
          <a:xfrm>
            <a:off x="2700765" y="3587266"/>
            <a:ext cx="144000" cy="144000"/>
          </a:xfrm>
          <a:prstGeom prst="ellipse">
            <a:avLst/>
          </a:prstGeom>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73" name="Gerade Verbindung 10"/>
          <p:cNvCxnSpPr/>
          <p:nvPr/>
        </p:nvCxnSpPr>
        <p:spPr>
          <a:xfrm>
            <a:off x="3624266" y="2250413"/>
            <a:ext cx="0" cy="3272074"/>
          </a:xfrm>
          <a:prstGeom prst="line">
            <a:avLst/>
          </a:prstGeom>
        </p:spPr>
        <p:style>
          <a:lnRef idx="2">
            <a:schemeClr val="accent6"/>
          </a:lnRef>
          <a:fillRef idx="0">
            <a:schemeClr val="accent6"/>
          </a:fillRef>
          <a:effectRef idx="1">
            <a:schemeClr val="accent6"/>
          </a:effectRef>
          <a:fontRef idx="minor">
            <a:schemeClr val="tx1"/>
          </a:fontRef>
        </p:style>
      </p:cxnSp>
      <p:sp>
        <p:nvSpPr>
          <p:cNvPr id="74" name="Oval 25"/>
          <p:cNvSpPr/>
          <p:nvPr/>
        </p:nvSpPr>
        <p:spPr>
          <a:xfrm>
            <a:off x="3534266" y="3723668"/>
            <a:ext cx="180000" cy="180000"/>
          </a:xfrm>
          <a:prstGeom prst="ellipse">
            <a:avLst/>
          </a:prstGeom>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75" name="Gerade Verbindung 10"/>
          <p:cNvCxnSpPr/>
          <p:nvPr/>
        </p:nvCxnSpPr>
        <p:spPr>
          <a:xfrm>
            <a:off x="4475767" y="1634055"/>
            <a:ext cx="0" cy="3888432"/>
          </a:xfrm>
          <a:prstGeom prst="line">
            <a:avLst/>
          </a:prstGeom>
        </p:spPr>
        <p:style>
          <a:lnRef idx="2">
            <a:schemeClr val="accent6"/>
          </a:lnRef>
          <a:fillRef idx="0">
            <a:schemeClr val="accent6"/>
          </a:fillRef>
          <a:effectRef idx="1">
            <a:schemeClr val="accent6"/>
          </a:effectRef>
          <a:fontRef idx="minor">
            <a:schemeClr val="tx1"/>
          </a:fontRef>
        </p:style>
      </p:cxnSp>
      <p:sp>
        <p:nvSpPr>
          <p:cNvPr id="76" name="Oval 27"/>
          <p:cNvSpPr/>
          <p:nvPr/>
        </p:nvSpPr>
        <p:spPr>
          <a:xfrm>
            <a:off x="4367767" y="3305282"/>
            <a:ext cx="216000" cy="216000"/>
          </a:xfrm>
          <a:prstGeom prst="ellipse">
            <a:avLst/>
          </a:prstGeom>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77" name="Gerade Verbindung 10"/>
          <p:cNvCxnSpPr/>
          <p:nvPr/>
        </p:nvCxnSpPr>
        <p:spPr>
          <a:xfrm>
            <a:off x="5327268" y="1634055"/>
            <a:ext cx="0" cy="3888432"/>
          </a:xfrm>
          <a:prstGeom prst="line">
            <a:avLst/>
          </a:prstGeom>
        </p:spPr>
        <p:style>
          <a:lnRef idx="2">
            <a:schemeClr val="accent6"/>
          </a:lnRef>
          <a:fillRef idx="0">
            <a:schemeClr val="accent6"/>
          </a:fillRef>
          <a:effectRef idx="1">
            <a:schemeClr val="accent6"/>
          </a:effectRef>
          <a:fontRef idx="minor">
            <a:schemeClr val="tx1"/>
          </a:fontRef>
        </p:style>
      </p:cxnSp>
      <p:sp>
        <p:nvSpPr>
          <p:cNvPr id="78" name="Oval 29"/>
          <p:cNvSpPr/>
          <p:nvPr/>
        </p:nvSpPr>
        <p:spPr>
          <a:xfrm>
            <a:off x="5201268" y="2880483"/>
            <a:ext cx="252000" cy="252000"/>
          </a:xfrm>
          <a:prstGeom prst="ellipse">
            <a:avLst/>
          </a:prstGeom>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79" name="Gerade Verbindung 9"/>
          <p:cNvCxnSpPr/>
          <p:nvPr/>
        </p:nvCxnSpPr>
        <p:spPr>
          <a:xfrm>
            <a:off x="1865488" y="2574413"/>
            <a:ext cx="0" cy="2150176"/>
          </a:xfrm>
          <a:prstGeom prst="line">
            <a:avLst/>
          </a:prstGeom>
        </p:spPr>
        <p:style>
          <a:lnRef idx="2">
            <a:schemeClr val="accent6"/>
          </a:lnRef>
          <a:fillRef idx="0">
            <a:schemeClr val="accent6"/>
          </a:fillRef>
          <a:effectRef idx="1">
            <a:schemeClr val="accent6"/>
          </a:effectRef>
          <a:fontRef idx="minor">
            <a:schemeClr val="tx1"/>
          </a:fontRef>
        </p:style>
      </p:cxnSp>
      <p:sp>
        <p:nvSpPr>
          <p:cNvPr id="80" name="Oval 31"/>
          <p:cNvSpPr/>
          <p:nvPr/>
        </p:nvSpPr>
        <p:spPr>
          <a:xfrm>
            <a:off x="1683694" y="3398251"/>
            <a:ext cx="363591" cy="36004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Segoe UI Semibold"/>
              <a:ea typeface="+mn-ea"/>
              <a:cs typeface="+mn-cs"/>
            </a:endParaRPr>
          </a:p>
        </p:txBody>
      </p:sp>
      <p:sp>
        <p:nvSpPr>
          <p:cNvPr id="81" name="Oval 32"/>
          <p:cNvSpPr/>
          <p:nvPr/>
        </p:nvSpPr>
        <p:spPr>
          <a:xfrm>
            <a:off x="5741397" y="4292867"/>
            <a:ext cx="324000" cy="324000"/>
          </a:xfrm>
          <a:prstGeom prst="ellipse">
            <a:avLst/>
          </a:prstGeom>
          <a:solidFill>
            <a:schemeClr val="bg2">
              <a:lumMod val="65000"/>
              <a:alpha val="57000"/>
            </a:schemeClr>
          </a:solidFill>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2" name="Oval 33"/>
          <p:cNvSpPr/>
          <p:nvPr/>
        </p:nvSpPr>
        <p:spPr>
          <a:xfrm>
            <a:off x="6217797" y="4089440"/>
            <a:ext cx="324000" cy="324000"/>
          </a:xfrm>
          <a:prstGeom prst="ellipse">
            <a:avLst/>
          </a:prstGeom>
          <a:solidFill>
            <a:schemeClr val="bg2">
              <a:lumMod val="65000"/>
              <a:alpha val="57000"/>
            </a:schemeClr>
          </a:solidFill>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3" name="Oval 34"/>
          <p:cNvSpPr/>
          <p:nvPr/>
        </p:nvSpPr>
        <p:spPr>
          <a:xfrm>
            <a:off x="6455026" y="1689225"/>
            <a:ext cx="324000" cy="324000"/>
          </a:xfrm>
          <a:prstGeom prst="ellipse">
            <a:avLst/>
          </a:prstGeom>
          <a:solidFill>
            <a:schemeClr val="bg2">
              <a:lumMod val="65000"/>
              <a:alpha val="57000"/>
            </a:schemeClr>
          </a:solidFill>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4" name="Oval 35"/>
          <p:cNvSpPr/>
          <p:nvPr/>
        </p:nvSpPr>
        <p:spPr>
          <a:xfrm>
            <a:off x="6563768" y="2682461"/>
            <a:ext cx="324000" cy="324000"/>
          </a:xfrm>
          <a:prstGeom prst="ellipse">
            <a:avLst/>
          </a:prstGeom>
          <a:solidFill>
            <a:schemeClr val="bg2">
              <a:lumMod val="65000"/>
              <a:alpha val="57000"/>
            </a:schemeClr>
          </a:solidFill>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5" name="Oval 36"/>
          <p:cNvSpPr/>
          <p:nvPr/>
        </p:nvSpPr>
        <p:spPr>
          <a:xfrm>
            <a:off x="6760293" y="2430469"/>
            <a:ext cx="324000" cy="324000"/>
          </a:xfrm>
          <a:prstGeom prst="ellipse">
            <a:avLst/>
          </a:prstGeom>
          <a:solidFill>
            <a:schemeClr val="bg2">
              <a:lumMod val="65000"/>
              <a:alpha val="57000"/>
            </a:schemeClr>
          </a:solidFill>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6" name="Pie 37"/>
          <p:cNvSpPr/>
          <p:nvPr/>
        </p:nvSpPr>
        <p:spPr>
          <a:xfrm rot="5593014">
            <a:off x="1486043" y="3013427"/>
            <a:ext cx="1168331" cy="1197439"/>
          </a:xfrm>
          <a:prstGeom prst="pie">
            <a:avLst>
              <a:gd name="adj1" fmla="val 12907160"/>
              <a:gd name="adj2" fmla="val 19634178"/>
            </a:avLst>
          </a:prstGeom>
          <a:solidFill>
            <a:schemeClr val="accent6">
              <a:lumMod val="20000"/>
              <a:lumOff val="8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7" name="Pie 38"/>
          <p:cNvSpPr/>
          <p:nvPr/>
        </p:nvSpPr>
        <p:spPr>
          <a:xfrm rot="6005494">
            <a:off x="2224469" y="3027162"/>
            <a:ext cx="1290024" cy="1322164"/>
          </a:xfrm>
          <a:prstGeom prst="pie">
            <a:avLst>
              <a:gd name="adj1" fmla="val 12907160"/>
              <a:gd name="adj2" fmla="val 19634178"/>
            </a:avLst>
          </a:prstGeom>
          <a:solidFill>
            <a:schemeClr val="accent6">
              <a:lumMod val="20000"/>
              <a:lumOff val="8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8" name="Pie 39"/>
          <p:cNvSpPr/>
          <p:nvPr/>
        </p:nvSpPr>
        <p:spPr>
          <a:xfrm rot="3270037">
            <a:off x="3069253" y="3167357"/>
            <a:ext cx="1290024" cy="1322164"/>
          </a:xfrm>
          <a:prstGeom prst="pie">
            <a:avLst>
              <a:gd name="adj1" fmla="val 14574847"/>
              <a:gd name="adj2" fmla="val 18763740"/>
            </a:avLst>
          </a:prstGeom>
          <a:solidFill>
            <a:schemeClr val="accent6">
              <a:lumMod val="20000"/>
              <a:lumOff val="8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89" name="Pie 40"/>
          <p:cNvSpPr/>
          <p:nvPr/>
        </p:nvSpPr>
        <p:spPr>
          <a:xfrm rot="6005494">
            <a:off x="3938754" y="2687578"/>
            <a:ext cx="1290024" cy="1322164"/>
          </a:xfrm>
          <a:prstGeom prst="pie">
            <a:avLst>
              <a:gd name="adj1" fmla="val 12907160"/>
              <a:gd name="adj2" fmla="val 15404460"/>
            </a:avLst>
          </a:prstGeom>
          <a:solidFill>
            <a:schemeClr val="accent6">
              <a:lumMod val="20000"/>
              <a:lumOff val="8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sp>
        <p:nvSpPr>
          <p:cNvPr id="90" name="Freeform 41"/>
          <p:cNvSpPr/>
          <p:nvPr/>
        </p:nvSpPr>
        <p:spPr>
          <a:xfrm>
            <a:off x="2053727" y="3542311"/>
            <a:ext cx="638355" cy="183590"/>
          </a:xfrm>
          <a:custGeom>
            <a:avLst/>
            <a:gdLst>
              <a:gd name="connsiteX0" fmla="*/ 0 w 638355"/>
              <a:gd name="connsiteY0" fmla="*/ 115385 h 236095"/>
              <a:gd name="connsiteX1" fmla="*/ 301925 w 638355"/>
              <a:gd name="connsiteY1" fmla="*/ 3241 h 236095"/>
              <a:gd name="connsiteX2" fmla="*/ 474453 w 638355"/>
              <a:gd name="connsiteY2" fmla="*/ 227528 h 236095"/>
              <a:gd name="connsiteX3" fmla="*/ 638355 w 638355"/>
              <a:gd name="connsiteY3" fmla="*/ 193022 h 236095"/>
              <a:gd name="connsiteX4" fmla="*/ 638355 w 638355"/>
              <a:gd name="connsiteY4" fmla="*/ 193022 h 236095"/>
              <a:gd name="connsiteX0" fmla="*/ 0 w 638355"/>
              <a:gd name="connsiteY0" fmla="*/ 71629 h 189450"/>
              <a:gd name="connsiteX1" fmla="*/ 307863 w 638355"/>
              <a:gd name="connsiteY1" fmla="*/ 6986 h 189450"/>
              <a:gd name="connsiteX2" fmla="*/ 474453 w 638355"/>
              <a:gd name="connsiteY2" fmla="*/ 183772 h 189450"/>
              <a:gd name="connsiteX3" fmla="*/ 638355 w 638355"/>
              <a:gd name="connsiteY3" fmla="*/ 149266 h 189450"/>
              <a:gd name="connsiteX4" fmla="*/ 638355 w 638355"/>
              <a:gd name="connsiteY4" fmla="*/ 149266 h 189450"/>
              <a:gd name="connsiteX0" fmla="*/ 0 w 638355"/>
              <a:gd name="connsiteY0" fmla="*/ 71214 h 183590"/>
              <a:gd name="connsiteX1" fmla="*/ 307863 w 638355"/>
              <a:gd name="connsiteY1" fmla="*/ 6571 h 183590"/>
              <a:gd name="connsiteX2" fmla="*/ 426952 w 638355"/>
              <a:gd name="connsiteY2" fmla="*/ 177420 h 183590"/>
              <a:gd name="connsiteX3" fmla="*/ 638355 w 638355"/>
              <a:gd name="connsiteY3" fmla="*/ 148851 h 183590"/>
              <a:gd name="connsiteX4" fmla="*/ 638355 w 638355"/>
              <a:gd name="connsiteY4" fmla="*/ 148851 h 18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355" h="183590">
                <a:moveTo>
                  <a:pt x="0" y="71214"/>
                </a:moveTo>
                <a:cubicBezTo>
                  <a:pt x="111425" y="5797"/>
                  <a:pt x="236704" y="-11130"/>
                  <a:pt x="307863" y="6571"/>
                </a:cubicBezTo>
                <a:cubicBezTo>
                  <a:pt x="379022" y="24272"/>
                  <a:pt x="371870" y="153707"/>
                  <a:pt x="426952" y="177420"/>
                </a:cubicBezTo>
                <a:cubicBezTo>
                  <a:pt x="482034" y="201133"/>
                  <a:pt x="638355" y="148851"/>
                  <a:pt x="638355" y="148851"/>
                </a:cubicBezTo>
                <a:lnTo>
                  <a:pt x="638355" y="148851"/>
                </a:lnTo>
              </a:path>
            </a:pathLst>
          </a:custGeom>
          <a:noFill/>
          <a:ln w="38100">
            <a:solidFill>
              <a:srgbClr val="CA1C1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91" name="Freeform 42"/>
          <p:cNvSpPr/>
          <p:nvPr/>
        </p:nvSpPr>
        <p:spPr>
          <a:xfrm>
            <a:off x="2864609" y="3682536"/>
            <a:ext cx="655608" cy="290484"/>
          </a:xfrm>
          <a:custGeom>
            <a:avLst/>
            <a:gdLst>
              <a:gd name="connsiteX0" fmla="*/ 0 w 655608"/>
              <a:gd name="connsiteY0" fmla="*/ 0 h 302070"/>
              <a:gd name="connsiteX1" fmla="*/ 250166 w 655608"/>
              <a:gd name="connsiteY1" fmla="*/ 77638 h 302070"/>
              <a:gd name="connsiteX2" fmla="*/ 379562 w 655608"/>
              <a:gd name="connsiteY2" fmla="*/ 301924 h 302070"/>
              <a:gd name="connsiteX3" fmla="*/ 552091 w 655608"/>
              <a:gd name="connsiteY3" fmla="*/ 112143 h 302070"/>
              <a:gd name="connsiteX4" fmla="*/ 655608 w 655608"/>
              <a:gd name="connsiteY4" fmla="*/ 120770 h 302070"/>
              <a:gd name="connsiteX5" fmla="*/ 655608 w 655608"/>
              <a:gd name="connsiteY5" fmla="*/ 120770 h 302070"/>
              <a:gd name="connsiteX0" fmla="*/ 0 w 655608"/>
              <a:gd name="connsiteY0" fmla="*/ 0 h 302406"/>
              <a:gd name="connsiteX1" fmla="*/ 190789 w 655608"/>
              <a:gd name="connsiteY1" fmla="*/ 47950 h 302406"/>
              <a:gd name="connsiteX2" fmla="*/ 379562 w 655608"/>
              <a:gd name="connsiteY2" fmla="*/ 301924 h 302406"/>
              <a:gd name="connsiteX3" fmla="*/ 552091 w 655608"/>
              <a:gd name="connsiteY3" fmla="*/ 112143 h 302406"/>
              <a:gd name="connsiteX4" fmla="*/ 655608 w 655608"/>
              <a:gd name="connsiteY4" fmla="*/ 120770 h 302406"/>
              <a:gd name="connsiteX5" fmla="*/ 655608 w 655608"/>
              <a:gd name="connsiteY5" fmla="*/ 120770 h 302406"/>
              <a:gd name="connsiteX0" fmla="*/ 0 w 655608"/>
              <a:gd name="connsiteY0" fmla="*/ 0 h 290560"/>
              <a:gd name="connsiteX1" fmla="*/ 190789 w 655608"/>
              <a:gd name="connsiteY1" fmla="*/ 47950 h 290560"/>
              <a:gd name="connsiteX2" fmla="*/ 308310 w 655608"/>
              <a:gd name="connsiteY2" fmla="*/ 290049 h 290560"/>
              <a:gd name="connsiteX3" fmla="*/ 552091 w 655608"/>
              <a:gd name="connsiteY3" fmla="*/ 112143 h 290560"/>
              <a:gd name="connsiteX4" fmla="*/ 655608 w 655608"/>
              <a:gd name="connsiteY4" fmla="*/ 120770 h 290560"/>
              <a:gd name="connsiteX5" fmla="*/ 655608 w 655608"/>
              <a:gd name="connsiteY5" fmla="*/ 120770 h 290560"/>
              <a:gd name="connsiteX0" fmla="*/ 0 w 655608"/>
              <a:gd name="connsiteY0" fmla="*/ 0 h 290560"/>
              <a:gd name="connsiteX1" fmla="*/ 190789 w 655608"/>
              <a:gd name="connsiteY1" fmla="*/ 47950 h 290560"/>
              <a:gd name="connsiteX2" fmla="*/ 308310 w 655608"/>
              <a:gd name="connsiteY2" fmla="*/ 290049 h 290560"/>
              <a:gd name="connsiteX3" fmla="*/ 504590 w 655608"/>
              <a:gd name="connsiteY3" fmla="*/ 112143 h 290560"/>
              <a:gd name="connsiteX4" fmla="*/ 655608 w 655608"/>
              <a:gd name="connsiteY4" fmla="*/ 120770 h 290560"/>
              <a:gd name="connsiteX5" fmla="*/ 655608 w 655608"/>
              <a:gd name="connsiteY5" fmla="*/ 120770 h 290560"/>
              <a:gd name="connsiteX0" fmla="*/ 0 w 655608"/>
              <a:gd name="connsiteY0" fmla="*/ 0 h 290484"/>
              <a:gd name="connsiteX1" fmla="*/ 190789 w 655608"/>
              <a:gd name="connsiteY1" fmla="*/ 47950 h 290484"/>
              <a:gd name="connsiteX2" fmla="*/ 308310 w 655608"/>
              <a:gd name="connsiteY2" fmla="*/ 290049 h 290484"/>
              <a:gd name="connsiteX3" fmla="*/ 504590 w 655608"/>
              <a:gd name="connsiteY3" fmla="*/ 112143 h 290484"/>
              <a:gd name="connsiteX4" fmla="*/ 655608 w 655608"/>
              <a:gd name="connsiteY4" fmla="*/ 120770 h 290484"/>
              <a:gd name="connsiteX5" fmla="*/ 655608 w 655608"/>
              <a:gd name="connsiteY5" fmla="*/ 120770 h 2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08" h="290484">
                <a:moveTo>
                  <a:pt x="0" y="0"/>
                </a:moveTo>
                <a:cubicBezTo>
                  <a:pt x="93453" y="13658"/>
                  <a:pt x="139404" y="-391"/>
                  <a:pt x="190789" y="47950"/>
                </a:cubicBezTo>
                <a:cubicBezTo>
                  <a:pt x="242174" y="96291"/>
                  <a:pt x="256010" y="279350"/>
                  <a:pt x="308310" y="290049"/>
                </a:cubicBezTo>
                <a:cubicBezTo>
                  <a:pt x="360610" y="300748"/>
                  <a:pt x="440769" y="110668"/>
                  <a:pt x="504590" y="112143"/>
                </a:cubicBezTo>
                <a:cubicBezTo>
                  <a:pt x="568411" y="113618"/>
                  <a:pt x="655608" y="120770"/>
                  <a:pt x="655608" y="120770"/>
                </a:cubicBezTo>
                <a:lnTo>
                  <a:pt x="655608" y="120770"/>
                </a:lnTo>
              </a:path>
            </a:pathLst>
          </a:custGeom>
          <a:noFill/>
          <a:ln w="38100">
            <a:solidFill>
              <a:srgbClr val="CA1C1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92" name="Freeform 43"/>
          <p:cNvSpPr/>
          <p:nvPr/>
        </p:nvSpPr>
        <p:spPr>
          <a:xfrm>
            <a:off x="3727251" y="3458095"/>
            <a:ext cx="638354" cy="371090"/>
          </a:xfrm>
          <a:custGeom>
            <a:avLst/>
            <a:gdLst>
              <a:gd name="connsiteX0" fmla="*/ 0 w 638354"/>
              <a:gd name="connsiteY0" fmla="*/ 371090 h 371090"/>
              <a:gd name="connsiteX1" fmla="*/ 276045 w 638354"/>
              <a:gd name="connsiteY1" fmla="*/ 60539 h 371090"/>
              <a:gd name="connsiteX2" fmla="*/ 638354 w 638354"/>
              <a:gd name="connsiteY2" fmla="*/ 154 h 371090"/>
            </a:gdLst>
            <a:ahLst/>
            <a:cxnLst>
              <a:cxn ang="0">
                <a:pos x="connsiteX0" y="connsiteY0"/>
              </a:cxn>
              <a:cxn ang="0">
                <a:pos x="connsiteX1" y="connsiteY1"/>
              </a:cxn>
              <a:cxn ang="0">
                <a:pos x="connsiteX2" y="connsiteY2"/>
              </a:cxn>
            </a:cxnLst>
            <a:rect l="l" t="t" r="r" b="b"/>
            <a:pathLst>
              <a:path w="638354" h="371090">
                <a:moveTo>
                  <a:pt x="0" y="371090"/>
                </a:moveTo>
                <a:cubicBezTo>
                  <a:pt x="84826" y="246726"/>
                  <a:pt x="169653" y="122362"/>
                  <a:pt x="276045" y="60539"/>
                </a:cubicBezTo>
                <a:cubicBezTo>
                  <a:pt x="382437" y="-1284"/>
                  <a:pt x="510395" y="-565"/>
                  <a:pt x="638354" y="154"/>
                </a:cubicBezTo>
              </a:path>
            </a:pathLst>
          </a:custGeom>
          <a:noFill/>
          <a:ln w="38100">
            <a:solidFill>
              <a:srgbClr val="CA1C1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93" name="Freeform 44"/>
          <p:cNvSpPr/>
          <p:nvPr/>
        </p:nvSpPr>
        <p:spPr>
          <a:xfrm>
            <a:off x="4572639" y="3027256"/>
            <a:ext cx="612476" cy="318851"/>
          </a:xfrm>
          <a:custGeom>
            <a:avLst/>
            <a:gdLst>
              <a:gd name="connsiteX0" fmla="*/ 0 w 612476"/>
              <a:gd name="connsiteY0" fmla="*/ 318851 h 318851"/>
              <a:gd name="connsiteX1" fmla="*/ 336431 w 612476"/>
              <a:gd name="connsiteY1" fmla="*/ 94564 h 318851"/>
              <a:gd name="connsiteX2" fmla="*/ 465827 w 612476"/>
              <a:gd name="connsiteY2" fmla="*/ 8300 h 318851"/>
              <a:gd name="connsiteX3" fmla="*/ 612476 w 612476"/>
              <a:gd name="connsiteY3" fmla="*/ 8300 h 318851"/>
            </a:gdLst>
            <a:ahLst/>
            <a:cxnLst>
              <a:cxn ang="0">
                <a:pos x="connsiteX0" y="connsiteY0"/>
              </a:cxn>
              <a:cxn ang="0">
                <a:pos x="connsiteX1" y="connsiteY1"/>
              </a:cxn>
              <a:cxn ang="0">
                <a:pos x="connsiteX2" y="connsiteY2"/>
              </a:cxn>
              <a:cxn ang="0">
                <a:pos x="connsiteX3" y="connsiteY3"/>
              </a:cxn>
            </a:cxnLst>
            <a:rect l="l" t="t" r="r" b="b"/>
            <a:pathLst>
              <a:path w="612476" h="318851">
                <a:moveTo>
                  <a:pt x="0" y="318851"/>
                </a:moveTo>
                <a:lnTo>
                  <a:pt x="336431" y="94564"/>
                </a:lnTo>
                <a:cubicBezTo>
                  <a:pt x="414069" y="42805"/>
                  <a:pt x="419820" y="22677"/>
                  <a:pt x="465827" y="8300"/>
                </a:cubicBezTo>
                <a:cubicBezTo>
                  <a:pt x="511834" y="-6077"/>
                  <a:pt x="562155" y="1111"/>
                  <a:pt x="612476" y="8300"/>
                </a:cubicBezTo>
              </a:path>
            </a:pathLst>
          </a:custGeom>
          <a:noFill/>
          <a:ln w="38100">
            <a:solidFill>
              <a:srgbClr val="CA1C1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94" name="Freeform 45"/>
          <p:cNvSpPr/>
          <p:nvPr/>
        </p:nvSpPr>
        <p:spPr>
          <a:xfrm>
            <a:off x="5461160" y="2845775"/>
            <a:ext cx="577970" cy="163901"/>
          </a:xfrm>
          <a:custGeom>
            <a:avLst/>
            <a:gdLst>
              <a:gd name="connsiteX0" fmla="*/ 0 w 577970"/>
              <a:gd name="connsiteY0" fmla="*/ 163901 h 163901"/>
              <a:gd name="connsiteX1" fmla="*/ 336430 w 577970"/>
              <a:gd name="connsiteY1" fmla="*/ 129396 h 163901"/>
              <a:gd name="connsiteX2" fmla="*/ 491706 w 577970"/>
              <a:gd name="connsiteY2" fmla="*/ 34505 h 163901"/>
              <a:gd name="connsiteX3" fmla="*/ 577970 w 577970"/>
              <a:gd name="connsiteY3" fmla="*/ 0 h 163901"/>
            </a:gdLst>
            <a:ahLst/>
            <a:cxnLst>
              <a:cxn ang="0">
                <a:pos x="connsiteX0" y="connsiteY0"/>
              </a:cxn>
              <a:cxn ang="0">
                <a:pos x="connsiteX1" y="connsiteY1"/>
              </a:cxn>
              <a:cxn ang="0">
                <a:pos x="connsiteX2" y="connsiteY2"/>
              </a:cxn>
              <a:cxn ang="0">
                <a:pos x="connsiteX3" y="connsiteY3"/>
              </a:cxn>
            </a:cxnLst>
            <a:rect l="l" t="t" r="r" b="b"/>
            <a:pathLst>
              <a:path w="577970" h="163901">
                <a:moveTo>
                  <a:pt x="0" y="163901"/>
                </a:moveTo>
                <a:cubicBezTo>
                  <a:pt x="127239" y="157431"/>
                  <a:pt x="254479" y="150962"/>
                  <a:pt x="336430" y="129396"/>
                </a:cubicBezTo>
                <a:cubicBezTo>
                  <a:pt x="418381" y="107830"/>
                  <a:pt x="451449" y="56071"/>
                  <a:pt x="491706" y="34505"/>
                </a:cubicBezTo>
                <a:cubicBezTo>
                  <a:pt x="531963" y="12939"/>
                  <a:pt x="554966" y="6469"/>
                  <a:pt x="577970" y="0"/>
                </a:cubicBezTo>
              </a:path>
            </a:pathLst>
          </a:custGeom>
          <a:noFill/>
          <a:ln w="38100">
            <a:solidFill>
              <a:srgbClr val="CA1C1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95" name="Freeform 46"/>
          <p:cNvSpPr/>
          <p:nvPr/>
        </p:nvSpPr>
        <p:spPr>
          <a:xfrm>
            <a:off x="6358307" y="2472121"/>
            <a:ext cx="448574" cy="278762"/>
          </a:xfrm>
          <a:custGeom>
            <a:avLst/>
            <a:gdLst>
              <a:gd name="connsiteX0" fmla="*/ 0 w 448574"/>
              <a:gd name="connsiteY0" fmla="*/ 296136 h 296136"/>
              <a:gd name="connsiteX1" fmla="*/ 370936 w 448574"/>
              <a:gd name="connsiteY1" fmla="*/ 28717 h 296136"/>
              <a:gd name="connsiteX2" fmla="*/ 448574 w 448574"/>
              <a:gd name="connsiteY2" fmla="*/ 20091 h 296136"/>
              <a:gd name="connsiteX0" fmla="*/ 0 w 448574"/>
              <a:gd name="connsiteY0" fmla="*/ 278762 h 278762"/>
              <a:gd name="connsiteX1" fmla="*/ 228432 w 448574"/>
              <a:gd name="connsiteY1" fmla="*/ 112284 h 278762"/>
              <a:gd name="connsiteX2" fmla="*/ 448574 w 448574"/>
              <a:gd name="connsiteY2" fmla="*/ 2717 h 278762"/>
            </a:gdLst>
            <a:ahLst/>
            <a:cxnLst>
              <a:cxn ang="0">
                <a:pos x="connsiteX0" y="connsiteY0"/>
              </a:cxn>
              <a:cxn ang="0">
                <a:pos x="connsiteX1" y="connsiteY1"/>
              </a:cxn>
              <a:cxn ang="0">
                <a:pos x="connsiteX2" y="connsiteY2"/>
              </a:cxn>
            </a:cxnLst>
            <a:rect l="l" t="t" r="r" b="b"/>
            <a:pathLst>
              <a:path w="448574" h="278762">
                <a:moveTo>
                  <a:pt x="0" y="278762"/>
                </a:moveTo>
                <a:cubicBezTo>
                  <a:pt x="148087" y="168056"/>
                  <a:pt x="153670" y="158291"/>
                  <a:pt x="228432" y="112284"/>
                </a:cubicBezTo>
                <a:cubicBezTo>
                  <a:pt x="303194" y="66277"/>
                  <a:pt x="447136" y="-15974"/>
                  <a:pt x="448574" y="2717"/>
                </a:cubicBezTo>
              </a:path>
            </a:pathLst>
          </a:custGeom>
          <a:noFill/>
          <a:ln w="38100">
            <a:solidFill>
              <a:srgbClr val="CA1C1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96" name="TextBox 47"/>
          <p:cNvSpPr txBox="1"/>
          <p:nvPr/>
        </p:nvSpPr>
        <p:spPr>
          <a:xfrm>
            <a:off x="7250062" y="1767563"/>
            <a:ext cx="13002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Segoe UI Semibold"/>
                <a:ea typeface="+mn-ea"/>
                <a:cs typeface="+mn-cs"/>
              </a:rPr>
              <a:t>Projektende: </a:t>
            </a:r>
            <a:br>
              <a:rPr kumimoji="0" lang="de-DE" sz="1600" b="0" i="0" u="none" strike="noStrike" kern="1200" cap="none" spc="0" normalizeH="0" baseline="0" noProof="0" dirty="0">
                <a:ln>
                  <a:noFill/>
                </a:ln>
                <a:solidFill>
                  <a:srgbClr val="000000"/>
                </a:solidFill>
                <a:effectLst/>
                <a:uLnTx/>
                <a:uFillTx/>
                <a:latin typeface="Segoe UI Semibold"/>
                <a:ea typeface="+mn-ea"/>
                <a:cs typeface="+mn-cs"/>
              </a:rPr>
            </a:br>
            <a:r>
              <a:rPr kumimoji="0" lang="de-DE" sz="1600" b="1" i="0" u="none" strike="noStrike" kern="1200" cap="none" spc="0" normalizeH="0" baseline="0" noProof="0" dirty="0">
                <a:ln>
                  <a:noFill/>
                </a:ln>
                <a:solidFill>
                  <a:srgbClr val="000000"/>
                </a:solidFill>
                <a:effectLst/>
                <a:uLnTx/>
                <a:uFillTx/>
                <a:latin typeface="Segoe UI Semibold"/>
                <a:ea typeface="+mn-ea"/>
                <a:cs typeface="+mn-cs"/>
              </a:rPr>
              <a:t>die Lösung</a:t>
            </a:r>
            <a:endParaRPr kumimoji="0" lang="de-DE" sz="16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7" name="TextBox 48"/>
          <p:cNvSpPr txBox="1"/>
          <p:nvPr/>
        </p:nvSpPr>
        <p:spPr>
          <a:xfrm>
            <a:off x="3068570" y="1556792"/>
            <a:ext cx="9694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Zwischen-</a:t>
            </a:r>
            <a:br>
              <a:rPr kumimoji="0" lang="de-DE" sz="1400" b="0" i="0" u="none" strike="noStrike" kern="1200" cap="none" spc="0" normalizeH="0" baseline="0" noProof="0" dirty="0">
                <a:ln>
                  <a:noFill/>
                </a:ln>
                <a:solidFill>
                  <a:srgbClr val="000000"/>
                </a:solidFill>
                <a:effectLst/>
                <a:uLnTx/>
                <a:uFillTx/>
                <a:latin typeface="Segoe UI Semibold"/>
                <a:ea typeface="+mn-ea"/>
                <a:cs typeface="+mn-cs"/>
              </a:rPr>
            </a:br>
            <a:r>
              <a:rPr kumimoji="0" lang="de-DE" sz="1400" b="0" i="0" u="none" strike="noStrike" kern="1200" cap="none" spc="0" normalizeH="0" baseline="0" noProof="0" dirty="0" err="1">
                <a:ln>
                  <a:noFill/>
                </a:ln>
                <a:solidFill>
                  <a:srgbClr val="000000"/>
                </a:solidFill>
                <a:effectLst/>
                <a:uLnTx/>
                <a:uFillTx/>
                <a:latin typeface="Segoe UI Semibold"/>
                <a:ea typeface="+mn-ea"/>
                <a:cs typeface="+mn-cs"/>
              </a:rPr>
              <a:t>ergebnisse</a:t>
            </a:r>
            <a:endParaRPr kumimoji="0" lang="de-DE" sz="14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8" name="TextBox 49"/>
          <p:cNvSpPr txBox="1"/>
          <p:nvPr/>
        </p:nvSpPr>
        <p:spPr>
          <a:xfrm>
            <a:off x="747590" y="3225170"/>
            <a:ext cx="8747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Segoe UI Semibold"/>
                <a:ea typeface="+mn-ea"/>
                <a:cs typeface="+mn-cs"/>
              </a:rPr>
              <a:t>Projekt</a:t>
            </a:r>
            <a:br>
              <a:rPr kumimoji="0" lang="de-DE" sz="1800" b="1" i="0" u="none" strike="noStrike" kern="1200" cap="none" spc="0" normalizeH="0" baseline="0" noProof="0" dirty="0">
                <a:ln>
                  <a:noFill/>
                </a:ln>
                <a:solidFill>
                  <a:srgbClr val="000000"/>
                </a:solidFill>
                <a:effectLst/>
                <a:uLnTx/>
                <a:uFillTx/>
                <a:latin typeface="Segoe UI Semibold"/>
                <a:ea typeface="+mn-ea"/>
                <a:cs typeface="+mn-cs"/>
              </a:rPr>
            </a:br>
            <a:r>
              <a:rPr kumimoji="0" lang="de-DE" sz="1800" b="1" i="0" u="none" strike="noStrike" kern="1200" cap="none" spc="0" normalizeH="0" baseline="0" noProof="0" dirty="0">
                <a:ln>
                  <a:noFill/>
                </a:ln>
                <a:solidFill>
                  <a:srgbClr val="000000"/>
                </a:solidFill>
                <a:effectLst/>
                <a:uLnTx/>
                <a:uFillTx/>
                <a:latin typeface="Segoe UI Semibold"/>
                <a:ea typeface="+mn-ea"/>
                <a:cs typeface="+mn-cs"/>
              </a:rPr>
              <a:t>-start</a:t>
            </a:r>
            <a:endParaRPr kumimoji="0" lang="de-DE" sz="1800" b="0" i="0" u="none" strike="noStrike" kern="1200" cap="none" spc="0" normalizeH="0" baseline="0" noProof="0" dirty="0">
              <a:ln>
                <a:noFill/>
              </a:ln>
              <a:solidFill>
                <a:srgbClr val="000000"/>
              </a:solidFill>
              <a:effectLst/>
              <a:uLnTx/>
              <a:uFillTx/>
              <a:latin typeface="Segoe UI Semibold"/>
              <a:ea typeface="+mn-ea"/>
              <a:cs typeface="+mn-cs"/>
            </a:endParaRPr>
          </a:p>
        </p:txBody>
      </p:sp>
      <p:cxnSp>
        <p:nvCxnSpPr>
          <p:cNvPr id="99" name="Straight Arrow Connector 50"/>
          <p:cNvCxnSpPr/>
          <p:nvPr/>
        </p:nvCxnSpPr>
        <p:spPr>
          <a:xfrm>
            <a:off x="2070207" y="3643640"/>
            <a:ext cx="3513626" cy="769800"/>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51"/>
          <p:cNvCxnSpPr/>
          <p:nvPr/>
        </p:nvCxnSpPr>
        <p:spPr>
          <a:xfrm>
            <a:off x="2869481" y="3685067"/>
            <a:ext cx="3195916" cy="543922"/>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52"/>
          <p:cNvCxnSpPr/>
          <p:nvPr/>
        </p:nvCxnSpPr>
        <p:spPr>
          <a:xfrm flipV="1">
            <a:off x="4614937" y="2013225"/>
            <a:ext cx="1764860" cy="1358454"/>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53"/>
          <p:cNvCxnSpPr>
            <a:stCxn id="94" idx="0"/>
          </p:cNvCxnSpPr>
          <p:nvPr/>
        </p:nvCxnSpPr>
        <p:spPr>
          <a:xfrm flipV="1">
            <a:off x="5461161" y="2880483"/>
            <a:ext cx="1080637" cy="129192"/>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3" name="Oval 54"/>
          <p:cNvSpPr/>
          <p:nvPr/>
        </p:nvSpPr>
        <p:spPr>
          <a:xfrm>
            <a:off x="5839478" y="3292187"/>
            <a:ext cx="324000" cy="324000"/>
          </a:xfrm>
          <a:prstGeom prst="ellipse">
            <a:avLst/>
          </a:prstGeom>
          <a:solidFill>
            <a:schemeClr val="bg2">
              <a:lumMod val="65000"/>
              <a:alpha val="57000"/>
            </a:schemeClr>
          </a:solidFill>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104" name="Straight Arrow Connector 55"/>
          <p:cNvCxnSpPr/>
          <p:nvPr/>
        </p:nvCxnSpPr>
        <p:spPr>
          <a:xfrm flipV="1">
            <a:off x="3762363" y="3498141"/>
            <a:ext cx="1987782" cy="284683"/>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56"/>
          <p:cNvCxnSpPr/>
          <p:nvPr/>
        </p:nvCxnSpPr>
        <p:spPr>
          <a:xfrm flipV="1">
            <a:off x="6347450" y="2597791"/>
            <a:ext cx="368719" cy="18325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06" name="Oval 57"/>
          <p:cNvSpPr/>
          <p:nvPr/>
        </p:nvSpPr>
        <p:spPr>
          <a:xfrm>
            <a:off x="6796279" y="2250413"/>
            <a:ext cx="324000" cy="324000"/>
          </a:xfrm>
          <a:prstGeom prst="ellipse">
            <a:avLst/>
          </a:prstGeom>
          <a:ln w="31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Semibold"/>
              <a:ea typeface="+mn-ea"/>
              <a:cs typeface="+mn-cs"/>
            </a:endParaRPr>
          </a:p>
        </p:txBody>
      </p:sp>
      <p:cxnSp>
        <p:nvCxnSpPr>
          <p:cNvPr id="107" name="Straight Arrow Connector 58"/>
          <p:cNvCxnSpPr/>
          <p:nvPr/>
        </p:nvCxnSpPr>
        <p:spPr>
          <a:xfrm>
            <a:off x="2772766" y="5140087"/>
            <a:ext cx="851501" cy="0"/>
          </a:xfrm>
          <a:prstGeom prst="straightConnector1">
            <a:avLst/>
          </a:prstGeom>
          <a:ln w="28575">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8" name="TextBox 59"/>
          <p:cNvSpPr txBox="1"/>
          <p:nvPr/>
        </p:nvSpPr>
        <p:spPr>
          <a:xfrm>
            <a:off x="2806933" y="4724589"/>
            <a:ext cx="8306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Iteration</a:t>
            </a:r>
          </a:p>
        </p:txBody>
      </p:sp>
      <p:cxnSp>
        <p:nvCxnSpPr>
          <p:cNvPr id="109" name="Straight Connector 60"/>
          <p:cNvCxnSpPr>
            <a:endCxn id="72" idx="7"/>
          </p:cNvCxnSpPr>
          <p:nvPr/>
        </p:nvCxnSpPr>
        <p:spPr>
          <a:xfrm flipH="1">
            <a:off x="2823678" y="2075280"/>
            <a:ext cx="444193" cy="1533075"/>
          </a:xfrm>
          <a:prstGeom prst="line">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Connector 61"/>
          <p:cNvCxnSpPr>
            <a:endCxn id="76" idx="1"/>
          </p:cNvCxnSpPr>
          <p:nvPr/>
        </p:nvCxnSpPr>
        <p:spPr>
          <a:xfrm>
            <a:off x="3819891" y="2075280"/>
            <a:ext cx="579508" cy="1261635"/>
          </a:xfrm>
          <a:prstGeom prst="line">
            <a:avLst/>
          </a:prstGeom>
          <a:ln w="127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TextBox 62"/>
          <p:cNvSpPr txBox="1"/>
          <p:nvPr/>
        </p:nvSpPr>
        <p:spPr>
          <a:xfrm>
            <a:off x="1475656" y="1897668"/>
            <a:ext cx="12922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Entscheidungs-</a:t>
            </a:r>
            <a:br>
              <a:rPr kumimoji="0" lang="de-DE" sz="1400" b="0" i="0" u="none" strike="noStrike" kern="1200" cap="none" spc="0" normalizeH="0" baseline="0" noProof="0" dirty="0">
                <a:ln>
                  <a:noFill/>
                </a:ln>
                <a:solidFill>
                  <a:srgbClr val="000000"/>
                </a:solidFill>
                <a:effectLst/>
                <a:uLnTx/>
                <a:uFillTx/>
                <a:latin typeface="Segoe UI Semibold"/>
                <a:ea typeface="+mn-ea"/>
                <a:cs typeface="+mn-cs"/>
              </a:rPr>
            </a:b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rahmen</a:t>
            </a:r>
          </a:p>
        </p:txBody>
      </p:sp>
      <p:cxnSp>
        <p:nvCxnSpPr>
          <p:cNvPr id="112" name="Straight Connector 63"/>
          <p:cNvCxnSpPr/>
          <p:nvPr/>
        </p:nvCxnSpPr>
        <p:spPr>
          <a:xfrm flipH="1" flipV="1">
            <a:off x="2259757" y="2412413"/>
            <a:ext cx="113146" cy="753566"/>
          </a:xfrm>
          <a:prstGeom prst="line">
            <a:avLst/>
          </a:prstGeom>
          <a:ln w="127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64"/>
          <p:cNvCxnSpPr/>
          <p:nvPr/>
        </p:nvCxnSpPr>
        <p:spPr>
          <a:xfrm flipV="1">
            <a:off x="7111583" y="3394904"/>
            <a:ext cx="621417" cy="120059"/>
          </a:xfrm>
          <a:prstGeom prst="line">
            <a:avLst/>
          </a:prstGeom>
          <a:ln w="127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65"/>
          <p:cNvCxnSpPr/>
          <p:nvPr/>
        </p:nvCxnSpPr>
        <p:spPr>
          <a:xfrm flipV="1">
            <a:off x="7452320" y="3521282"/>
            <a:ext cx="423875" cy="365168"/>
          </a:xfrm>
          <a:prstGeom prst="line">
            <a:avLst/>
          </a:prstGeom>
          <a:ln w="127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TextBox 66"/>
          <p:cNvSpPr txBox="1"/>
          <p:nvPr/>
        </p:nvSpPr>
        <p:spPr>
          <a:xfrm>
            <a:off x="7876194" y="2924944"/>
            <a:ext cx="12323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Reduzierung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des ‚unscharfen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Segoe UI Semibold"/>
                <a:ea typeface="+mn-ea"/>
                <a:cs typeface="+mn-cs"/>
              </a:rPr>
              <a:t>Bereichs‘</a:t>
            </a:r>
          </a:p>
        </p:txBody>
      </p:sp>
      <p:pic>
        <p:nvPicPr>
          <p:cNvPr id="116" name="Grafik 115"/>
          <p:cNvPicPr>
            <a:picLocks noChangeAspect="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68582" y="4797152"/>
            <a:ext cx="2459202" cy="1358572"/>
          </a:xfrm>
          <a:prstGeom prst="rect">
            <a:avLst/>
          </a:prstGeom>
          <a:ln>
            <a:noFill/>
          </a:ln>
          <a:effectLst>
            <a:outerShdw blurRad="292100" dist="139700" dir="2700000" algn="tl" rotWithShape="0">
              <a:srgbClr val="333333">
                <a:alpha val="65000"/>
              </a:srgbClr>
            </a:outerShdw>
          </a:effectLst>
        </p:spPr>
      </p:pic>
      <p:sp>
        <p:nvSpPr>
          <p:cNvPr id="117" name="Pfeil nach oben und unten 116"/>
          <p:cNvSpPr/>
          <p:nvPr/>
        </p:nvSpPr>
        <p:spPr>
          <a:xfrm>
            <a:off x="852161" y="4005064"/>
            <a:ext cx="575035" cy="523903"/>
          </a:xfrm>
          <a:prstGeom prst="upDownArrow">
            <a:avLst>
              <a:gd name="adj1" fmla="val 50000"/>
              <a:gd name="adj2" fmla="val 31967"/>
            </a:avLst>
          </a:prstGeom>
          <a:solidFill>
            <a:schemeClr val="accent1">
              <a:lumMod val="75000"/>
            </a:schemeClr>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err="1">
              <a:ln>
                <a:noFill/>
              </a:ln>
              <a:solidFill>
                <a:srgbClr val="FFFFFF">
                  <a:lumMod val="10000"/>
                </a:srgbClr>
              </a:solidFill>
              <a:effectLst/>
              <a:uLnTx/>
              <a:uFillTx/>
              <a:latin typeface="Segoe UI Semibold"/>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2" name="Fußzeilenplatzhalter 1">
            <a:extLst>
              <a:ext uri="{FF2B5EF4-FFF2-40B4-BE49-F238E27FC236}">
                <a16:creationId xmlns:a16="http://schemas.microsoft.com/office/drawing/2014/main" id="{FCB4DEA1-1E38-4388-8BEE-AB5E3CB234B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11826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feld 21"/>
          <p:cNvSpPr txBox="1">
            <a:spLocks noChangeArrowheads="1"/>
          </p:cNvSpPr>
          <p:nvPr/>
        </p:nvSpPr>
        <p:spPr bwMode="auto">
          <a:xfrm>
            <a:off x="468313" y="1341438"/>
            <a:ext cx="82946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447675" indent="-258763"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447675" marR="0" lvl="1" indent="-258763" algn="l" defTabSz="914400" rtl="0" eaLnBrk="1" fontAlgn="auto" latinLnBrk="0" hangingPunct="1">
              <a:lnSpc>
                <a:spcPct val="90000"/>
              </a:lnSpc>
              <a:spcBef>
                <a:spcPct val="0"/>
              </a:spcBef>
              <a:spcAft>
                <a:spcPct val="20000"/>
              </a:spcAft>
              <a:buClr>
                <a:srgbClr val="4F81BD"/>
              </a:buClr>
              <a:buSzPct val="80000"/>
              <a:buFont typeface="Wingdings" pitchFamily="2" charset="2"/>
              <a:buChar char="n"/>
              <a:tabLst/>
              <a:defRPr/>
            </a:pP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Kernaussagen zum </a:t>
            </a:r>
            <a:r>
              <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rPr>
              <a:t>agilen, iterativen Projektmanagement</a:t>
            </a: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t>
            </a:r>
            <a:b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br>
            <a:r>
              <a:rPr kumimoji="0" lang="de-DE" altLang="de-DE" sz="1600" b="0" i="0" u="none" strike="noStrike" kern="1200" cap="none" spc="0" normalizeH="0" baseline="0" noProof="0" dirty="0">
                <a:ln>
                  <a:noFill/>
                </a:ln>
                <a:solidFill>
                  <a:srgbClr val="005792"/>
                </a:solidFill>
                <a:effectLst/>
                <a:uLnTx/>
                <a:uFillTx/>
                <a:latin typeface="Verdana" pitchFamily="34" charset="0"/>
                <a:ea typeface="+mn-ea"/>
                <a:cs typeface="+mn-cs"/>
              </a:rPr>
              <a:t>(Agiles Manifest, 2001)</a:t>
            </a:r>
            <a:endParaRPr kumimoji="0" lang="de-DE" altLang="de-DE" sz="1600" b="1" i="0" u="none" strike="noStrike" kern="1200" cap="none" spc="0" normalizeH="0" baseline="0" noProof="0" dirty="0">
              <a:ln>
                <a:noFill/>
              </a:ln>
              <a:solidFill>
                <a:srgbClr val="005792"/>
              </a:solidFill>
              <a:effectLst/>
              <a:uLnTx/>
              <a:uFillTx/>
              <a:latin typeface="Verdana" pitchFamily="34" charset="0"/>
              <a:ea typeface="+mn-ea"/>
              <a:cs typeface="+mn-cs"/>
            </a:endParaRPr>
          </a:p>
        </p:txBody>
      </p:sp>
      <p:grpSp>
        <p:nvGrpSpPr>
          <p:cNvPr id="6" name="Gruppieren 5"/>
          <p:cNvGrpSpPr/>
          <p:nvPr/>
        </p:nvGrpSpPr>
        <p:grpSpPr>
          <a:xfrm>
            <a:off x="1689100" y="2205038"/>
            <a:ext cx="4970463" cy="594967"/>
            <a:chOff x="1689100" y="2205038"/>
            <a:chExt cx="4970463" cy="594967"/>
          </a:xfrm>
        </p:grpSpPr>
        <p:sp>
          <p:nvSpPr>
            <p:cNvPr id="8" name="AutoForm 22"/>
            <p:cNvSpPr>
              <a:spLocks noChangeArrowheads="1"/>
            </p:cNvSpPr>
            <p:nvPr/>
          </p:nvSpPr>
          <p:spPr bwMode="auto">
            <a:xfrm>
              <a:off x="1689100" y="2205038"/>
              <a:ext cx="1656821" cy="594967"/>
            </a:xfrm>
            <a:prstGeom prst="roundRect">
              <a:avLst>
                <a:gd name="adj" fmla="val 16667"/>
              </a:avLst>
            </a:prstGeom>
            <a:solidFill>
              <a:srgbClr val="FF9933"/>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Individuen 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Interaktion</a:t>
              </a:r>
            </a:p>
          </p:txBody>
        </p:sp>
        <p:sp>
          <p:nvSpPr>
            <p:cNvPr id="12" name="AutoForm 26"/>
            <p:cNvSpPr>
              <a:spLocks noChangeArrowheads="1"/>
            </p:cNvSpPr>
            <p:nvPr/>
          </p:nvSpPr>
          <p:spPr bwMode="auto">
            <a:xfrm>
              <a:off x="5002742" y="2205038"/>
              <a:ext cx="1656821" cy="594967"/>
            </a:xfrm>
            <a:prstGeom prst="roundRect">
              <a:avLst>
                <a:gd name="adj" fmla="val 16667"/>
              </a:avLst>
            </a:prstGeom>
            <a:solidFill>
              <a:srgbClr val="9BBB59"/>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Prozesse </a:t>
              </a:r>
              <a:br>
                <a:rPr kumimoji="0" lang="de-DE" sz="1400" b="0" i="0" u="none" strike="noStrike" kern="0" cap="none" spc="0" normalizeH="0" baseline="0" noProof="0" dirty="0">
                  <a:ln>
                    <a:noFill/>
                  </a:ln>
                  <a:solidFill>
                    <a:prstClr val="black"/>
                  </a:solidFill>
                  <a:effectLst/>
                  <a:uLnTx/>
                  <a:uFillTx/>
                  <a:latin typeface="Arial" charset="0"/>
                  <a:ea typeface="+mn-ea"/>
                  <a:cs typeface="+mn-cs"/>
                </a:rPr>
              </a:br>
              <a:r>
                <a:rPr kumimoji="0" lang="de-DE" sz="1400" b="0" i="0" u="none" strike="noStrike" kern="0" cap="none" spc="0" normalizeH="0" baseline="0" noProof="0" dirty="0">
                  <a:ln>
                    <a:noFill/>
                  </a:ln>
                  <a:solidFill>
                    <a:prstClr val="black"/>
                  </a:solidFill>
                  <a:effectLst/>
                  <a:uLnTx/>
                  <a:uFillTx/>
                  <a:latin typeface="Arial" charset="0"/>
                  <a:ea typeface="+mn-ea"/>
                  <a:cs typeface="+mn-cs"/>
                </a:rPr>
                <a:t>und Tools</a:t>
              </a:r>
            </a:p>
          </p:txBody>
        </p:sp>
      </p:grpSp>
      <p:grpSp>
        <p:nvGrpSpPr>
          <p:cNvPr id="7" name="Gruppieren 6"/>
          <p:cNvGrpSpPr/>
          <p:nvPr/>
        </p:nvGrpSpPr>
        <p:grpSpPr>
          <a:xfrm>
            <a:off x="1689100" y="2918999"/>
            <a:ext cx="4970463" cy="594967"/>
            <a:chOff x="1689100" y="2918999"/>
            <a:chExt cx="4970463" cy="594967"/>
          </a:xfrm>
        </p:grpSpPr>
        <p:sp>
          <p:nvSpPr>
            <p:cNvPr id="9" name="AutoForm 23"/>
            <p:cNvSpPr>
              <a:spLocks noChangeArrowheads="1"/>
            </p:cNvSpPr>
            <p:nvPr/>
          </p:nvSpPr>
          <p:spPr bwMode="auto">
            <a:xfrm>
              <a:off x="1689100" y="2918999"/>
              <a:ext cx="1656821" cy="594967"/>
            </a:xfrm>
            <a:prstGeom prst="roundRect">
              <a:avLst>
                <a:gd name="adj" fmla="val 16667"/>
              </a:avLst>
            </a:prstGeom>
            <a:solidFill>
              <a:srgbClr val="FF9933"/>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Funktionierende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Produkte</a:t>
              </a:r>
            </a:p>
          </p:txBody>
        </p:sp>
        <p:sp>
          <p:nvSpPr>
            <p:cNvPr id="13" name="AutoForm 27"/>
            <p:cNvSpPr>
              <a:spLocks noChangeArrowheads="1"/>
            </p:cNvSpPr>
            <p:nvPr/>
          </p:nvSpPr>
          <p:spPr bwMode="auto">
            <a:xfrm>
              <a:off x="5002742" y="2918999"/>
              <a:ext cx="1656821" cy="594967"/>
            </a:xfrm>
            <a:prstGeom prst="roundRect">
              <a:avLst>
                <a:gd name="adj" fmla="val 16667"/>
              </a:avLst>
            </a:prstGeom>
            <a:solidFill>
              <a:srgbClr val="9BBB59"/>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prstClr val="black"/>
                  </a:solidFill>
                  <a:effectLst/>
                  <a:uLnTx/>
                  <a:uFillTx/>
                  <a:latin typeface="Arial" charset="0"/>
                  <a:ea typeface="+mn-ea"/>
                  <a:cs typeface="+mn-cs"/>
                </a:rPr>
                <a:t>ausführliche</a:t>
              </a:r>
              <a:br>
                <a:rPr kumimoji="0" lang="de-DE" sz="1400" b="0" i="0" u="none" strike="noStrike" kern="0" cap="none" spc="0" normalizeH="0" baseline="0" noProof="0">
                  <a:ln>
                    <a:noFill/>
                  </a:ln>
                  <a:solidFill>
                    <a:prstClr val="black"/>
                  </a:solidFill>
                  <a:effectLst/>
                  <a:uLnTx/>
                  <a:uFillTx/>
                  <a:latin typeface="Arial" charset="0"/>
                  <a:ea typeface="+mn-ea"/>
                  <a:cs typeface="+mn-cs"/>
                </a:rPr>
              </a:br>
              <a:r>
                <a:rPr kumimoji="0" lang="de-DE" sz="1400" b="0" i="0" u="none" strike="noStrike" kern="0" cap="none" spc="0" normalizeH="0" baseline="0" noProof="0">
                  <a:ln>
                    <a:noFill/>
                  </a:ln>
                  <a:solidFill>
                    <a:prstClr val="black"/>
                  </a:solidFill>
                  <a:effectLst/>
                  <a:uLnTx/>
                  <a:uFillTx/>
                  <a:latin typeface="Arial" charset="0"/>
                  <a:ea typeface="+mn-ea"/>
                  <a:cs typeface="+mn-cs"/>
                </a:rPr>
                <a:t>Dokumentation</a:t>
              </a:r>
            </a:p>
          </p:txBody>
        </p:sp>
      </p:grpSp>
      <p:grpSp>
        <p:nvGrpSpPr>
          <p:cNvPr id="17" name="Gruppieren 16"/>
          <p:cNvGrpSpPr/>
          <p:nvPr/>
        </p:nvGrpSpPr>
        <p:grpSpPr>
          <a:xfrm>
            <a:off x="1689100" y="3632960"/>
            <a:ext cx="4970463" cy="594967"/>
            <a:chOff x="1689100" y="3632960"/>
            <a:chExt cx="4970463" cy="594967"/>
          </a:xfrm>
        </p:grpSpPr>
        <p:sp>
          <p:nvSpPr>
            <p:cNvPr id="10" name="AutoForm 24"/>
            <p:cNvSpPr>
              <a:spLocks noChangeArrowheads="1"/>
            </p:cNvSpPr>
            <p:nvPr/>
          </p:nvSpPr>
          <p:spPr bwMode="auto">
            <a:xfrm>
              <a:off x="1689100" y="3632960"/>
              <a:ext cx="1656821" cy="594967"/>
            </a:xfrm>
            <a:prstGeom prst="roundRect">
              <a:avLst>
                <a:gd name="adj" fmla="val 16667"/>
              </a:avLst>
            </a:prstGeom>
            <a:solidFill>
              <a:srgbClr val="FF9933"/>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Zusammenarbeit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mit Kunden</a:t>
              </a:r>
            </a:p>
          </p:txBody>
        </p:sp>
        <p:sp>
          <p:nvSpPr>
            <p:cNvPr id="14" name="AutoForm 28"/>
            <p:cNvSpPr>
              <a:spLocks noChangeArrowheads="1"/>
            </p:cNvSpPr>
            <p:nvPr/>
          </p:nvSpPr>
          <p:spPr bwMode="auto">
            <a:xfrm>
              <a:off x="5002742" y="3632960"/>
              <a:ext cx="1656821" cy="594967"/>
            </a:xfrm>
            <a:prstGeom prst="roundRect">
              <a:avLst>
                <a:gd name="adj" fmla="val 16667"/>
              </a:avLst>
            </a:prstGeom>
            <a:solidFill>
              <a:srgbClr val="9BBB59"/>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Vertrags-</a:t>
              </a:r>
              <a:br>
                <a:rPr kumimoji="0" lang="de-DE" sz="1400" b="0" i="0" u="none" strike="noStrike" kern="0" cap="none" spc="0" normalizeH="0" baseline="0" noProof="0" dirty="0">
                  <a:ln>
                    <a:noFill/>
                  </a:ln>
                  <a:solidFill>
                    <a:prstClr val="black"/>
                  </a:solidFill>
                  <a:effectLst/>
                  <a:uLnTx/>
                  <a:uFillTx/>
                  <a:latin typeface="Arial" charset="0"/>
                  <a:ea typeface="+mn-ea"/>
                  <a:cs typeface="+mn-cs"/>
                </a:rPr>
              </a:br>
              <a:r>
                <a:rPr kumimoji="0" lang="de-DE" sz="1400" b="0" i="0" u="none" strike="noStrike" kern="0" cap="none" spc="0" normalizeH="0" baseline="0" noProof="0" dirty="0" err="1">
                  <a:ln>
                    <a:noFill/>
                  </a:ln>
                  <a:solidFill>
                    <a:prstClr val="black"/>
                  </a:solidFill>
                  <a:effectLst/>
                  <a:uLnTx/>
                  <a:uFillTx/>
                  <a:latin typeface="Arial" charset="0"/>
                  <a:ea typeface="+mn-ea"/>
                  <a:cs typeface="+mn-cs"/>
                </a:rPr>
                <a:t>verhandlungen</a:t>
              </a:r>
              <a:endParaRPr kumimoji="0" lang="de-DE" sz="1400" b="0" i="0" u="none" strike="noStrike" kern="0" cap="none" spc="0" normalizeH="0" baseline="0" noProof="0" dirty="0">
                <a:ln>
                  <a:noFill/>
                </a:ln>
                <a:solidFill>
                  <a:prstClr val="black"/>
                </a:solidFill>
                <a:effectLst/>
                <a:uLnTx/>
                <a:uFillTx/>
                <a:latin typeface="Arial" charset="0"/>
                <a:ea typeface="+mn-ea"/>
                <a:cs typeface="+mn-cs"/>
              </a:endParaRPr>
            </a:p>
          </p:txBody>
        </p:sp>
      </p:grpSp>
      <p:grpSp>
        <p:nvGrpSpPr>
          <p:cNvPr id="19" name="Gruppieren 18"/>
          <p:cNvGrpSpPr/>
          <p:nvPr/>
        </p:nvGrpSpPr>
        <p:grpSpPr>
          <a:xfrm>
            <a:off x="1689100" y="4346921"/>
            <a:ext cx="4970463" cy="594967"/>
            <a:chOff x="1689100" y="4346921"/>
            <a:chExt cx="4970463" cy="594967"/>
          </a:xfrm>
        </p:grpSpPr>
        <p:sp>
          <p:nvSpPr>
            <p:cNvPr id="11" name="AutoForm 25"/>
            <p:cNvSpPr>
              <a:spLocks noChangeArrowheads="1"/>
            </p:cNvSpPr>
            <p:nvPr/>
          </p:nvSpPr>
          <p:spPr bwMode="auto">
            <a:xfrm>
              <a:off x="1689100" y="4346921"/>
              <a:ext cx="1656821" cy="594967"/>
            </a:xfrm>
            <a:prstGeom prst="roundRect">
              <a:avLst>
                <a:gd name="adj" fmla="val 16667"/>
              </a:avLst>
            </a:prstGeom>
            <a:solidFill>
              <a:srgbClr val="FF9933"/>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Arial" charset="0"/>
                  <a:ea typeface="+mn-ea"/>
                  <a:cs typeface="+mn-cs"/>
                </a:rPr>
                <a:t>Offenheit für </a:t>
              </a:r>
              <a:br>
                <a:rPr kumimoji="0" lang="de-DE" sz="1400" b="0" i="0" u="none" strike="noStrike" kern="0" cap="none" spc="0" normalizeH="0" baseline="0" noProof="0" dirty="0">
                  <a:ln>
                    <a:noFill/>
                  </a:ln>
                  <a:solidFill>
                    <a:prstClr val="black"/>
                  </a:solidFill>
                  <a:effectLst/>
                  <a:uLnTx/>
                  <a:uFillTx/>
                  <a:latin typeface="Arial" charset="0"/>
                  <a:ea typeface="+mn-ea"/>
                  <a:cs typeface="+mn-cs"/>
                </a:rPr>
              </a:br>
              <a:r>
                <a:rPr kumimoji="0" lang="de-DE" sz="1400" b="0" i="0" u="none" strike="noStrike" kern="0" cap="none" spc="0" normalizeH="0" baseline="0" noProof="0" dirty="0">
                  <a:ln>
                    <a:noFill/>
                  </a:ln>
                  <a:solidFill>
                    <a:prstClr val="black"/>
                  </a:solidFill>
                  <a:effectLst/>
                  <a:uLnTx/>
                  <a:uFillTx/>
                  <a:latin typeface="Arial" charset="0"/>
                  <a:ea typeface="+mn-ea"/>
                  <a:cs typeface="+mn-cs"/>
                </a:rPr>
                <a:t>Änderungen</a:t>
              </a:r>
            </a:p>
          </p:txBody>
        </p:sp>
        <p:sp>
          <p:nvSpPr>
            <p:cNvPr id="15" name="AutoForm 29"/>
            <p:cNvSpPr>
              <a:spLocks noChangeArrowheads="1"/>
            </p:cNvSpPr>
            <p:nvPr/>
          </p:nvSpPr>
          <p:spPr bwMode="auto">
            <a:xfrm>
              <a:off x="5002742" y="4346921"/>
              <a:ext cx="1656821" cy="594967"/>
            </a:xfrm>
            <a:prstGeom prst="roundRect">
              <a:avLst>
                <a:gd name="adj" fmla="val 16667"/>
              </a:avLst>
            </a:prstGeom>
            <a:solidFill>
              <a:srgbClr val="9BBB59"/>
            </a:solidFill>
            <a:ln w="9525">
              <a:solidFill>
                <a:srgbClr val="EEECE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prstClr val="black"/>
                  </a:solidFill>
                  <a:effectLst/>
                  <a:uLnTx/>
                  <a:uFillTx/>
                  <a:latin typeface="Arial" charset="0"/>
                  <a:ea typeface="+mn-ea"/>
                  <a:cs typeface="+mn-cs"/>
                </a:rPr>
                <a:t>striktes Befolgen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a:ln>
                    <a:noFill/>
                  </a:ln>
                  <a:solidFill>
                    <a:prstClr val="black"/>
                  </a:solidFill>
                  <a:effectLst/>
                  <a:uLnTx/>
                  <a:uFillTx/>
                  <a:latin typeface="Arial" charset="0"/>
                  <a:ea typeface="+mn-ea"/>
                  <a:cs typeface="+mn-cs"/>
                </a:rPr>
                <a:t>eines Plans</a:t>
              </a:r>
            </a:p>
          </p:txBody>
        </p:sp>
      </p:grpSp>
      <p:sp>
        <p:nvSpPr>
          <p:cNvPr id="16" name="AutoForm 30"/>
          <p:cNvSpPr>
            <a:spLocks noChangeArrowheads="1"/>
          </p:cNvSpPr>
          <p:nvPr/>
        </p:nvSpPr>
        <p:spPr bwMode="auto">
          <a:xfrm rot="16200000">
            <a:off x="3278020" y="3007791"/>
            <a:ext cx="1844399" cy="1190840"/>
          </a:xfrm>
          <a:custGeom>
            <a:avLst/>
            <a:gdLst>
              <a:gd name="T0" fmla="*/ 22 w 21600"/>
              <a:gd name="T1" fmla="*/ 7 h 21600"/>
              <a:gd name="T2" fmla="*/ 13 w 21600"/>
              <a:gd name="T3" fmla="*/ 14 h 21600"/>
              <a:gd name="T4" fmla="*/ 3 w 21600"/>
              <a:gd name="T5" fmla="*/ 7 h 21600"/>
              <a:gd name="T6" fmla="*/ 13 w 21600"/>
              <a:gd name="T7" fmla="*/ 0 h 21600"/>
              <a:gd name="T8" fmla="*/ 0 60000 65536"/>
              <a:gd name="T9" fmla="*/ 0 60000 65536"/>
              <a:gd name="T10" fmla="*/ 0 60000 65536"/>
              <a:gd name="T11" fmla="*/ 0 60000 65536"/>
              <a:gd name="T12" fmla="*/ 4529 w 21600"/>
              <a:gd name="T13" fmla="*/ 4500 h 21600"/>
              <a:gd name="T14" fmla="*/ 1707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29" y="21600"/>
                </a:lnTo>
                <a:lnTo>
                  <a:pt x="16171" y="21600"/>
                </a:lnTo>
                <a:lnTo>
                  <a:pt x="21600" y="0"/>
                </a:lnTo>
                <a:lnTo>
                  <a:pt x="0" y="0"/>
                </a:lnTo>
                <a:close/>
              </a:path>
            </a:pathLst>
          </a:custGeom>
          <a:solidFill>
            <a:srgbClr val="4F81BD"/>
          </a:solidFill>
          <a:ln w="9525">
            <a:solidFill>
              <a:srgbClr val="EEECE1"/>
            </a:solidFill>
            <a:miter lim="800000"/>
            <a:headEnd/>
            <a:tailEnd/>
          </a:ln>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a:ln>
                  <a:noFill/>
                </a:ln>
                <a:solidFill>
                  <a:prstClr val="black"/>
                </a:solidFill>
                <a:effectLst/>
                <a:uLnTx/>
                <a:uFillTx/>
                <a:latin typeface="Arial" charset="0"/>
                <a:ea typeface="+mn-ea"/>
                <a:cs typeface="+mn-cs"/>
              </a:rPr>
              <a:t>wichtiger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a:ln>
                  <a:noFill/>
                </a:ln>
                <a:solidFill>
                  <a:prstClr val="black"/>
                </a:solidFill>
                <a:effectLst/>
                <a:uLnTx/>
                <a:uFillTx/>
                <a:latin typeface="Arial" charset="0"/>
                <a:ea typeface="+mn-ea"/>
                <a:cs typeface="+mn-cs"/>
              </a:rPr>
              <a:t>als ...</a:t>
            </a:r>
          </a:p>
        </p:txBody>
      </p:sp>
      <p:sp>
        <p:nvSpPr>
          <p:cNvPr id="10245" name="Textfeld 21"/>
          <p:cNvSpPr txBox="1">
            <a:spLocks noChangeArrowheads="1"/>
          </p:cNvSpPr>
          <p:nvPr/>
        </p:nvSpPr>
        <p:spPr bwMode="auto">
          <a:xfrm>
            <a:off x="384175" y="5486400"/>
            <a:ext cx="80041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defRPr>
                <a:solidFill>
                  <a:srgbClr val="005792"/>
                </a:solidFill>
                <a:latin typeface="Verdana" pitchFamily="34" charset="0"/>
              </a:defRPr>
            </a:lvl1pPr>
            <a:lvl2pPr marL="541338" indent="-263525" algn="l" eaLnBrk="0" hangingPunct="0">
              <a:spcBef>
                <a:spcPct val="20000"/>
              </a:spcBef>
              <a:buFont typeface="Arial" charset="0"/>
              <a:buChar char="•"/>
              <a:defRPr sz="1600">
                <a:solidFill>
                  <a:srgbClr val="005792"/>
                </a:solidFill>
                <a:latin typeface="Verdana" pitchFamily="34" charset="0"/>
              </a:defRPr>
            </a:lvl2pPr>
            <a:lvl3pPr marL="1143000" indent="-228600" algn="l" eaLnBrk="0" hangingPunct="0">
              <a:spcBef>
                <a:spcPct val="20000"/>
              </a:spcBef>
              <a:buFont typeface="Symbol" pitchFamily="18" charset="2"/>
              <a:buChar char="-"/>
              <a:defRPr sz="1600">
                <a:solidFill>
                  <a:srgbClr val="005792"/>
                </a:solidFill>
                <a:latin typeface="Verdana" pitchFamily="34" charset="0"/>
              </a:defRPr>
            </a:lvl3pPr>
            <a:lvl4pPr marL="1600200" indent="-228600" algn="l" eaLnBrk="0" hangingPunct="0">
              <a:spcBef>
                <a:spcPct val="20000"/>
              </a:spcBef>
              <a:buChar char="–"/>
              <a:defRPr sz="2000">
                <a:solidFill>
                  <a:srgbClr val="005792"/>
                </a:solidFill>
                <a:latin typeface="Verdana" pitchFamily="34" charset="0"/>
              </a:defRPr>
            </a:lvl4pPr>
            <a:lvl5pPr marL="2057400" indent="-228600" algn="l" eaLnBrk="0" hangingPunct="0">
              <a:spcBef>
                <a:spcPct val="20000"/>
              </a:spcBef>
              <a:buChar char="»"/>
              <a:defRPr sz="2000">
                <a:solidFill>
                  <a:srgbClr val="005792"/>
                </a:solidFill>
                <a:latin typeface="Verdana" pitchFamily="34" charset="0"/>
              </a:defRPr>
            </a:lvl5pPr>
            <a:lvl6pPr marL="2514600" indent="-228600" eaLnBrk="0" fontAlgn="base" hangingPunct="0">
              <a:spcBef>
                <a:spcPct val="20000"/>
              </a:spcBef>
              <a:spcAft>
                <a:spcPct val="0"/>
              </a:spcAft>
              <a:buChar char="»"/>
              <a:defRPr sz="2000">
                <a:solidFill>
                  <a:srgbClr val="005792"/>
                </a:solidFill>
                <a:latin typeface="Verdana" pitchFamily="34" charset="0"/>
              </a:defRPr>
            </a:lvl6pPr>
            <a:lvl7pPr marL="2971800" indent="-228600" eaLnBrk="0" fontAlgn="base" hangingPunct="0">
              <a:spcBef>
                <a:spcPct val="20000"/>
              </a:spcBef>
              <a:spcAft>
                <a:spcPct val="0"/>
              </a:spcAft>
              <a:buChar char="»"/>
              <a:defRPr sz="2000">
                <a:solidFill>
                  <a:srgbClr val="005792"/>
                </a:solidFill>
                <a:latin typeface="Verdana" pitchFamily="34" charset="0"/>
              </a:defRPr>
            </a:lvl7pPr>
            <a:lvl8pPr marL="3429000" indent="-228600" eaLnBrk="0" fontAlgn="base" hangingPunct="0">
              <a:spcBef>
                <a:spcPct val="20000"/>
              </a:spcBef>
              <a:spcAft>
                <a:spcPct val="0"/>
              </a:spcAft>
              <a:buChar char="»"/>
              <a:defRPr sz="2000">
                <a:solidFill>
                  <a:srgbClr val="005792"/>
                </a:solidFill>
                <a:latin typeface="Verdana" pitchFamily="34" charset="0"/>
              </a:defRPr>
            </a:lvl8pPr>
            <a:lvl9pPr marL="3886200" indent="-228600" eaLnBrk="0" fontAlgn="base" hangingPunct="0">
              <a:spcBef>
                <a:spcPct val="20000"/>
              </a:spcBef>
              <a:spcAft>
                <a:spcPct val="0"/>
              </a:spcAft>
              <a:buChar char="»"/>
              <a:defRPr sz="2000">
                <a:solidFill>
                  <a:srgbClr val="005792"/>
                </a:solidFill>
                <a:latin typeface="Verdana" pitchFamily="34" charset="0"/>
              </a:defRPr>
            </a:lvl9pPr>
          </a:lstStyle>
          <a:p>
            <a:pPr marL="541338" marR="0" lvl="1" indent="-263525" algn="l" defTabSz="914400" rtl="0" eaLnBrk="1" fontAlgn="auto" latinLnBrk="0" hangingPunct="1">
              <a:lnSpc>
                <a:spcPct val="90000"/>
              </a:lnSpc>
              <a:spcBef>
                <a:spcPct val="0"/>
              </a:spcBef>
              <a:spcAft>
                <a:spcPct val="20000"/>
              </a:spcAft>
              <a:buClr>
                <a:srgbClr val="4F81BD"/>
              </a:buClr>
              <a:buSzPct val="80000"/>
              <a:buFont typeface="Wingdings" pitchFamily="2" charset="2"/>
              <a:buChar char="n"/>
              <a:tabLst/>
              <a:defRPr/>
            </a:pPr>
            <a:r>
              <a:rPr kumimoji="0" lang="de-DE" altLang="de-DE" sz="1600" b="0" i="1" u="none" strike="noStrike" kern="1200" cap="none" spc="0" normalizeH="0" baseline="0" noProof="0">
                <a:ln>
                  <a:noFill/>
                </a:ln>
                <a:solidFill>
                  <a:srgbClr val="005792"/>
                </a:solidFill>
                <a:effectLst/>
                <a:uLnTx/>
                <a:uFillTx/>
                <a:latin typeface="Verdana" pitchFamily="34" charset="0"/>
                <a:ea typeface="+mn-ea"/>
                <a:cs typeface="+mn-cs"/>
              </a:rPr>
              <a:t>Achtung: Wir erkennen dabei sehr wohl den Wert der Dinge auf der rechten Seite an, wertschätzen jedoch die auf der linken Seite noch mehr.</a:t>
            </a:r>
          </a:p>
        </p:txBody>
      </p:sp>
      <p:sp>
        <p:nvSpPr>
          <p:cNvPr id="18" name="Rectangle 2"/>
          <p:cNvSpPr txBox="1">
            <a:spLocks noChangeArrowheads="1"/>
          </p:cNvSpPr>
          <p:nvPr/>
        </p:nvSpPr>
        <p:spPr>
          <a:xfrm>
            <a:off x="683568" y="908720"/>
            <a:ext cx="7776864" cy="576064"/>
          </a:xfrm>
          <a:prstGeom prst="rect">
            <a:avLst/>
          </a:prstGeom>
        </p:spPr>
        <p:txBody>
          <a:bodyPr anchor="ctr"/>
          <a:lstStyle>
            <a:lvl1pPr algn="l" rtl="0" eaLnBrk="0" fontAlgn="base" hangingPunct="0">
              <a:spcBef>
                <a:spcPct val="0"/>
              </a:spcBef>
              <a:spcAft>
                <a:spcPct val="0"/>
              </a:spcAft>
              <a:defRPr lang="de-DE" sz="1600" b="1" dirty="0" smtClean="0">
                <a:solidFill>
                  <a:srgbClr val="005792"/>
                </a:solidFill>
                <a:latin typeface="+mj-lt"/>
                <a:ea typeface="+mj-ea"/>
                <a:cs typeface="+mj-cs"/>
              </a:defRPr>
            </a:lvl1pPr>
            <a:lvl2pPr algn="l" rtl="0" eaLnBrk="0" fontAlgn="base" hangingPunct="0">
              <a:spcBef>
                <a:spcPct val="0"/>
              </a:spcBef>
              <a:spcAft>
                <a:spcPct val="0"/>
              </a:spcAft>
              <a:defRPr sz="1400" b="1">
                <a:solidFill>
                  <a:srgbClr val="000080"/>
                </a:solidFill>
                <a:latin typeface="Verdana" pitchFamily="34" charset="0"/>
              </a:defRPr>
            </a:lvl2pPr>
            <a:lvl3pPr algn="l" rtl="0" eaLnBrk="0" fontAlgn="base" hangingPunct="0">
              <a:spcBef>
                <a:spcPct val="0"/>
              </a:spcBef>
              <a:spcAft>
                <a:spcPct val="0"/>
              </a:spcAft>
              <a:defRPr sz="1400" b="1">
                <a:solidFill>
                  <a:srgbClr val="000080"/>
                </a:solidFill>
                <a:latin typeface="Verdana" pitchFamily="34" charset="0"/>
              </a:defRPr>
            </a:lvl3pPr>
            <a:lvl4pPr algn="l" rtl="0" eaLnBrk="0" fontAlgn="base" hangingPunct="0">
              <a:spcBef>
                <a:spcPct val="0"/>
              </a:spcBef>
              <a:spcAft>
                <a:spcPct val="0"/>
              </a:spcAft>
              <a:defRPr sz="1400" b="1">
                <a:solidFill>
                  <a:srgbClr val="000080"/>
                </a:solidFill>
                <a:latin typeface="Verdana" pitchFamily="34" charset="0"/>
              </a:defRPr>
            </a:lvl4pPr>
            <a:lvl5pPr algn="l" rtl="0" eaLnBrk="0" fontAlgn="base" hangingPunct="0">
              <a:spcBef>
                <a:spcPct val="0"/>
              </a:spcBef>
              <a:spcAft>
                <a:spcPct val="0"/>
              </a:spcAft>
              <a:defRPr sz="1400" b="1">
                <a:solidFill>
                  <a:srgbClr val="000080"/>
                </a:solidFill>
                <a:latin typeface="Verdana" pitchFamily="34" charset="0"/>
              </a:defRPr>
            </a:lvl5pPr>
            <a:lvl6pPr marL="457200" algn="l" rtl="0" eaLnBrk="1" fontAlgn="base" hangingPunct="1">
              <a:spcBef>
                <a:spcPct val="0"/>
              </a:spcBef>
              <a:spcAft>
                <a:spcPct val="0"/>
              </a:spcAft>
              <a:defRPr sz="1400" b="1">
                <a:solidFill>
                  <a:srgbClr val="000080"/>
                </a:solidFill>
                <a:latin typeface="Verdana" pitchFamily="34" charset="0"/>
              </a:defRPr>
            </a:lvl6pPr>
            <a:lvl7pPr marL="914400" algn="l" rtl="0" eaLnBrk="1" fontAlgn="base" hangingPunct="1">
              <a:spcBef>
                <a:spcPct val="0"/>
              </a:spcBef>
              <a:spcAft>
                <a:spcPct val="0"/>
              </a:spcAft>
              <a:defRPr sz="1400" b="1">
                <a:solidFill>
                  <a:srgbClr val="000080"/>
                </a:solidFill>
                <a:latin typeface="Verdana" pitchFamily="34" charset="0"/>
              </a:defRPr>
            </a:lvl7pPr>
            <a:lvl8pPr marL="1371600" algn="l" rtl="0" eaLnBrk="1" fontAlgn="base" hangingPunct="1">
              <a:spcBef>
                <a:spcPct val="0"/>
              </a:spcBef>
              <a:spcAft>
                <a:spcPct val="0"/>
              </a:spcAft>
              <a:defRPr sz="1400" b="1">
                <a:solidFill>
                  <a:srgbClr val="000080"/>
                </a:solidFill>
                <a:latin typeface="Verdana" pitchFamily="34" charset="0"/>
              </a:defRPr>
            </a:lvl8pPr>
            <a:lvl9pPr marL="1828800" algn="l" rtl="0" eaLnBrk="1" fontAlgn="base" hangingPunct="1">
              <a:spcBef>
                <a:spcPct val="0"/>
              </a:spcBef>
              <a:spcAft>
                <a:spcPct val="0"/>
              </a:spcAft>
              <a:defRPr sz="1400" b="1">
                <a:solidFill>
                  <a:srgbClr val="000080"/>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0" cap="none" spc="0" normalizeH="0" baseline="0" noProof="0" dirty="0">
              <a:ln>
                <a:noFill/>
              </a:ln>
              <a:solidFill>
                <a:srgbClr val="005792"/>
              </a:solidFill>
              <a:effectLst/>
              <a:uLnTx/>
              <a:uFillTx/>
              <a:latin typeface="Segoe UI"/>
              <a:ea typeface="+mj-ea"/>
              <a:cs typeface="+mj-cs"/>
            </a:endParaRPr>
          </a:p>
        </p:txBody>
      </p:sp>
      <p:sp>
        <p:nvSpPr>
          <p:cNvPr id="20" name="Titel 19"/>
          <p:cNvSpPr>
            <a:spLocks noGrp="1"/>
          </p:cNvSpPr>
          <p:nvPr>
            <p:ph type="title"/>
          </p:nvPr>
        </p:nvSpPr>
        <p:spPr>
          <a:xfrm>
            <a:off x="971600" y="332656"/>
            <a:ext cx="7488832" cy="576064"/>
          </a:xfrm>
        </p:spPr>
        <p:txBody>
          <a:bodyPr/>
          <a:lstStyle/>
          <a:p>
            <a:r>
              <a:rPr lang="de-DE" kern="0" dirty="0"/>
              <a:t>Agile Werte – das Manifest </a:t>
            </a:r>
            <a:endParaRPr lang="de-DE" dirty="0"/>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F299B340-DF77-456F-A681-C0D3503D39A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5"/>
                                        </p:tgtEl>
                                        <p:attrNameLst>
                                          <p:attrName>style.visibility</p:attrName>
                                        </p:attrNameLst>
                                      </p:cBhvr>
                                      <p:to>
                                        <p:strVal val="visible"/>
                                      </p:to>
                                    </p:set>
                                    <p:animEffect transition="in" filter="fade">
                                      <p:cBhvr>
                                        <p:cTn id="35" dur="1000"/>
                                        <p:tgtEl>
                                          <p:spTgt spid="10245"/>
                                        </p:tgtEl>
                                      </p:cBhvr>
                                    </p:animEffect>
                                    <p:anim calcmode="lin" valueType="num">
                                      <p:cBhvr>
                                        <p:cTn id="36" dur="1000" fill="hold"/>
                                        <p:tgtEl>
                                          <p:spTgt spid="10245"/>
                                        </p:tgtEl>
                                        <p:attrNameLst>
                                          <p:attrName>ppt_x</p:attrName>
                                        </p:attrNameLst>
                                      </p:cBhvr>
                                      <p:tavLst>
                                        <p:tav tm="0">
                                          <p:val>
                                            <p:strVal val="#ppt_x"/>
                                          </p:val>
                                        </p:tav>
                                        <p:tav tm="100000">
                                          <p:val>
                                            <p:strVal val="#ppt_x"/>
                                          </p:val>
                                        </p:tav>
                                      </p:tavLst>
                                    </p:anim>
                                    <p:anim calcmode="lin" valueType="num">
                                      <p:cBhvr>
                                        <p:cTn id="37"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08720"/>
            <a:ext cx="8424936" cy="648072"/>
          </a:xfrm>
        </p:spPr>
        <p:txBody>
          <a:bodyPr/>
          <a:lstStyle/>
          <a:p>
            <a:pPr algn="l"/>
            <a:r>
              <a:rPr lang="de-DE" sz="2000" b="1" dirty="0">
                <a:solidFill>
                  <a:schemeClr val="tx2"/>
                </a:solidFill>
              </a:rPr>
              <a:t>Agilität… </a:t>
            </a:r>
            <a:br>
              <a:rPr lang="de-DE" sz="2000" dirty="0">
                <a:solidFill>
                  <a:schemeClr val="tx2"/>
                </a:solidFill>
              </a:rPr>
            </a:br>
            <a:r>
              <a:rPr lang="de-DE" sz="2000" b="0" dirty="0">
                <a:solidFill>
                  <a:schemeClr val="tx2"/>
                </a:solidFill>
              </a:rPr>
              <a:t>Wundertüte? Wortgeklingel? Oder ‚alter Wein in neuen Schläuchen‘?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1628800"/>
            <a:ext cx="6641334" cy="4720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4" name="Fußzeilenplatzhalter 3">
            <a:extLst>
              <a:ext uri="{FF2B5EF4-FFF2-40B4-BE49-F238E27FC236}">
                <a16:creationId xmlns:a16="http://schemas.microsoft.com/office/drawing/2014/main" id="{E6080560-4C48-4B2C-85A1-83BD03CBF80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150633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980728"/>
            <a:ext cx="7596832" cy="727100"/>
          </a:xfrm>
        </p:spPr>
        <p:txBody>
          <a:bodyPr/>
          <a:lstStyle/>
          <a:p>
            <a:r>
              <a:rPr lang="de-DE" dirty="0"/>
              <a:t>sichtbar machen </a:t>
            </a:r>
            <a:r>
              <a:rPr lang="de-DE" dirty="0">
                <a:sym typeface="Wingdings" panose="05000000000000000000" pitchFamily="2" charset="2"/>
              </a:rPr>
              <a:t> überprüfen  anpassen</a:t>
            </a:r>
            <a:endParaRPr lang="de-DE"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6" name="Bild 9"/>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260627">
            <a:off x="2492277" y="1755181"/>
            <a:ext cx="6008018" cy="4119061"/>
          </a:xfrm>
          <a:prstGeom prst="rect">
            <a:avLst/>
          </a:prstGeom>
          <a:ln>
            <a:noFill/>
          </a:ln>
          <a:effectLst>
            <a:outerShdw blurRad="190500" algn="tl" rotWithShape="0">
              <a:srgbClr val="000000">
                <a:alpha val="70000"/>
              </a:srgbClr>
            </a:outerShdw>
          </a:effectLst>
        </p:spPr>
      </p:pic>
      <p:sp>
        <p:nvSpPr>
          <p:cNvPr id="3" name="Fußzeilenplatzhalter 2">
            <a:extLst>
              <a:ext uri="{FF2B5EF4-FFF2-40B4-BE49-F238E27FC236}">
                <a16:creationId xmlns:a16="http://schemas.microsoft.com/office/drawing/2014/main" id="{08EC0495-9A02-4E05-B92E-86CCA600D88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426708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836712"/>
            <a:ext cx="8229600" cy="576064"/>
          </a:xfrm>
        </p:spPr>
        <p:txBody>
          <a:bodyPr/>
          <a:lstStyle/>
          <a:p>
            <a:pPr algn="l"/>
            <a:r>
              <a:rPr lang="de-DE" sz="2400" b="1" dirty="0">
                <a:solidFill>
                  <a:srgbClr val="002E8A"/>
                </a:solidFill>
              </a:rPr>
              <a:t>Was ist agil – und was nicht? </a:t>
            </a:r>
            <a:br>
              <a:rPr lang="de-DE" sz="2400" b="1" dirty="0">
                <a:solidFill>
                  <a:srgbClr val="002E8A"/>
                </a:solidFill>
              </a:rPr>
            </a:br>
            <a:r>
              <a:rPr lang="de-DE" sz="2400" dirty="0">
                <a:solidFill>
                  <a:srgbClr val="002E8A"/>
                </a:solidFill>
              </a:rPr>
              <a:t>Einige verbreitete Missverständnisse…</a:t>
            </a:r>
          </a:p>
        </p:txBody>
      </p:sp>
      <p:sp>
        <p:nvSpPr>
          <p:cNvPr id="2" name="Inhaltsplatzhalter 1"/>
          <p:cNvSpPr>
            <a:spLocks noGrp="1"/>
          </p:cNvSpPr>
          <p:nvPr>
            <p:ph idx="4294967295"/>
          </p:nvPr>
        </p:nvSpPr>
        <p:spPr>
          <a:xfrm>
            <a:off x="457200" y="1739949"/>
            <a:ext cx="8229600" cy="4569371"/>
          </a:xfrm>
          <a:prstGeom prst="rect">
            <a:avLst/>
          </a:prstGeom>
        </p:spPr>
        <p:txBody>
          <a:bodyPr>
            <a:normAutofit/>
          </a:bodyPr>
          <a:lstStyle/>
          <a:p>
            <a:pPr marL="0" indent="0">
              <a:buNone/>
            </a:pPr>
            <a:r>
              <a:rPr lang="de-DE" b="1" dirty="0">
                <a:solidFill>
                  <a:srgbClr val="002E8A"/>
                </a:solidFill>
              </a:rPr>
              <a:t>Agiles Arbeiten</a:t>
            </a:r>
            <a:r>
              <a:rPr lang="de-DE" dirty="0">
                <a:solidFill>
                  <a:srgbClr val="002E8A"/>
                </a:solidFill>
              </a:rPr>
              <a:t>…</a:t>
            </a:r>
          </a:p>
          <a:p>
            <a:pPr lvl="1">
              <a:buFont typeface="Wingdings" panose="05000000000000000000" pitchFamily="2" charset="2"/>
              <a:buChar char="ü"/>
            </a:pPr>
            <a:r>
              <a:rPr lang="de-DE" sz="2000" dirty="0">
                <a:solidFill>
                  <a:srgbClr val="002E8A"/>
                </a:solidFill>
              </a:rPr>
              <a:t>beruht auf </a:t>
            </a:r>
            <a:r>
              <a:rPr lang="de-DE" sz="2000" b="1" dirty="0">
                <a:solidFill>
                  <a:srgbClr val="002E8A"/>
                </a:solidFill>
              </a:rPr>
              <a:t>Werten</a:t>
            </a:r>
            <a:r>
              <a:rPr lang="de-DE" sz="2000" dirty="0">
                <a:solidFill>
                  <a:srgbClr val="002E8A"/>
                </a:solidFill>
              </a:rPr>
              <a:t> und </a:t>
            </a:r>
            <a:r>
              <a:rPr lang="de-DE" sz="2000" b="1" dirty="0">
                <a:solidFill>
                  <a:srgbClr val="002E8A"/>
                </a:solidFill>
              </a:rPr>
              <a:t>Prinzipien</a:t>
            </a:r>
            <a:r>
              <a:rPr lang="de-DE" sz="2000" dirty="0">
                <a:solidFill>
                  <a:srgbClr val="002E8A"/>
                </a:solidFill>
              </a:rPr>
              <a:t>.</a:t>
            </a:r>
            <a:endParaRPr lang="de-DE" sz="2000" b="1" dirty="0">
              <a:solidFill>
                <a:srgbClr val="002E8A"/>
              </a:solidFill>
            </a:endParaRPr>
          </a:p>
          <a:p>
            <a:pPr lvl="1">
              <a:buFont typeface="Wingdings" panose="05000000000000000000" pitchFamily="2" charset="2"/>
              <a:buChar char="ü"/>
            </a:pPr>
            <a:r>
              <a:rPr lang="de-DE" sz="2000" dirty="0">
                <a:solidFill>
                  <a:srgbClr val="002E8A"/>
                </a:solidFill>
              </a:rPr>
              <a:t>setzt auf „schnelles Scheitern“: </a:t>
            </a:r>
            <a:r>
              <a:rPr lang="de-DE" sz="2000" b="1" dirty="0" err="1">
                <a:solidFill>
                  <a:srgbClr val="002E8A"/>
                </a:solidFill>
              </a:rPr>
              <a:t>fail</a:t>
            </a:r>
            <a:r>
              <a:rPr lang="de-DE" sz="2000" dirty="0">
                <a:solidFill>
                  <a:srgbClr val="002E8A"/>
                </a:solidFill>
              </a:rPr>
              <a:t> </a:t>
            </a:r>
            <a:r>
              <a:rPr lang="de-DE" sz="2000" b="1" dirty="0">
                <a:solidFill>
                  <a:srgbClr val="002E8A"/>
                </a:solidFill>
              </a:rPr>
              <a:t>fast</a:t>
            </a:r>
            <a:r>
              <a:rPr lang="de-DE" sz="2000" dirty="0">
                <a:solidFill>
                  <a:srgbClr val="002E8A"/>
                </a:solidFill>
              </a:rPr>
              <a:t> </a:t>
            </a:r>
            <a:r>
              <a:rPr lang="de-DE" sz="1800" dirty="0">
                <a:solidFill>
                  <a:srgbClr val="002E8A"/>
                </a:solidFill>
                <a:sym typeface="Wingdings" panose="05000000000000000000" pitchFamily="2" charset="2"/>
              </a:rPr>
              <a:t></a:t>
            </a:r>
            <a:r>
              <a:rPr lang="de-DE" sz="2000" dirty="0">
                <a:solidFill>
                  <a:srgbClr val="002E8A"/>
                </a:solidFill>
                <a:sym typeface="Wingdings" panose="05000000000000000000" pitchFamily="2" charset="2"/>
              </a:rPr>
              <a:t> </a:t>
            </a:r>
            <a:r>
              <a:rPr lang="de-DE" sz="2000" b="1" dirty="0" err="1">
                <a:solidFill>
                  <a:srgbClr val="002E8A"/>
                </a:solidFill>
              </a:rPr>
              <a:t>inspect</a:t>
            </a:r>
            <a:r>
              <a:rPr lang="de-DE" sz="2000" dirty="0">
                <a:solidFill>
                  <a:srgbClr val="002E8A"/>
                </a:solidFill>
              </a:rPr>
              <a:t> &amp; </a:t>
            </a:r>
            <a:r>
              <a:rPr lang="de-DE" sz="2000" b="1" dirty="0" err="1">
                <a:solidFill>
                  <a:srgbClr val="002E8A"/>
                </a:solidFill>
              </a:rPr>
              <a:t>adapt</a:t>
            </a:r>
            <a:r>
              <a:rPr lang="de-DE" sz="2000" b="1" dirty="0">
                <a:solidFill>
                  <a:srgbClr val="002E8A"/>
                </a:solidFill>
              </a:rPr>
              <a:t>.</a:t>
            </a:r>
          </a:p>
          <a:p>
            <a:pPr lvl="1">
              <a:buFont typeface="Wingdings" panose="05000000000000000000" pitchFamily="2" charset="2"/>
              <a:buChar char="ü"/>
            </a:pPr>
            <a:r>
              <a:rPr lang="de-DE" sz="2000" dirty="0">
                <a:solidFill>
                  <a:srgbClr val="002E8A"/>
                </a:solidFill>
              </a:rPr>
              <a:t>dreht sich stets um </a:t>
            </a:r>
            <a:r>
              <a:rPr lang="de-DE" sz="2000" b="1" dirty="0">
                <a:solidFill>
                  <a:srgbClr val="002E8A"/>
                </a:solidFill>
              </a:rPr>
              <a:t>Kommunikation</a:t>
            </a:r>
            <a:r>
              <a:rPr lang="de-DE" sz="2000" dirty="0">
                <a:solidFill>
                  <a:srgbClr val="002E8A"/>
                </a:solidFill>
              </a:rPr>
              <a:t> und </a:t>
            </a:r>
            <a:r>
              <a:rPr lang="de-DE" sz="2000" b="1" dirty="0">
                <a:solidFill>
                  <a:srgbClr val="002E8A"/>
                </a:solidFill>
              </a:rPr>
              <a:t>Vertrauen.</a:t>
            </a:r>
            <a:br>
              <a:rPr lang="de-DE" sz="2000" b="1" dirty="0">
                <a:solidFill>
                  <a:srgbClr val="002E8A"/>
                </a:solidFill>
              </a:rPr>
            </a:br>
            <a:endParaRPr lang="de-DE" sz="2000" b="1" dirty="0">
              <a:solidFill>
                <a:srgbClr val="002E8A"/>
              </a:solidFill>
            </a:endParaRPr>
          </a:p>
          <a:p>
            <a:pPr marL="0" indent="0">
              <a:spcBef>
                <a:spcPts val="2400"/>
              </a:spcBef>
              <a:buNone/>
            </a:pPr>
            <a:r>
              <a:rPr lang="de-DE" dirty="0">
                <a:solidFill>
                  <a:srgbClr val="002E8A"/>
                </a:solidFill>
              </a:rPr>
              <a:t>…aber </a:t>
            </a:r>
            <a:r>
              <a:rPr lang="de-DE" b="1" dirty="0">
                <a:solidFill>
                  <a:srgbClr val="002E8A"/>
                </a:solidFill>
              </a:rPr>
              <a:t>agil</a:t>
            </a:r>
            <a:r>
              <a:rPr lang="de-DE" dirty="0">
                <a:solidFill>
                  <a:srgbClr val="002E8A"/>
                </a:solidFill>
              </a:rPr>
              <a:t> ist </a:t>
            </a:r>
            <a:r>
              <a:rPr lang="de-DE" b="1" dirty="0">
                <a:solidFill>
                  <a:srgbClr val="002E8A"/>
                </a:solidFill>
              </a:rPr>
              <a:t>nicht</a:t>
            </a:r>
            <a:r>
              <a:rPr lang="de-DE" dirty="0">
                <a:solidFill>
                  <a:srgbClr val="002E8A"/>
                </a:solidFill>
              </a:rPr>
              <a:t>: </a:t>
            </a:r>
          </a:p>
          <a:p>
            <a:pPr lvl="1">
              <a:buFont typeface="Wingdings" panose="05000000000000000000" pitchFamily="2" charset="2"/>
              <a:buChar char=""/>
            </a:pPr>
            <a:r>
              <a:rPr lang="de-DE" sz="2000" b="1" dirty="0">
                <a:solidFill>
                  <a:srgbClr val="002E8A"/>
                </a:solidFill>
              </a:rPr>
              <a:t>beliebig </a:t>
            </a:r>
            <a:r>
              <a:rPr lang="de-DE" sz="2000" i="1" dirty="0">
                <a:solidFill>
                  <a:srgbClr val="002E8A"/>
                </a:solidFill>
              </a:rPr>
              <a:t>(‚jeder macht was er will‘)</a:t>
            </a:r>
          </a:p>
          <a:p>
            <a:pPr lvl="1">
              <a:buFont typeface="Wingdings" panose="05000000000000000000" pitchFamily="2" charset="2"/>
              <a:buChar char=""/>
            </a:pPr>
            <a:r>
              <a:rPr lang="de-DE" sz="2000" b="1" dirty="0">
                <a:solidFill>
                  <a:srgbClr val="002E8A"/>
                </a:solidFill>
              </a:rPr>
              <a:t>hastig</a:t>
            </a:r>
            <a:r>
              <a:rPr lang="de-DE" sz="2000" dirty="0">
                <a:solidFill>
                  <a:srgbClr val="002E8A"/>
                </a:solidFill>
              </a:rPr>
              <a:t> und </a:t>
            </a:r>
            <a:r>
              <a:rPr lang="de-DE" sz="2000" b="1" dirty="0">
                <a:solidFill>
                  <a:srgbClr val="002E8A"/>
                </a:solidFill>
              </a:rPr>
              <a:t>atemlos </a:t>
            </a:r>
          </a:p>
          <a:p>
            <a:pPr lvl="1">
              <a:buFont typeface="Wingdings" panose="05000000000000000000" pitchFamily="2" charset="2"/>
              <a:buChar char=""/>
            </a:pPr>
            <a:r>
              <a:rPr lang="de-DE" sz="2000" dirty="0">
                <a:solidFill>
                  <a:srgbClr val="002E8A"/>
                </a:solidFill>
              </a:rPr>
              <a:t>eine </a:t>
            </a:r>
            <a:r>
              <a:rPr lang="de-DE" sz="2000" b="1" dirty="0">
                <a:solidFill>
                  <a:srgbClr val="002E8A"/>
                </a:solidFill>
              </a:rPr>
              <a:t>Agile</a:t>
            </a:r>
            <a:r>
              <a:rPr lang="de-DE" sz="2000" dirty="0">
                <a:solidFill>
                  <a:srgbClr val="002E8A"/>
                </a:solidFill>
              </a:rPr>
              <a:t> </a:t>
            </a:r>
            <a:r>
              <a:rPr lang="de-DE" sz="2000" b="1" dirty="0">
                <a:solidFill>
                  <a:srgbClr val="002E8A"/>
                </a:solidFill>
              </a:rPr>
              <a:t>Toolbox </a:t>
            </a:r>
            <a:r>
              <a:rPr lang="de-DE" sz="2000" dirty="0">
                <a:solidFill>
                  <a:srgbClr val="002E8A"/>
                </a:solidFill>
              </a:rPr>
              <a:t>zum ‚Rosinen picken‘</a:t>
            </a:r>
          </a:p>
          <a:p>
            <a:pPr lvl="1">
              <a:buFont typeface="Wingdings" panose="05000000000000000000" pitchFamily="2" charset="2"/>
              <a:buChar char=""/>
            </a:pPr>
            <a:r>
              <a:rPr lang="de-DE" sz="2000" dirty="0">
                <a:solidFill>
                  <a:srgbClr val="002E8A"/>
                </a:solidFill>
              </a:rPr>
              <a:t>eine neue </a:t>
            </a:r>
            <a:r>
              <a:rPr lang="de-DE" sz="2000" b="1" dirty="0">
                <a:solidFill>
                  <a:srgbClr val="002E8A"/>
                </a:solidFill>
              </a:rPr>
              <a:t>Management-Philosophie</a:t>
            </a:r>
            <a:r>
              <a:rPr lang="de-DE" sz="2000" dirty="0">
                <a:solidFill>
                  <a:srgbClr val="002E8A"/>
                </a:solidFill>
              </a:rPr>
              <a:t> (z. B. ‚Business </a:t>
            </a:r>
            <a:r>
              <a:rPr lang="de-DE" sz="2000" dirty="0" err="1">
                <a:solidFill>
                  <a:srgbClr val="002E8A"/>
                </a:solidFill>
              </a:rPr>
              <a:t>Agility</a:t>
            </a:r>
            <a:r>
              <a:rPr lang="de-DE" sz="2000" dirty="0">
                <a:solidFill>
                  <a:srgbClr val="002E8A"/>
                </a:solidFill>
              </a:rPr>
              <a:t>‘)</a:t>
            </a:r>
          </a:p>
          <a:p>
            <a:pPr lvl="1">
              <a:buFont typeface="Wingdings" panose="05000000000000000000" pitchFamily="2" charset="2"/>
              <a:buChar char=""/>
            </a:pPr>
            <a:r>
              <a:rPr lang="de-DE" sz="2000" dirty="0">
                <a:solidFill>
                  <a:srgbClr val="002E8A"/>
                </a:solidFill>
              </a:rPr>
              <a:t>‚völlig </a:t>
            </a:r>
            <a:r>
              <a:rPr lang="de-DE" sz="2000" b="1" dirty="0">
                <a:solidFill>
                  <a:srgbClr val="002E8A"/>
                </a:solidFill>
              </a:rPr>
              <a:t>neu‘</a:t>
            </a:r>
            <a:r>
              <a:rPr lang="de-DE" sz="2000" dirty="0">
                <a:solidFill>
                  <a:srgbClr val="002E8A"/>
                </a:solidFill>
              </a:rPr>
              <a:t> oder ‚alles </a:t>
            </a:r>
            <a:r>
              <a:rPr lang="de-DE" sz="2000" b="1" dirty="0" err="1">
                <a:solidFill>
                  <a:srgbClr val="002E8A"/>
                </a:solidFill>
              </a:rPr>
              <a:t>anders‘</a:t>
            </a:r>
            <a:endParaRPr lang="de-DE" sz="2000" b="1" dirty="0">
              <a:solidFill>
                <a:srgbClr val="002E8A"/>
              </a:solidFill>
            </a:endParaRPr>
          </a:p>
          <a:p>
            <a:pPr>
              <a:buFont typeface="Wingdings" panose="05000000000000000000" pitchFamily="2" charset="2"/>
              <a:buChar char=""/>
            </a:pPr>
            <a:endParaRPr lang="de-DE" sz="2000" dirty="0">
              <a:solidFill>
                <a:srgbClr val="002E8A"/>
              </a:solidFill>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6" name="Fußzeilenplatzhalter 5">
            <a:extLst>
              <a:ext uri="{FF2B5EF4-FFF2-40B4-BE49-F238E27FC236}">
                <a16:creationId xmlns:a16="http://schemas.microsoft.com/office/drawing/2014/main" id="{1FACEB28-4B94-4CAD-9DC0-69A965A9F81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17659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2">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p:cTn id="54"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8D06A714-BA41-4234-9B08-3D659B647F30}"/>
              </a:ext>
            </a:extLst>
          </p:cNvPr>
          <p:cNvGrpSpPr/>
          <p:nvPr/>
        </p:nvGrpSpPr>
        <p:grpSpPr>
          <a:xfrm>
            <a:off x="3242428" y="1890886"/>
            <a:ext cx="2740273" cy="1611339"/>
            <a:chOff x="3242428" y="1890886"/>
            <a:chExt cx="2740273" cy="1611339"/>
          </a:xfrm>
        </p:grpSpPr>
        <p:grpSp>
          <p:nvGrpSpPr>
            <p:cNvPr id="371" name="Gruppieren 366">
              <a:extLst>
                <a:ext uri="{FF2B5EF4-FFF2-40B4-BE49-F238E27FC236}">
                  <a16:creationId xmlns:a16="http://schemas.microsoft.com/office/drawing/2014/main" id="{3A43A202-1ED9-4948-B8EE-416FAD78B01B}"/>
                </a:ext>
              </a:extLst>
            </p:cNvPr>
            <p:cNvGrpSpPr>
              <a:grpSpLocks/>
            </p:cNvGrpSpPr>
            <p:nvPr/>
          </p:nvGrpSpPr>
          <p:grpSpPr bwMode="auto">
            <a:xfrm>
              <a:off x="3369451" y="2841419"/>
              <a:ext cx="54235" cy="129878"/>
              <a:chOff x="2583217" y="1402773"/>
              <a:chExt cx="60008" cy="144319"/>
            </a:xfrm>
          </p:grpSpPr>
          <p:sp>
            <p:nvSpPr>
              <p:cNvPr id="372" name="Freihandform 363">
                <a:extLst>
                  <a:ext uri="{FF2B5EF4-FFF2-40B4-BE49-F238E27FC236}">
                    <a16:creationId xmlns:a16="http://schemas.microsoft.com/office/drawing/2014/main" id="{3FF13E51-08E5-441E-B523-24AAB808C296}"/>
                  </a:ext>
                </a:extLst>
              </p:cNvPr>
              <p:cNvSpPr/>
              <p:nvPr/>
            </p:nvSpPr>
            <p:spPr>
              <a:xfrm>
                <a:off x="2583217" y="1402773"/>
                <a:ext cx="55270" cy="120530"/>
              </a:xfrm>
              <a:custGeom>
                <a:avLst/>
                <a:gdLst/>
                <a:ahLst/>
                <a:cxnLst/>
                <a:rect l="0" t="0" r="0" b="0"/>
                <a:pathLst>
                  <a:path w="54920" h="121228">
                    <a:moveTo>
                      <a:pt x="14510" y="0"/>
                    </a:moveTo>
                    <a:lnTo>
                      <a:pt x="11388" y="6244"/>
                    </a:lnTo>
                    <a:lnTo>
                      <a:pt x="8054" y="12911"/>
                    </a:lnTo>
                    <a:lnTo>
                      <a:pt x="4587" y="20034"/>
                    </a:lnTo>
                    <a:lnTo>
                      <a:pt x="1672" y="28082"/>
                    </a:lnTo>
                    <a:lnTo>
                      <a:pt x="0" y="37026"/>
                    </a:lnTo>
                    <a:lnTo>
                      <a:pt x="106" y="46098"/>
                    </a:lnTo>
                    <a:lnTo>
                      <a:pt x="2393" y="55424"/>
                    </a:lnTo>
                    <a:lnTo>
                      <a:pt x="6435" y="65103"/>
                    </a:lnTo>
                    <a:lnTo>
                      <a:pt x="11047" y="74505"/>
                    </a:lnTo>
                    <a:lnTo>
                      <a:pt x="15566" y="83325"/>
                    </a:lnTo>
                    <a:lnTo>
                      <a:pt x="20151" y="91670"/>
                    </a:lnTo>
                    <a:lnTo>
                      <a:pt x="25451" y="99650"/>
                    </a:lnTo>
                    <a:lnTo>
                      <a:pt x="31990" y="106893"/>
                    </a:lnTo>
                    <a:lnTo>
                      <a:pt x="41117" y="113952"/>
                    </a:lnTo>
                    <a:lnTo>
                      <a:pt x="54919" y="12122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73" name="Freihandform 364">
                <a:extLst>
                  <a:ext uri="{FF2B5EF4-FFF2-40B4-BE49-F238E27FC236}">
                    <a16:creationId xmlns:a16="http://schemas.microsoft.com/office/drawing/2014/main" id="{2BB6B271-5414-47C3-90AF-8E532076E998}"/>
                  </a:ext>
                </a:extLst>
              </p:cNvPr>
              <p:cNvSpPr/>
              <p:nvPr/>
            </p:nvSpPr>
            <p:spPr>
              <a:xfrm>
                <a:off x="2592692" y="1402773"/>
                <a:ext cx="50533" cy="144319"/>
              </a:xfrm>
              <a:custGeom>
                <a:avLst/>
                <a:gdLst/>
                <a:ahLst/>
                <a:cxnLst/>
                <a:rect l="0" t="0" r="0" b="0"/>
                <a:pathLst>
                  <a:path w="51270" h="144319">
                    <a:moveTo>
                      <a:pt x="0" y="0"/>
                    </a:moveTo>
                    <a:lnTo>
                      <a:pt x="8815" y="3145"/>
                    </a:lnTo>
                    <a:lnTo>
                      <a:pt x="16936" y="6802"/>
                    </a:lnTo>
                    <a:lnTo>
                      <a:pt x="24767" y="11551"/>
                    </a:lnTo>
                    <a:lnTo>
                      <a:pt x="31828" y="17487"/>
                    </a:lnTo>
                    <a:lnTo>
                      <a:pt x="37813" y="24826"/>
                    </a:lnTo>
                    <a:lnTo>
                      <a:pt x="42809" y="34168"/>
                    </a:lnTo>
                    <a:lnTo>
                      <a:pt x="46255" y="43139"/>
                    </a:lnTo>
                    <a:lnTo>
                      <a:pt x="48347" y="51100"/>
                    </a:lnTo>
                    <a:lnTo>
                      <a:pt x="49629" y="58661"/>
                    </a:lnTo>
                    <a:lnTo>
                      <a:pt x="50436" y="66135"/>
                    </a:lnTo>
                    <a:lnTo>
                      <a:pt x="50954" y="73630"/>
                    </a:lnTo>
                    <a:lnTo>
                      <a:pt x="51269" y="81123"/>
                    </a:lnTo>
                    <a:lnTo>
                      <a:pt x="51169" y="88344"/>
                    </a:lnTo>
                    <a:lnTo>
                      <a:pt x="50181" y="96672"/>
                    </a:lnTo>
                    <a:lnTo>
                      <a:pt x="48788" y="106251"/>
                    </a:lnTo>
                    <a:lnTo>
                      <a:pt x="47035" y="116667"/>
                    </a:lnTo>
                    <a:lnTo>
                      <a:pt x="43069" y="128843"/>
                    </a:lnTo>
                    <a:lnTo>
                      <a:pt x="34636" y="144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74" name="Freihandform 365">
                <a:extLst>
                  <a:ext uri="{FF2B5EF4-FFF2-40B4-BE49-F238E27FC236}">
                    <a16:creationId xmlns:a16="http://schemas.microsoft.com/office/drawing/2014/main" id="{FA2365CA-1F2A-41C6-B756-EC869731598E}"/>
                  </a:ext>
                </a:extLst>
              </p:cNvPr>
              <p:cNvSpPr/>
              <p:nvPr/>
            </p:nvSpPr>
            <p:spPr>
              <a:xfrm>
                <a:off x="2608484" y="1426562"/>
                <a:ext cx="30004" cy="109428"/>
              </a:xfrm>
              <a:custGeom>
                <a:avLst/>
                <a:gdLst/>
                <a:ahLst/>
                <a:cxnLst/>
                <a:rect l="0" t="0" r="0" b="0"/>
                <a:pathLst>
                  <a:path w="28864" h="109682">
                    <a:moveTo>
                      <a:pt x="0" y="0"/>
                    </a:moveTo>
                    <a:lnTo>
                      <a:pt x="550" y="8815"/>
                    </a:lnTo>
                    <a:lnTo>
                      <a:pt x="2429" y="16936"/>
                    </a:lnTo>
                    <a:lnTo>
                      <a:pt x="5125" y="24894"/>
                    </a:lnTo>
                    <a:lnTo>
                      <a:pt x="8343" y="33418"/>
                    </a:lnTo>
                    <a:lnTo>
                      <a:pt x="11863" y="42920"/>
                    </a:lnTo>
                    <a:lnTo>
                      <a:pt x="15547" y="53264"/>
                    </a:lnTo>
                    <a:lnTo>
                      <a:pt x="19291" y="64158"/>
                    </a:lnTo>
                    <a:lnTo>
                      <a:pt x="22819" y="75794"/>
                    </a:lnTo>
                    <a:lnTo>
                      <a:pt x="26052" y="90121"/>
                    </a:lnTo>
                    <a:lnTo>
                      <a:pt x="28863" y="10968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75" name="Gruppieren 370">
              <a:extLst>
                <a:ext uri="{FF2B5EF4-FFF2-40B4-BE49-F238E27FC236}">
                  <a16:creationId xmlns:a16="http://schemas.microsoft.com/office/drawing/2014/main" id="{0A375D73-DFAA-4700-9E6B-F81E4D8CFF7D}"/>
                </a:ext>
              </a:extLst>
            </p:cNvPr>
            <p:cNvGrpSpPr>
              <a:grpSpLocks/>
            </p:cNvGrpSpPr>
            <p:nvPr/>
          </p:nvGrpSpPr>
          <p:grpSpPr bwMode="auto">
            <a:xfrm>
              <a:off x="3362315" y="3038376"/>
              <a:ext cx="149859" cy="64226"/>
              <a:chOff x="2574636" y="1622136"/>
              <a:chExt cx="167410" cy="72120"/>
            </a:xfrm>
          </p:grpSpPr>
          <p:sp>
            <p:nvSpPr>
              <p:cNvPr id="376" name="Freihandform 367">
                <a:extLst>
                  <a:ext uri="{FF2B5EF4-FFF2-40B4-BE49-F238E27FC236}">
                    <a16:creationId xmlns:a16="http://schemas.microsoft.com/office/drawing/2014/main" id="{8C9CB0D6-8F98-4D57-B379-857C7E785BEB}"/>
                  </a:ext>
                </a:extLst>
              </p:cNvPr>
              <p:cNvSpPr/>
              <p:nvPr/>
            </p:nvSpPr>
            <p:spPr>
              <a:xfrm>
                <a:off x="2574636" y="1634957"/>
                <a:ext cx="149871" cy="38464"/>
              </a:xfrm>
              <a:custGeom>
                <a:avLst/>
                <a:gdLst/>
                <a:ahLst/>
                <a:cxnLst/>
                <a:rect l="0" t="0" r="0" b="0"/>
                <a:pathLst>
                  <a:path w="150092" h="39522">
                    <a:moveTo>
                      <a:pt x="150091" y="22203"/>
                    </a:moveTo>
                    <a:lnTo>
                      <a:pt x="143823" y="19080"/>
                    </a:lnTo>
                    <a:lnTo>
                      <a:pt x="136832" y="15747"/>
                    </a:lnTo>
                    <a:lnTo>
                      <a:pt x="128616" y="12217"/>
                    </a:lnTo>
                    <a:lnTo>
                      <a:pt x="119742" y="8570"/>
                    </a:lnTo>
                    <a:lnTo>
                      <a:pt x="110406" y="5139"/>
                    </a:lnTo>
                    <a:lnTo>
                      <a:pt x="99915" y="2566"/>
                    </a:lnTo>
                    <a:lnTo>
                      <a:pt x="90383" y="1046"/>
                    </a:lnTo>
                    <a:lnTo>
                      <a:pt x="80551" y="203"/>
                    </a:lnTo>
                    <a:lnTo>
                      <a:pt x="71579" y="0"/>
                    </a:lnTo>
                    <a:lnTo>
                      <a:pt x="63764" y="406"/>
                    </a:lnTo>
                    <a:lnTo>
                      <a:pt x="56383" y="1281"/>
                    </a:lnTo>
                    <a:lnTo>
                      <a:pt x="49312" y="2492"/>
                    </a:lnTo>
                    <a:lnTo>
                      <a:pt x="42568" y="3934"/>
                    </a:lnTo>
                    <a:lnTo>
                      <a:pt x="35947" y="5667"/>
                    </a:lnTo>
                    <a:lnTo>
                      <a:pt x="28061" y="8849"/>
                    </a:lnTo>
                    <a:lnTo>
                      <a:pt x="19518" y="14261"/>
                    </a:lnTo>
                    <a:lnTo>
                      <a:pt x="10372" y="23521"/>
                    </a:lnTo>
                    <a:lnTo>
                      <a:pt x="0" y="3952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77" name="Freihandform 368">
                <a:extLst>
                  <a:ext uri="{FF2B5EF4-FFF2-40B4-BE49-F238E27FC236}">
                    <a16:creationId xmlns:a16="http://schemas.microsoft.com/office/drawing/2014/main" id="{02D7A730-7A1C-4B01-8724-0F2DA1B25B76}"/>
                  </a:ext>
                </a:extLst>
              </p:cNvPr>
              <p:cNvSpPr/>
              <p:nvPr/>
            </p:nvSpPr>
            <p:spPr>
              <a:xfrm>
                <a:off x="2585797" y="1622136"/>
                <a:ext cx="156249" cy="72120"/>
              </a:xfrm>
              <a:custGeom>
                <a:avLst/>
                <a:gdLst/>
                <a:ahLst/>
                <a:cxnLst/>
                <a:rect l="0" t="0" r="0" b="0"/>
                <a:pathLst>
                  <a:path w="155864" h="72120">
                    <a:moveTo>
                      <a:pt x="0" y="40409"/>
                    </a:moveTo>
                    <a:lnTo>
                      <a:pt x="9366" y="44058"/>
                    </a:lnTo>
                    <a:lnTo>
                      <a:pt x="19366" y="48947"/>
                    </a:lnTo>
                    <a:lnTo>
                      <a:pt x="29893" y="53955"/>
                    </a:lnTo>
                    <a:lnTo>
                      <a:pt x="40196" y="58625"/>
                    </a:lnTo>
                    <a:lnTo>
                      <a:pt x="50025" y="62962"/>
                    </a:lnTo>
                    <a:lnTo>
                      <a:pt x="60021" y="67014"/>
                    </a:lnTo>
                    <a:lnTo>
                      <a:pt x="70528" y="70245"/>
                    </a:lnTo>
                    <a:lnTo>
                      <a:pt x="81470" y="72081"/>
                    </a:lnTo>
                    <a:lnTo>
                      <a:pt x="92626" y="72119"/>
                    </a:lnTo>
                    <a:lnTo>
                      <a:pt x="103273" y="70532"/>
                    </a:lnTo>
                    <a:lnTo>
                      <a:pt x="112977" y="67295"/>
                    </a:lnTo>
                    <a:lnTo>
                      <a:pt x="121794" y="61662"/>
                    </a:lnTo>
                    <a:lnTo>
                      <a:pt x="129402" y="53727"/>
                    </a:lnTo>
                    <a:lnTo>
                      <a:pt x="135672" y="44488"/>
                    </a:lnTo>
                    <a:lnTo>
                      <a:pt x="140910" y="35132"/>
                    </a:lnTo>
                    <a:lnTo>
                      <a:pt x="145575" y="25401"/>
                    </a:lnTo>
                    <a:lnTo>
                      <a:pt x="150402" y="14137"/>
                    </a:lnTo>
                    <a:lnTo>
                      <a:pt x="155863"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78" name="Freihandform 369">
                <a:extLst>
                  <a:ext uri="{FF2B5EF4-FFF2-40B4-BE49-F238E27FC236}">
                    <a16:creationId xmlns:a16="http://schemas.microsoft.com/office/drawing/2014/main" id="{8D3D6126-D385-4CF2-A267-2213D952CF16}"/>
                  </a:ext>
                </a:extLst>
              </p:cNvPr>
              <p:cNvSpPr/>
              <p:nvPr/>
            </p:nvSpPr>
            <p:spPr>
              <a:xfrm>
                <a:off x="2632034" y="1639766"/>
                <a:ext cx="103635" cy="16027"/>
              </a:xfrm>
              <a:custGeom>
                <a:avLst/>
                <a:gdLst/>
                <a:ahLst/>
                <a:cxnLst/>
                <a:rect l="0" t="0" r="0" b="0"/>
                <a:pathLst>
                  <a:path w="103910" h="15775">
                    <a:moveTo>
                      <a:pt x="0" y="0"/>
                    </a:moveTo>
                    <a:lnTo>
                      <a:pt x="6818" y="3098"/>
                    </a:lnTo>
                    <a:lnTo>
                      <a:pt x="15433" y="6088"/>
                    </a:lnTo>
                    <a:lnTo>
                      <a:pt x="23625" y="8208"/>
                    </a:lnTo>
                    <a:lnTo>
                      <a:pt x="31180" y="9539"/>
                    </a:lnTo>
                    <a:lnTo>
                      <a:pt x="39937" y="11086"/>
                    </a:lnTo>
                    <a:lnTo>
                      <a:pt x="49855" y="13055"/>
                    </a:lnTo>
                    <a:lnTo>
                      <a:pt x="59090" y="14621"/>
                    </a:lnTo>
                    <a:lnTo>
                      <a:pt x="67568" y="15576"/>
                    </a:lnTo>
                    <a:lnTo>
                      <a:pt x="75830" y="15774"/>
                    </a:lnTo>
                    <a:lnTo>
                      <a:pt x="86853" y="14723"/>
                    </a:lnTo>
                    <a:lnTo>
                      <a:pt x="103909" y="11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79" name="Gruppieren 374">
              <a:extLst>
                <a:ext uri="{FF2B5EF4-FFF2-40B4-BE49-F238E27FC236}">
                  <a16:creationId xmlns:a16="http://schemas.microsoft.com/office/drawing/2014/main" id="{B4F5F47E-1F88-45E4-9E7F-C8923FB1B3BF}"/>
                </a:ext>
              </a:extLst>
            </p:cNvPr>
            <p:cNvGrpSpPr>
              <a:grpSpLocks/>
            </p:cNvGrpSpPr>
            <p:nvPr/>
          </p:nvGrpSpPr>
          <p:grpSpPr bwMode="auto">
            <a:xfrm>
              <a:off x="3460794" y="2239129"/>
              <a:ext cx="74216" cy="155568"/>
              <a:chOff x="2684318" y="733136"/>
              <a:chExt cx="82417" cy="173183"/>
            </a:xfrm>
          </p:grpSpPr>
          <p:sp>
            <p:nvSpPr>
              <p:cNvPr id="380" name="Freihandform 371">
                <a:extLst>
                  <a:ext uri="{FF2B5EF4-FFF2-40B4-BE49-F238E27FC236}">
                    <a16:creationId xmlns:a16="http://schemas.microsoft.com/office/drawing/2014/main" id="{6C3999F3-043A-4CA0-86F3-B337E600A468}"/>
                  </a:ext>
                </a:extLst>
              </p:cNvPr>
              <p:cNvSpPr/>
              <p:nvPr/>
            </p:nvSpPr>
            <p:spPr>
              <a:xfrm>
                <a:off x="2684318" y="733136"/>
                <a:ext cx="63398" cy="173183"/>
              </a:xfrm>
              <a:custGeom>
                <a:avLst/>
                <a:gdLst/>
                <a:ahLst/>
                <a:cxnLst/>
                <a:rect l="0" t="0" r="0" b="0"/>
                <a:pathLst>
                  <a:path w="63501" h="173183">
                    <a:moveTo>
                      <a:pt x="63500" y="173182"/>
                    </a:moveTo>
                    <a:lnTo>
                      <a:pt x="55940" y="170844"/>
                    </a:lnTo>
                    <a:lnTo>
                      <a:pt x="48167" y="166689"/>
                    </a:lnTo>
                    <a:lnTo>
                      <a:pt x="41667" y="161064"/>
                    </a:lnTo>
                    <a:lnTo>
                      <a:pt x="36357" y="153877"/>
                    </a:lnTo>
                    <a:lnTo>
                      <a:pt x="32492" y="146360"/>
                    </a:lnTo>
                    <a:lnTo>
                      <a:pt x="29651" y="138810"/>
                    </a:lnTo>
                    <a:lnTo>
                      <a:pt x="27050" y="131383"/>
                    </a:lnTo>
                    <a:lnTo>
                      <a:pt x="24281" y="124294"/>
                    </a:lnTo>
                    <a:lnTo>
                      <a:pt x="21277" y="117556"/>
                    </a:lnTo>
                    <a:lnTo>
                      <a:pt x="18289" y="111106"/>
                    </a:lnTo>
                    <a:lnTo>
                      <a:pt x="15502" y="104867"/>
                    </a:lnTo>
                    <a:lnTo>
                      <a:pt x="12965" y="98755"/>
                    </a:lnTo>
                    <a:lnTo>
                      <a:pt x="10865" y="92496"/>
                    </a:lnTo>
                    <a:lnTo>
                      <a:pt x="9287" y="85925"/>
                    </a:lnTo>
                    <a:lnTo>
                      <a:pt x="8088" y="78897"/>
                    </a:lnTo>
                    <a:lnTo>
                      <a:pt x="6489" y="70203"/>
                    </a:lnTo>
                    <a:lnTo>
                      <a:pt x="4410" y="60501"/>
                    </a:lnTo>
                    <a:lnTo>
                      <a:pt x="2609" y="50252"/>
                    </a:lnTo>
                    <a:lnTo>
                      <a:pt x="1413" y="38866"/>
                    </a:lnTo>
                    <a:lnTo>
                      <a:pt x="554" y="23388"/>
                    </a:ln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1" name="Freihandform 372">
                <a:extLst>
                  <a:ext uri="{FF2B5EF4-FFF2-40B4-BE49-F238E27FC236}">
                    <a16:creationId xmlns:a16="http://schemas.microsoft.com/office/drawing/2014/main" id="{AB538443-7D57-4AD7-901D-BDB2B7964749}"/>
                  </a:ext>
                </a:extLst>
              </p:cNvPr>
              <p:cNvSpPr/>
              <p:nvPr/>
            </p:nvSpPr>
            <p:spPr>
              <a:xfrm>
                <a:off x="2684318" y="739491"/>
                <a:ext cx="82417" cy="142995"/>
              </a:xfrm>
              <a:custGeom>
                <a:avLst/>
                <a:gdLst/>
                <a:ahLst/>
                <a:cxnLst/>
                <a:rect l="0" t="0" r="0" b="0"/>
                <a:pathLst>
                  <a:path w="82417" h="144319">
                    <a:moveTo>
                      <a:pt x="0" y="0"/>
                    </a:moveTo>
                    <a:lnTo>
                      <a:pt x="9342" y="24"/>
                    </a:lnTo>
                    <a:lnTo>
                      <a:pt x="19019" y="347"/>
                    </a:lnTo>
                    <a:lnTo>
                      <a:pt x="28454" y="1629"/>
                    </a:lnTo>
                    <a:lnTo>
                      <a:pt x="37954" y="4603"/>
                    </a:lnTo>
                    <a:lnTo>
                      <a:pt x="47557" y="9437"/>
                    </a:lnTo>
                    <a:lnTo>
                      <a:pt x="55288" y="14621"/>
                    </a:lnTo>
                    <a:lnTo>
                      <a:pt x="61212" y="19805"/>
                    </a:lnTo>
                    <a:lnTo>
                      <a:pt x="66960" y="26448"/>
                    </a:lnTo>
                    <a:lnTo>
                      <a:pt x="72423" y="34751"/>
                    </a:lnTo>
                    <a:lnTo>
                      <a:pt x="76567" y="43024"/>
                    </a:lnTo>
                    <a:lnTo>
                      <a:pt x="79543" y="51056"/>
                    </a:lnTo>
                    <a:lnTo>
                      <a:pt x="81462" y="59284"/>
                    </a:lnTo>
                    <a:lnTo>
                      <a:pt x="82357" y="67837"/>
                    </a:lnTo>
                    <a:lnTo>
                      <a:pt x="82416" y="76666"/>
                    </a:lnTo>
                    <a:lnTo>
                      <a:pt x="81856" y="85480"/>
                    </a:lnTo>
                    <a:lnTo>
                      <a:pt x="80858" y="94081"/>
                    </a:lnTo>
                    <a:lnTo>
                      <a:pt x="79558" y="102398"/>
                    </a:lnTo>
                    <a:lnTo>
                      <a:pt x="77985" y="110208"/>
                    </a:lnTo>
                    <a:lnTo>
                      <a:pt x="75542" y="118933"/>
                    </a:lnTo>
                    <a:lnTo>
                      <a:pt x="71694" y="128065"/>
                    </a:lnTo>
                    <a:lnTo>
                      <a:pt x="66158" y="135949"/>
                    </a:lnTo>
                    <a:lnTo>
                      <a:pt x="58199" y="141773"/>
                    </a:lnTo>
                    <a:lnTo>
                      <a:pt x="46182" y="144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2" name="Freihandform 373">
                <a:extLst>
                  <a:ext uri="{FF2B5EF4-FFF2-40B4-BE49-F238E27FC236}">
                    <a16:creationId xmlns:a16="http://schemas.microsoft.com/office/drawing/2014/main" id="{73E86337-0F7E-4479-B726-4388718D4C63}"/>
                  </a:ext>
                </a:extLst>
              </p:cNvPr>
              <p:cNvSpPr/>
              <p:nvPr/>
            </p:nvSpPr>
            <p:spPr>
              <a:xfrm>
                <a:off x="2701752" y="750614"/>
                <a:ext cx="63398" cy="138228"/>
              </a:xfrm>
              <a:custGeom>
                <a:avLst/>
                <a:gdLst/>
                <a:ahLst/>
                <a:cxnLst/>
                <a:rect l="0" t="0" r="0" b="0"/>
                <a:pathLst>
                  <a:path w="63501" h="138546">
                    <a:moveTo>
                      <a:pt x="0" y="0"/>
                    </a:moveTo>
                    <a:lnTo>
                      <a:pt x="3649" y="5764"/>
                    </a:lnTo>
                    <a:lnTo>
                      <a:pt x="8538" y="11523"/>
                    </a:lnTo>
                    <a:lnTo>
                      <a:pt x="13546" y="19416"/>
                    </a:lnTo>
                    <a:lnTo>
                      <a:pt x="18215" y="28754"/>
                    </a:lnTo>
                    <a:lnTo>
                      <a:pt x="22553" y="38362"/>
                    </a:lnTo>
                    <a:lnTo>
                      <a:pt x="26644" y="48245"/>
                    </a:lnTo>
                    <a:lnTo>
                      <a:pt x="30399" y="57627"/>
                    </a:lnTo>
                    <a:lnTo>
                      <a:pt x="34203" y="67028"/>
                    </a:lnTo>
                    <a:lnTo>
                      <a:pt x="38337" y="77078"/>
                    </a:lnTo>
                    <a:lnTo>
                      <a:pt x="42388" y="86985"/>
                    </a:lnTo>
                    <a:lnTo>
                      <a:pt x="46021" y="96087"/>
                    </a:lnTo>
                    <a:lnTo>
                      <a:pt x="49204" y="104290"/>
                    </a:lnTo>
                    <a:lnTo>
                      <a:pt x="52255" y="112060"/>
                    </a:lnTo>
                    <a:lnTo>
                      <a:pt x="56543" y="122424"/>
                    </a:lnTo>
                    <a:lnTo>
                      <a:pt x="63500"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83" name="Gruppieren 378">
              <a:extLst>
                <a:ext uri="{FF2B5EF4-FFF2-40B4-BE49-F238E27FC236}">
                  <a16:creationId xmlns:a16="http://schemas.microsoft.com/office/drawing/2014/main" id="{D1790FAA-F661-4577-8403-A0BBAA85C20E}"/>
                </a:ext>
              </a:extLst>
            </p:cNvPr>
            <p:cNvGrpSpPr>
              <a:grpSpLocks/>
            </p:cNvGrpSpPr>
            <p:nvPr/>
          </p:nvGrpSpPr>
          <p:grpSpPr bwMode="auto">
            <a:xfrm>
              <a:off x="3402277" y="2503167"/>
              <a:ext cx="135587" cy="67079"/>
              <a:chOff x="2618821" y="1027152"/>
              <a:chExt cx="152089" cy="74951"/>
            </a:xfrm>
          </p:grpSpPr>
          <p:sp>
            <p:nvSpPr>
              <p:cNvPr id="384" name="Freihandform 375">
                <a:extLst>
                  <a:ext uri="{FF2B5EF4-FFF2-40B4-BE49-F238E27FC236}">
                    <a16:creationId xmlns:a16="http://schemas.microsoft.com/office/drawing/2014/main" id="{EC7EE6BB-CB89-4C9A-A9D0-3F00AE35244D}"/>
                  </a:ext>
                </a:extLst>
              </p:cNvPr>
              <p:cNvSpPr/>
              <p:nvPr/>
            </p:nvSpPr>
            <p:spPr>
              <a:xfrm>
                <a:off x="2620422" y="1062236"/>
                <a:ext cx="144084" cy="39867"/>
              </a:xfrm>
              <a:custGeom>
                <a:avLst/>
                <a:gdLst/>
                <a:ahLst/>
                <a:cxnLst/>
                <a:rect l="0" t="0" r="0" b="0"/>
                <a:pathLst>
                  <a:path w="144319" h="39921">
                    <a:moveTo>
                      <a:pt x="144318" y="28863"/>
                    </a:moveTo>
                    <a:lnTo>
                      <a:pt x="135455" y="31962"/>
                    </a:lnTo>
                    <a:lnTo>
                      <a:pt x="126686" y="34971"/>
                    </a:lnTo>
                    <a:lnTo>
                      <a:pt x="116418" y="37283"/>
                    </a:lnTo>
                    <a:lnTo>
                      <a:pt x="104920" y="38735"/>
                    </a:lnTo>
                    <a:lnTo>
                      <a:pt x="93061" y="39552"/>
                    </a:lnTo>
                    <a:lnTo>
                      <a:pt x="81228" y="39920"/>
                    </a:lnTo>
                    <a:lnTo>
                      <a:pt x="69470" y="39360"/>
                    </a:lnTo>
                    <a:lnTo>
                      <a:pt x="57758" y="37227"/>
                    </a:lnTo>
                    <a:lnTo>
                      <a:pt x="47822" y="34053"/>
                    </a:lnTo>
                    <a:lnTo>
                      <a:pt x="39544" y="30250"/>
                    </a:lnTo>
                    <a:lnTo>
                      <a:pt x="32402" y="26150"/>
                    </a:lnTo>
                    <a:lnTo>
                      <a:pt x="25628" y="21496"/>
                    </a:lnTo>
                    <a:lnTo>
                      <a:pt x="15960" y="13796"/>
                    </a:ln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5" name="Freihandform 376">
                <a:extLst>
                  <a:ext uri="{FF2B5EF4-FFF2-40B4-BE49-F238E27FC236}">
                    <a16:creationId xmlns:a16="http://schemas.microsoft.com/office/drawing/2014/main" id="{23E25CFA-A647-4D19-A407-F58E73573C5B}"/>
                  </a:ext>
                </a:extLst>
              </p:cNvPr>
              <p:cNvSpPr/>
              <p:nvPr/>
            </p:nvSpPr>
            <p:spPr>
              <a:xfrm>
                <a:off x="2618821" y="1027152"/>
                <a:ext cx="140882" cy="46246"/>
              </a:xfrm>
              <a:custGeom>
                <a:avLst/>
                <a:gdLst/>
                <a:ahLst/>
                <a:cxnLst/>
                <a:rect l="0" t="0" r="0" b="0"/>
                <a:pathLst>
                  <a:path w="140543" h="46576">
                    <a:moveTo>
                      <a:pt x="1997" y="46575"/>
                    </a:moveTo>
                    <a:lnTo>
                      <a:pt x="0" y="40331"/>
                    </a:lnTo>
                    <a:lnTo>
                      <a:pt x="748" y="33664"/>
                    </a:lnTo>
                    <a:lnTo>
                      <a:pt x="3892" y="26604"/>
                    </a:lnTo>
                    <a:lnTo>
                      <a:pt x="9608" y="19287"/>
                    </a:lnTo>
                    <a:lnTo>
                      <a:pt x="17589" y="12102"/>
                    </a:lnTo>
                    <a:lnTo>
                      <a:pt x="27213" y="5845"/>
                    </a:lnTo>
                    <a:lnTo>
                      <a:pt x="38179" y="1837"/>
                    </a:lnTo>
                    <a:lnTo>
                      <a:pt x="47997" y="164"/>
                    </a:lnTo>
                    <a:lnTo>
                      <a:pt x="56118" y="0"/>
                    </a:lnTo>
                    <a:lnTo>
                      <a:pt x="63445" y="737"/>
                    </a:lnTo>
                    <a:lnTo>
                      <a:pt x="72119" y="2565"/>
                    </a:lnTo>
                    <a:lnTo>
                      <a:pt x="81528" y="5321"/>
                    </a:lnTo>
                    <a:lnTo>
                      <a:pt x="90616" y="8613"/>
                    </a:lnTo>
                    <a:lnTo>
                      <a:pt x="99495" y="12188"/>
                    </a:lnTo>
                    <a:lnTo>
                      <a:pt x="108829" y="15905"/>
                    </a:lnTo>
                    <a:lnTo>
                      <a:pt x="118430" y="19975"/>
                    </a:lnTo>
                    <a:lnTo>
                      <a:pt x="128743" y="25782"/>
                    </a:lnTo>
                    <a:lnTo>
                      <a:pt x="140542" y="3503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6" name="Freihandform 377">
                <a:extLst>
                  <a:ext uri="{FF2B5EF4-FFF2-40B4-BE49-F238E27FC236}">
                    <a16:creationId xmlns:a16="http://schemas.microsoft.com/office/drawing/2014/main" id="{3703E9E2-E23A-49DE-B6A5-6432D3DF4D3F}"/>
                  </a:ext>
                </a:extLst>
              </p:cNvPr>
              <p:cNvSpPr/>
              <p:nvPr/>
            </p:nvSpPr>
            <p:spPr>
              <a:xfrm>
                <a:off x="2660445" y="1044693"/>
                <a:ext cx="110465" cy="17542"/>
              </a:xfrm>
              <a:custGeom>
                <a:avLst/>
                <a:gdLst/>
                <a:ahLst/>
                <a:cxnLst/>
                <a:rect l="0" t="0" r="0" b="0"/>
                <a:pathLst>
                  <a:path w="109683" h="16646">
                    <a:moveTo>
                      <a:pt x="0" y="0"/>
                    </a:moveTo>
                    <a:lnTo>
                      <a:pt x="6795" y="3122"/>
                    </a:lnTo>
                    <a:lnTo>
                      <a:pt x="15340" y="6455"/>
                    </a:lnTo>
                    <a:lnTo>
                      <a:pt x="24911" y="9891"/>
                    </a:lnTo>
                    <a:lnTo>
                      <a:pt x="33467" y="12522"/>
                    </a:lnTo>
                    <a:lnTo>
                      <a:pt x="40939" y="14211"/>
                    </a:lnTo>
                    <a:lnTo>
                      <a:pt x="48068" y="15285"/>
                    </a:lnTo>
                    <a:lnTo>
                      <a:pt x="55192" y="15985"/>
                    </a:lnTo>
                    <a:lnTo>
                      <a:pt x="64275" y="16498"/>
                    </a:lnTo>
                    <a:lnTo>
                      <a:pt x="75487" y="16645"/>
                    </a:lnTo>
                    <a:lnTo>
                      <a:pt x="89821" y="15420"/>
                    </a:lnTo>
                    <a:lnTo>
                      <a:pt x="109682" y="11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87" name="Gruppieren 382">
              <a:extLst>
                <a:ext uri="{FF2B5EF4-FFF2-40B4-BE49-F238E27FC236}">
                  <a16:creationId xmlns:a16="http://schemas.microsoft.com/office/drawing/2014/main" id="{D55BCFFD-2D27-4A44-AEFE-1CE42E814089}"/>
                </a:ext>
              </a:extLst>
            </p:cNvPr>
            <p:cNvGrpSpPr>
              <a:grpSpLocks/>
            </p:cNvGrpSpPr>
            <p:nvPr/>
          </p:nvGrpSpPr>
          <p:grpSpPr bwMode="auto">
            <a:xfrm>
              <a:off x="3834727" y="1979374"/>
              <a:ext cx="82779" cy="139868"/>
              <a:chOff x="3099954" y="444500"/>
              <a:chExt cx="92365" cy="155865"/>
            </a:xfrm>
          </p:grpSpPr>
          <p:sp>
            <p:nvSpPr>
              <p:cNvPr id="388" name="Freihandform 379">
                <a:extLst>
                  <a:ext uri="{FF2B5EF4-FFF2-40B4-BE49-F238E27FC236}">
                    <a16:creationId xmlns:a16="http://schemas.microsoft.com/office/drawing/2014/main" id="{F2E5D185-9C7B-44D2-AA66-257EB719A6CC}"/>
                  </a:ext>
                </a:extLst>
              </p:cNvPr>
              <p:cNvSpPr/>
              <p:nvPr/>
            </p:nvSpPr>
            <p:spPr>
              <a:xfrm>
                <a:off x="3134989" y="444500"/>
                <a:ext cx="57330" cy="149503"/>
              </a:xfrm>
              <a:custGeom>
                <a:avLst/>
                <a:gdLst/>
                <a:ahLst/>
                <a:cxnLst/>
                <a:rect l="0" t="0" r="0" b="0"/>
                <a:pathLst>
                  <a:path w="57728" h="150092">
                    <a:moveTo>
                      <a:pt x="57727" y="150091"/>
                    </a:moveTo>
                    <a:lnTo>
                      <a:pt x="50452" y="147472"/>
                    </a:lnTo>
                    <a:lnTo>
                      <a:pt x="40999" y="145370"/>
                    </a:lnTo>
                    <a:lnTo>
                      <a:pt x="32201" y="141973"/>
                    </a:lnTo>
                    <a:lnTo>
                      <a:pt x="25160" y="135870"/>
                    </a:lnTo>
                    <a:lnTo>
                      <a:pt x="20288" y="129007"/>
                    </a:lnTo>
                    <a:lnTo>
                      <a:pt x="16864" y="122276"/>
                    </a:lnTo>
                    <a:lnTo>
                      <a:pt x="13529" y="113867"/>
                    </a:lnTo>
                    <a:lnTo>
                      <a:pt x="10855" y="105570"/>
                    </a:lnTo>
                    <a:lnTo>
                      <a:pt x="9097" y="98066"/>
                    </a:lnTo>
                    <a:lnTo>
                      <a:pt x="7936" y="90835"/>
                    </a:lnTo>
                    <a:lnTo>
                      <a:pt x="6922" y="83841"/>
                    </a:lnTo>
                    <a:lnTo>
                      <a:pt x="5779" y="77139"/>
                    </a:lnTo>
                    <a:lnTo>
                      <a:pt x="4446" y="70478"/>
                    </a:lnTo>
                    <a:lnTo>
                      <a:pt x="2967" y="61854"/>
                    </a:lnTo>
                    <a:lnTo>
                      <a:pt x="1739" y="51440"/>
                    </a:lnTo>
                    <a:lnTo>
                      <a:pt x="942" y="40274"/>
                    </a:lnTo>
                    <a:lnTo>
                      <a:pt x="484" y="28627"/>
                    </a:lnTo>
                    <a:lnTo>
                      <a:pt x="177" y="15622"/>
                    </a:ln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9" name="Freihandform 380">
                <a:extLst>
                  <a:ext uri="{FF2B5EF4-FFF2-40B4-BE49-F238E27FC236}">
                    <a16:creationId xmlns:a16="http://schemas.microsoft.com/office/drawing/2014/main" id="{964E9CDE-D350-470C-B992-BD461D6CAA99}"/>
                  </a:ext>
                </a:extLst>
              </p:cNvPr>
              <p:cNvSpPr/>
              <p:nvPr/>
            </p:nvSpPr>
            <p:spPr>
              <a:xfrm>
                <a:off x="3099954" y="450862"/>
                <a:ext cx="90772" cy="138370"/>
              </a:xfrm>
              <a:custGeom>
                <a:avLst/>
                <a:gdLst/>
                <a:ahLst/>
                <a:cxnLst/>
                <a:rect l="0" t="0" r="0" b="0"/>
                <a:pathLst>
                  <a:path w="91416" h="138546">
                    <a:moveTo>
                      <a:pt x="0" y="0"/>
                    </a:moveTo>
                    <a:lnTo>
                      <a:pt x="9659" y="0"/>
                    </a:lnTo>
                    <a:lnTo>
                      <a:pt x="18850" y="63"/>
                    </a:lnTo>
                    <a:lnTo>
                      <a:pt x="28180" y="818"/>
                    </a:lnTo>
                    <a:lnTo>
                      <a:pt x="37602" y="2900"/>
                    </a:lnTo>
                    <a:lnTo>
                      <a:pt x="46536" y="6744"/>
                    </a:lnTo>
                    <a:lnTo>
                      <a:pt x="54953" y="12149"/>
                    </a:lnTo>
                    <a:lnTo>
                      <a:pt x="62735" y="18594"/>
                    </a:lnTo>
                    <a:lnTo>
                      <a:pt x="69426" y="25768"/>
                    </a:lnTo>
                    <a:lnTo>
                      <a:pt x="74935" y="34347"/>
                    </a:lnTo>
                    <a:lnTo>
                      <a:pt x="78906" y="42570"/>
                    </a:lnTo>
                    <a:lnTo>
                      <a:pt x="81546" y="49999"/>
                    </a:lnTo>
                    <a:lnTo>
                      <a:pt x="83553" y="58999"/>
                    </a:lnTo>
                    <a:lnTo>
                      <a:pt x="85618" y="69651"/>
                    </a:lnTo>
                    <a:lnTo>
                      <a:pt x="87858" y="81245"/>
                    </a:lnTo>
                    <a:lnTo>
                      <a:pt x="89550" y="91707"/>
                    </a:lnTo>
                    <a:lnTo>
                      <a:pt x="90587" y="100955"/>
                    </a:lnTo>
                    <a:lnTo>
                      <a:pt x="91221" y="109377"/>
                    </a:lnTo>
                    <a:lnTo>
                      <a:pt x="91415" y="117343"/>
                    </a:lnTo>
                    <a:lnTo>
                      <a:pt x="90278" y="126528"/>
                    </a:lnTo>
                    <a:lnTo>
                      <a:pt x="86591"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0" name="Freihandform 381">
                <a:extLst>
                  <a:ext uri="{FF2B5EF4-FFF2-40B4-BE49-F238E27FC236}">
                    <a16:creationId xmlns:a16="http://schemas.microsoft.com/office/drawing/2014/main" id="{56A2DFCB-978B-4F4D-8884-AB92ED0073A7}"/>
                  </a:ext>
                </a:extLst>
              </p:cNvPr>
              <p:cNvSpPr/>
              <p:nvPr/>
            </p:nvSpPr>
            <p:spPr>
              <a:xfrm>
                <a:off x="3146136" y="479490"/>
                <a:ext cx="46183" cy="120875"/>
              </a:xfrm>
              <a:custGeom>
                <a:avLst/>
                <a:gdLst/>
                <a:ahLst/>
                <a:cxnLst/>
                <a:rect l="0" t="0" r="0" b="0"/>
                <a:pathLst>
                  <a:path w="46183" h="121229">
                    <a:moveTo>
                      <a:pt x="0" y="0"/>
                    </a:moveTo>
                    <a:lnTo>
                      <a:pt x="2595" y="6772"/>
                    </a:lnTo>
                    <a:lnTo>
                      <a:pt x="4373" y="14993"/>
                    </a:lnTo>
                    <a:lnTo>
                      <a:pt x="6362" y="23595"/>
                    </a:lnTo>
                    <a:lnTo>
                      <a:pt x="8325" y="32643"/>
                    </a:lnTo>
                    <a:lnTo>
                      <a:pt x="10061" y="42170"/>
                    </a:lnTo>
                    <a:lnTo>
                      <a:pt x="12142" y="51555"/>
                    </a:lnTo>
                    <a:lnTo>
                      <a:pt x="14837" y="61043"/>
                    </a:lnTo>
                    <a:lnTo>
                      <a:pt x="18024" y="70803"/>
                    </a:lnTo>
                    <a:lnTo>
                      <a:pt x="21519" y="80244"/>
                    </a:lnTo>
                    <a:lnTo>
                      <a:pt x="25210" y="89082"/>
                    </a:lnTo>
                    <a:lnTo>
                      <a:pt x="29536" y="97724"/>
                    </a:lnTo>
                    <a:lnTo>
                      <a:pt x="35918" y="107858"/>
                    </a:lnTo>
                    <a:lnTo>
                      <a:pt x="46182" y="12122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91" name="Gruppieren 386">
              <a:extLst>
                <a:ext uri="{FF2B5EF4-FFF2-40B4-BE49-F238E27FC236}">
                  <a16:creationId xmlns:a16="http://schemas.microsoft.com/office/drawing/2014/main" id="{10285545-148A-4E60-BBE8-4D4087787BFD}"/>
                </a:ext>
              </a:extLst>
            </p:cNvPr>
            <p:cNvGrpSpPr>
              <a:grpSpLocks/>
            </p:cNvGrpSpPr>
            <p:nvPr/>
          </p:nvGrpSpPr>
          <p:grpSpPr bwMode="auto">
            <a:xfrm>
              <a:off x="4736734" y="1890886"/>
              <a:ext cx="119887" cy="104188"/>
              <a:chOff x="4104409" y="346364"/>
              <a:chExt cx="132773" cy="115455"/>
            </a:xfrm>
          </p:grpSpPr>
          <p:sp>
            <p:nvSpPr>
              <p:cNvPr id="392" name="Freihandform 383">
                <a:extLst>
                  <a:ext uri="{FF2B5EF4-FFF2-40B4-BE49-F238E27FC236}">
                    <a16:creationId xmlns:a16="http://schemas.microsoft.com/office/drawing/2014/main" id="{D52E27F3-693E-4425-AC23-AA4BEA7B3035}"/>
                  </a:ext>
                </a:extLst>
              </p:cNvPr>
              <p:cNvSpPr/>
              <p:nvPr/>
            </p:nvSpPr>
            <p:spPr>
              <a:xfrm>
                <a:off x="4104409" y="346364"/>
                <a:ext cx="121708" cy="115455"/>
              </a:xfrm>
              <a:custGeom>
                <a:avLst/>
                <a:gdLst/>
                <a:ahLst/>
                <a:cxnLst/>
                <a:rect l="0" t="0" r="0" b="0"/>
                <a:pathLst>
                  <a:path w="122102" h="115455">
                    <a:moveTo>
                      <a:pt x="0" y="115454"/>
                    </a:moveTo>
                    <a:lnTo>
                      <a:pt x="9366" y="114903"/>
                    </a:lnTo>
                    <a:lnTo>
                      <a:pt x="19366" y="113024"/>
                    </a:lnTo>
                    <a:lnTo>
                      <a:pt x="29893" y="110328"/>
                    </a:lnTo>
                    <a:lnTo>
                      <a:pt x="40196" y="107086"/>
                    </a:lnTo>
                    <a:lnTo>
                      <a:pt x="50025" y="103242"/>
                    </a:lnTo>
                    <a:lnTo>
                      <a:pt x="59791" y="98449"/>
                    </a:lnTo>
                    <a:lnTo>
                      <a:pt x="67772" y="93641"/>
                    </a:lnTo>
                    <a:lnTo>
                      <a:pt x="73868" y="88980"/>
                    </a:lnTo>
                    <a:lnTo>
                      <a:pt x="79093" y="84102"/>
                    </a:lnTo>
                    <a:lnTo>
                      <a:pt x="85240" y="78312"/>
                    </a:lnTo>
                    <a:lnTo>
                      <a:pt x="92097" y="72130"/>
                    </a:lnTo>
                    <a:lnTo>
                      <a:pt x="98452" y="65641"/>
                    </a:lnTo>
                    <a:lnTo>
                      <a:pt x="103922" y="58726"/>
                    </a:lnTo>
                    <a:lnTo>
                      <a:pt x="108697" y="51477"/>
                    </a:lnTo>
                    <a:lnTo>
                      <a:pt x="113039" y="44019"/>
                    </a:lnTo>
                    <a:lnTo>
                      <a:pt x="117092" y="36420"/>
                    </a:lnTo>
                    <a:lnTo>
                      <a:pt x="120359" y="28075"/>
                    </a:lnTo>
                    <a:lnTo>
                      <a:pt x="122101" y="16829"/>
                    </a:lnTo>
                    <a:lnTo>
                      <a:pt x="121227"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3" name="Freihandform 384">
                <a:extLst>
                  <a:ext uri="{FF2B5EF4-FFF2-40B4-BE49-F238E27FC236}">
                    <a16:creationId xmlns:a16="http://schemas.microsoft.com/office/drawing/2014/main" id="{10B31367-E35A-434A-A29C-472AFB16ED40}"/>
                  </a:ext>
                </a:extLst>
              </p:cNvPr>
              <p:cNvSpPr/>
              <p:nvPr/>
            </p:nvSpPr>
            <p:spPr>
              <a:xfrm>
                <a:off x="4128118" y="357435"/>
                <a:ext cx="109064" cy="52191"/>
              </a:xfrm>
              <a:custGeom>
                <a:avLst/>
                <a:gdLst/>
                <a:ahLst/>
                <a:cxnLst/>
                <a:rect l="0" t="0" r="0" b="0"/>
                <a:pathLst>
                  <a:path w="109682" h="52490">
                    <a:moveTo>
                      <a:pt x="0" y="52489"/>
                    </a:moveTo>
                    <a:lnTo>
                      <a:pt x="6244" y="45717"/>
                    </a:lnTo>
                    <a:lnTo>
                      <a:pt x="12910" y="37495"/>
                    </a:lnTo>
                    <a:lnTo>
                      <a:pt x="20034" y="29020"/>
                    </a:lnTo>
                    <a:lnTo>
                      <a:pt x="28082" y="21412"/>
                    </a:lnTo>
                    <a:lnTo>
                      <a:pt x="37026" y="15078"/>
                    </a:lnTo>
                    <a:lnTo>
                      <a:pt x="46034" y="9787"/>
                    </a:lnTo>
                    <a:lnTo>
                      <a:pt x="54677" y="5209"/>
                    </a:lnTo>
                    <a:lnTo>
                      <a:pt x="63245" y="1610"/>
                    </a:lnTo>
                    <a:lnTo>
                      <a:pt x="72396" y="0"/>
                    </a:lnTo>
                    <a:lnTo>
                      <a:pt x="82110" y="760"/>
                    </a:lnTo>
                    <a:lnTo>
                      <a:pt x="93855" y="4256"/>
                    </a:lnTo>
                    <a:lnTo>
                      <a:pt x="109681" y="1208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4" name="Freihandform 385">
                <a:extLst>
                  <a:ext uri="{FF2B5EF4-FFF2-40B4-BE49-F238E27FC236}">
                    <a16:creationId xmlns:a16="http://schemas.microsoft.com/office/drawing/2014/main" id="{D26A71D4-30FB-4D5A-8087-F094960A8B11}"/>
                  </a:ext>
                </a:extLst>
              </p:cNvPr>
              <p:cNvSpPr/>
              <p:nvPr/>
            </p:nvSpPr>
            <p:spPr>
              <a:xfrm>
                <a:off x="4128118" y="352690"/>
                <a:ext cx="85354" cy="56936"/>
              </a:xfrm>
              <a:custGeom>
                <a:avLst/>
                <a:gdLst/>
                <a:ahLst/>
                <a:cxnLst/>
                <a:rect l="0" t="0" r="0" b="0"/>
                <a:pathLst>
                  <a:path w="86591" h="57729">
                    <a:moveTo>
                      <a:pt x="0" y="57728"/>
                    </a:moveTo>
                    <a:lnTo>
                      <a:pt x="8071" y="55390"/>
                    </a:lnTo>
                    <a:lnTo>
                      <a:pt x="18245" y="51235"/>
                    </a:lnTo>
                    <a:lnTo>
                      <a:pt x="27795" y="45705"/>
                    </a:lnTo>
                    <a:lnTo>
                      <a:pt x="35885" y="39522"/>
                    </a:lnTo>
                    <a:lnTo>
                      <a:pt x="43274" y="33668"/>
                    </a:lnTo>
                    <a:lnTo>
                      <a:pt x="50605" y="28480"/>
                    </a:lnTo>
                    <a:lnTo>
                      <a:pt x="58542" y="23091"/>
                    </a:lnTo>
                    <a:lnTo>
                      <a:pt x="69541" y="14648"/>
                    </a:lnTo>
                    <a:lnTo>
                      <a:pt x="8659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95" name="Gruppieren 402">
              <a:extLst>
                <a:ext uri="{FF2B5EF4-FFF2-40B4-BE49-F238E27FC236}">
                  <a16:creationId xmlns:a16="http://schemas.microsoft.com/office/drawing/2014/main" id="{184D59A7-4D22-4822-AA2C-F98F46C524C3}"/>
                </a:ext>
              </a:extLst>
            </p:cNvPr>
            <p:cNvGrpSpPr>
              <a:grpSpLocks/>
            </p:cNvGrpSpPr>
            <p:nvPr/>
          </p:nvGrpSpPr>
          <p:grpSpPr bwMode="auto">
            <a:xfrm>
              <a:off x="3736248" y="2067862"/>
              <a:ext cx="2137984" cy="352525"/>
              <a:chOff x="2990273" y="542636"/>
              <a:chExt cx="2378131" cy="392547"/>
            </a:xfrm>
          </p:grpSpPr>
          <p:sp>
            <p:nvSpPr>
              <p:cNvPr id="396" name="Freihandform 387">
                <a:extLst>
                  <a:ext uri="{FF2B5EF4-FFF2-40B4-BE49-F238E27FC236}">
                    <a16:creationId xmlns:a16="http://schemas.microsoft.com/office/drawing/2014/main" id="{51AEAB86-3B00-4944-A47D-C72355C2E8B7}"/>
                  </a:ext>
                </a:extLst>
              </p:cNvPr>
              <p:cNvSpPr/>
              <p:nvPr/>
            </p:nvSpPr>
            <p:spPr>
              <a:xfrm>
                <a:off x="2990273" y="860487"/>
                <a:ext cx="120653" cy="74696"/>
              </a:xfrm>
              <a:custGeom>
                <a:avLst/>
                <a:gdLst/>
                <a:ahLst/>
                <a:cxnLst/>
                <a:rect l="0" t="0" r="0" b="0"/>
                <a:pathLst>
                  <a:path w="121228" h="75047">
                    <a:moveTo>
                      <a:pt x="121227" y="0"/>
                    </a:moveTo>
                    <a:lnTo>
                      <a:pt x="111836" y="0"/>
                    </a:lnTo>
                    <a:lnTo>
                      <a:pt x="101771" y="0"/>
                    </a:lnTo>
                    <a:lnTo>
                      <a:pt x="92789" y="0"/>
                    </a:lnTo>
                    <a:lnTo>
                      <a:pt x="84970" y="24"/>
                    </a:lnTo>
                    <a:lnTo>
                      <a:pt x="77558" y="298"/>
                    </a:lnTo>
                    <a:lnTo>
                      <a:pt x="70204" y="953"/>
                    </a:lnTo>
                    <a:lnTo>
                      <a:pt x="62845" y="2011"/>
                    </a:lnTo>
                    <a:lnTo>
                      <a:pt x="55913" y="3845"/>
                    </a:lnTo>
                    <a:lnTo>
                      <a:pt x="49682" y="6645"/>
                    </a:lnTo>
                    <a:lnTo>
                      <a:pt x="43952" y="10361"/>
                    </a:lnTo>
                    <a:lnTo>
                      <a:pt x="37203" y="15329"/>
                    </a:lnTo>
                    <a:lnTo>
                      <a:pt x="29843" y="20948"/>
                    </a:lnTo>
                    <a:lnTo>
                      <a:pt x="23161" y="27162"/>
                    </a:lnTo>
                    <a:lnTo>
                      <a:pt x="17503" y="34623"/>
                    </a:lnTo>
                    <a:lnTo>
                      <a:pt x="12481" y="43946"/>
                    </a:lnTo>
                    <a:lnTo>
                      <a:pt x="6949" y="56590"/>
                    </a:lnTo>
                    <a:lnTo>
                      <a:pt x="0" y="7504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7" name="Freihandform 388">
                <a:extLst>
                  <a:ext uri="{FF2B5EF4-FFF2-40B4-BE49-F238E27FC236}">
                    <a16:creationId xmlns:a16="http://schemas.microsoft.com/office/drawing/2014/main" id="{34D1FD12-3AFB-41C5-9839-48DA33A128F5}"/>
                  </a:ext>
                </a:extLst>
              </p:cNvPr>
              <p:cNvSpPr/>
              <p:nvPr/>
            </p:nvSpPr>
            <p:spPr>
              <a:xfrm>
                <a:off x="2990273" y="860487"/>
                <a:ext cx="166692" cy="65160"/>
              </a:xfrm>
              <a:custGeom>
                <a:avLst/>
                <a:gdLst/>
                <a:ahLst/>
                <a:cxnLst/>
                <a:rect l="0" t="0" r="0" b="0"/>
                <a:pathLst>
                  <a:path w="167409" h="65200">
                    <a:moveTo>
                      <a:pt x="0" y="51955"/>
                    </a:moveTo>
                    <a:lnTo>
                      <a:pt x="9366" y="55053"/>
                    </a:lnTo>
                    <a:lnTo>
                      <a:pt x="19366" y="58063"/>
                    </a:lnTo>
                    <a:lnTo>
                      <a:pt x="29956" y="60438"/>
                    </a:lnTo>
                    <a:lnTo>
                      <a:pt x="40967" y="62574"/>
                    </a:lnTo>
                    <a:lnTo>
                      <a:pt x="52231" y="64502"/>
                    </a:lnTo>
                    <a:lnTo>
                      <a:pt x="63444" y="65199"/>
                    </a:lnTo>
                    <a:lnTo>
                      <a:pt x="72875" y="65049"/>
                    </a:lnTo>
                    <a:lnTo>
                      <a:pt x="80787" y="64697"/>
                    </a:lnTo>
                    <a:lnTo>
                      <a:pt x="88146" y="64315"/>
                    </a:lnTo>
                    <a:lnTo>
                      <a:pt x="95169" y="63506"/>
                    </a:lnTo>
                    <a:lnTo>
                      <a:pt x="101867" y="62005"/>
                    </a:lnTo>
                    <a:lnTo>
                      <a:pt x="108295" y="59852"/>
                    </a:lnTo>
                    <a:lnTo>
                      <a:pt x="114519" y="57186"/>
                    </a:lnTo>
                    <a:lnTo>
                      <a:pt x="120600" y="54146"/>
                    </a:lnTo>
                    <a:lnTo>
                      <a:pt x="126669" y="50707"/>
                    </a:lnTo>
                    <a:lnTo>
                      <a:pt x="133481" y="45755"/>
                    </a:lnTo>
                    <a:lnTo>
                      <a:pt x="140431" y="39691"/>
                    </a:lnTo>
                    <a:lnTo>
                      <a:pt x="147335" y="33614"/>
                    </a:lnTo>
                    <a:lnTo>
                      <a:pt x="153884" y="25996"/>
                    </a:lnTo>
                    <a:lnTo>
                      <a:pt x="160448" y="15411"/>
                    </a:lnTo>
                    <a:lnTo>
                      <a:pt x="167408"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8" name="Freihandform 389">
                <a:extLst>
                  <a:ext uri="{FF2B5EF4-FFF2-40B4-BE49-F238E27FC236}">
                    <a16:creationId xmlns:a16="http://schemas.microsoft.com/office/drawing/2014/main" id="{C421A6CE-6260-4320-8D5B-9AF288126416}"/>
                  </a:ext>
                </a:extLst>
              </p:cNvPr>
              <p:cNvSpPr/>
              <p:nvPr/>
            </p:nvSpPr>
            <p:spPr>
              <a:xfrm>
                <a:off x="3014087" y="849363"/>
                <a:ext cx="103189" cy="39731"/>
              </a:xfrm>
              <a:custGeom>
                <a:avLst/>
                <a:gdLst/>
                <a:ahLst/>
                <a:cxnLst/>
                <a:rect l="0" t="0" r="0" b="0"/>
                <a:pathLst>
                  <a:path w="103910" h="40410">
                    <a:moveTo>
                      <a:pt x="0" y="40409"/>
                    </a:moveTo>
                    <a:lnTo>
                      <a:pt x="9342" y="39858"/>
                    </a:lnTo>
                    <a:lnTo>
                      <a:pt x="19018" y="37979"/>
                    </a:lnTo>
                    <a:lnTo>
                      <a:pt x="28390" y="35283"/>
                    </a:lnTo>
                    <a:lnTo>
                      <a:pt x="37206" y="32065"/>
                    </a:lnTo>
                    <a:lnTo>
                      <a:pt x="45857" y="28545"/>
                    </a:lnTo>
                    <a:lnTo>
                      <a:pt x="55108" y="24798"/>
                    </a:lnTo>
                    <a:lnTo>
                      <a:pt x="64986" y="20427"/>
                    </a:lnTo>
                    <a:lnTo>
                      <a:pt x="73571" y="16194"/>
                    </a:lnTo>
                    <a:lnTo>
                      <a:pt x="82192" y="11624"/>
                    </a:lnTo>
                    <a:lnTo>
                      <a:pt x="92049" y="6337"/>
                    </a:lnTo>
                    <a:lnTo>
                      <a:pt x="1039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9" name="Freihandform 390">
                <a:extLst>
                  <a:ext uri="{FF2B5EF4-FFF2-40B4-BE49-F238E27FC236}">
                    <a16:creationId xmlns:a16="http://schemas.microsoft.com/office/drawing/2014/main" id="{FBDE954F-0810-49C2-A3D0-088B6FCCA6CB}"/>
                  </a:ext>
                </a:extLst>
              </p:cNvPr>
              <p:cNvSpPr/>
              <p:nvPr/>
            </p:nvSpPr>
            <p:spPr>
              <a:xfrm>
                <a:off x="3318894" y="623689"/>
                <a:ext cx="28576" cy="155747"/>
              </a:xfrm>
              <a:custGeom>
                <a:avLst/>
                <a:gdLst/>
                <a:ahLst/>
                <a:cxnLst/>
                <a:rect l="0" t="0" r="0" b="0"/>
                <a:pathLst>
                  <a:path w="28545" h="155865">
                    <a:moveTo>
                      <a:pt x="11227" y="155864"/>
                    </a:moveTo>
                    <a:lnTo>
                      <a:pt x="6103" y="148273"/>
                    </a:lnTo>
                    <a:lnTo>
                      <a:pt x="3392" y="139380"/>
                    </a:lnTo>
                    <a:lnTo>
                      <a:pt x="1921" y="131368"/>
                    </a:lnTo>
                    <a:lnTo>
                      <a:pt x="1076" y="123840"/>
                    </a:lnTo>
                    <a:lnTo>
                      <a:pt x="516" y="114315"/>
                    </a:lnTo>
                    <a:lnTo>
                      <a:pt x="170" y="104579"/>
                    </a:lnTo>
                    <a:lnTo>
                      <a:pt x="0" y="95523"/>
                    </a:lnTo>
                    <a:lnTo>
                      <a:pt x="163" y="87111"/>
                    </a:lnTo>
                    <a:lnTo>
                      <a:pt x="751" y="79377"/>
                    </a:lnTo>
                    <a:lnTo>
                      <a:pt x="1782" y="72050"/>
                    </a:lnTo>
                    <a:lnTo>
                      <a:pt x="3695" y="63543"/>
                    </a:lnTo>
                    <a:lnTo>
                      <a:pt x="6146" y="54084"/>
                    </a:lnTo>
                    <a:lnTo>
                      <a:pt x="8042" y="45618"/>
                    </a:lnTo>
                    <a:lnTo>
                      <a:pt x="9284" y="37998"/>
                    </a:lnTo>
                    <a:lnTo>
                      <a:pt x="10841" y="29347"/>
                    </a:lnTo>
                    <a:lnTo>
                      <a:pt x="13693" y="20246"/>
                    </a:lnTo>
                    <a:lnTo>
                      <a:pt x="18995" y="10672"/>
                    </a:lnTo>
                    <a:lnTo>
                      <a:pt x="28544"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0" name="Freihandform 391">
                <a:extLst>
                  <a:ext uri="{FF2B5EF4-FFF2-40B4-BE49-F238E27FC236}">
                    <a16:creationId xmlns:a16="http://schemas.microsoft.com/office/drawing/2014/main" id="{A1E204AA-327C-4459-8058-452199569B7F}"/>
                  </a:ext>
                </a:extLst>
              </p:cNvPr>
              <p:cNvSpPr/>
              <p:nvPr/>
            </p:nvSpPr>
            <p:spPr>
              <a:xfrm>
                <a:off x="3331594" y="623689"/>
                <a:ext cx="39688" cy="138265"/>
              </a:xfrm>
              <a:custGeom>
                <a:avLst/>
                <a:gdLst/>
                <a:ahLst/>
                <a:cxnLst/>
                <a:rect l="0" t="0" r="0" b="0"/>
                <a:pathLst>
                  <a:path w="40827" h="138546">
                    <a:moveTo>
                      <a:pt x="0" y="0"/>
                    </a:moveTo>
                    <a:lnTo>
                      <a:pt x="6244" y="4199"/>
                    </a:lnTo>
                    <a:lnTo>
                      <a:pt x="12910" y="10967"/>
                    </a:lnTo>
                    <a:lnTo>
                      <a:pt x="19907" y="18735"/>
                    </a:lnTo>
                    <a:lnTo>
                      <a:pt x="26516" y="27330"/>
                    </a:lnTo>
                    <a:lnTo>
                      <a:pt x="32266" y="36622"/>
                    </a:lnTo>
                    <a:lnTo>
                      <a:pt x="37117" y="45891"/>
                    </a:lnTo>
                    <a:lnTo>
                      <a:pt x="40118" y="55369"/>
                    </a:lnTo>
                    <a:lnTo>
                      <a:pt x="40826" y="65490"/>
                    </a:lnTo>
                    <a:lnTo>
                      <a:pt x="40227" y="74520"/>
                    </a:lnTo>
                    <a:lnTo>
                      <a:pt x="39069" y="82349"/>
                    </a:lnTo>
                    <a:lnTo>
                      <a:pt x="37615" y="89509"/>
                    </a:lnTo>
                    <a:lnTo>
                      <a:pt x="35990" y="96222"/>
                    </a:lnTo>
                    <a:lnTo>
                      <a:pt x="34190" y="102784"/>
                    </a:lnTo>
                    <a:lnTo>
                      <a:pt x="31612" y="110606"/>
                    </a:lnTo>
                    <a:lnTo>
                      <a:pt x="27803" y="119098"/>
                    </a:lnTo>
                    <a:lnTo>
                      <a:pt x="21707" y="128204"/>
                    </a:lnTo>
                    <a:lnTo>
                      <a:pt x="11545"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1" name="Freihandform 392">
                <a:extLst>
                  <a:ext uri="{FF2B5EF4-FFF2-40B4-BE49-F238E27FC236}">
                    <a16:creationId xmlns:a16="http://schemas.microsoft.com/office/drawing/2014/main" id="{BB94449F-AC81-41B8-B636-2C862222B1AD}"/>
                  </a:ext>
                </a:extLst>
              </p:cNvPr>
              <p:cNvSpPr/>
              <p:nvPr/>
            </p:nvSpPr>
            <p:spPr>
              <a:xfrm>
                <a:off x="3315719" y="658652"/>
                <a:ext cx="20637" cy="155747"/>
              </a:xfrm>
              <a:custGeom>
                <a:avLst/>
                <a:gdLst/>
                <a:ahLst/>
                <a:cxnLst/>
                <a:rect l="0" t="0" r="0" b="0"/>
                <a:pathLst>
                  <a:path w="20998" h="155864">
                    <a:moveTo>
                      <a:pt x="3679" y="0"/>
                    </a:moveTo>
                    <a:lnTo>
                      <a:pt x="1131" y="6795"/>
                    </a:lnTo>
                    <a:lnTo>
                      <a:pt x="0" y="15340"/>
                    </a:lnTo>
                    <a:lnTo>
                      <a:pt x="321" y="25097"/>
                    </a:lnTo>
                    <a:lnTo>
                      <a:pt x="1379" y="35632"/>
                    </a:lnTo>
                    <a:lnTo>
                      <a:pt x="2648" y="46337"/>
                    </a:lnTo>
                    <a:lnTo>
                      <a:pt x="4430" y="56531"/>
                    </a:lnTo>
                    <a:lnTo>
                      <a:pt x="6269" y="66933"/>
                    </a:lnTo>
                    <a:lnTo>
                      <a:pt x="7606" y="76286"/>
                    </a:lnTo>
                    <a:lnTo>
                      <a:pt x="9122" y="85741"/>
                    </a:lnTo>
                    <a:lnTo>
                      <a:pt x="11061" y="95566"/>
                    </a:lnTo>
                    <a:lnTo>
                      <a:pt x="12819" y="105705"/>
                    </a:lnTo>
                    <a:lnTo>
                      <a:pt x="14649" y="115686"/>
                    </a:lnTo>
                    <a:lnTo>
                      <a:pt x="16765" y="125706"/>
                    </a:lnTo>
                    <a:lnTo>
                      <a:pt x="18927" y="138195"/>
                    </a:lnTo>
                    <a:lnTo>
                      <a:pt x="20997" y="15586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2" name="Freihandform 393">
                <a:extLst>
                  <a:ext uri="{FF2B5EF4-FFF2-40B4-BE49-F238E27FC236}">
                    <a16:creationId xmlns:a16="http://schemas.microsoft.com/office/drawing/2014/main" id="{210B65CB-3E3E-4829-8779-DC4353EEA4C8}"/>
                  </a:ext>
                </a:extLst>
              </p:cNvPr>
              <p:cNvSpPr/>
              <p:nvPr/>
            </p:nvSpPr>
            <p:spPr>
              <a:xfrm>
                <a:off x="3809442" y="593492"/>
                <a:ext cx="46039" cy="87410"/>
              </a:xfrm>
              <a:custGeom>
                <a:avLst/>
                <a:gdLst/>
                <a:ahLst/>
                <a:cxnLst/>
                <a:rect l="0" t="0" r="0" b="0"/>
                <a:pathLst>
                  <a:path w="46182" h="88483">
                    <a:moveTo>
                      <a:pt x="0" y="1891"/>
                    </a:moveTo>
                    <a:lnTo>
                      <a:pt x="3512" y="0"/>
                    </a:lnTo>
                    <a:lnTo>
                      <a:pt x="6848" y="4819"/>
                    </a:lnTo>
                    <a:lnTo>
                      <a:pt x="9381" y="11200"/>
                    </a:lnTo>
                    <a:lnTo>
                      <a:pt x="11521" y="18428"/>
                    </a:lnTo>
                    <a:lnTo>
                      <a:pt x="13579" y="25788"/>
                    </a:lnTo>
                    <a:lnTo>
                      <a:pt x="16343" y="34400"/>
                    </a:lnTo>
                    <a:lnTo>
                      <a:pt x="20276" y="44060"/>
                    </a:lnTo>
                    <a:lnTo>
                      <a:pt x="24330" y="52532"/>
                    </a:lnTo>
                    <a:lnTo>
                      <a:pt x="29044" y="61298"/>
                    </a:lnTo>
                    <a:lnTo>
                      <a:pt x="35792" y="72599"/>
                    </a:lnTo>
                    <a:lnTo>
                      <a:pt x="46181" y="884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3" name="Freihandform 394">
                <a:extLst>
                  <a:ext uri="{FF2B5EF4-FFF2-40B4-BE49-F238E27FC236}">
                    <a16:creationId xmlns:a16="http://schemas.microsoft.com/office/drawing/2014/main" id="{53A3EC98-D1F7-408F-938B-EB5CBD037FDF}"/>
                  </a:ext>
                </a:extLst>
              </p:cNvPr>
              <p:cNvSpPr/>
              <p:nvPr/>
            </p:nvSpPr>
            <p:spPr>
              <a:xfrm>
                <a:off x="3763404" y="542636"/>
                <a:ext cx="80964" cy="127141"/>
              </a:xfrm>
              <a:custGeom>
                <a:avLst/>
                <a:gdLst/>
                <a:ahLst/>
                <a:cxnLst/>
                <a:rect l="0" t="0" r="0" b="0"/>
                <a:pathLst>
                  <a:path w="80819" h="127001">
                    <a:moveTo>
                      <a:pt x="0" y="0"/>
                    </a:moveTo>
                    <a:lnTo>
                      <a:pt x="9342" y="24"/>
                    </a:lnTo>
                    <a:lnTo>
                      <a:pt x="19019" y="348"/>
                    </a:lnTo>
                    <a:lnTo>
                      <a:pt x="28454" y="1566"/>
                    </a:lnTo>
                    <a:lnTo>
                      <a:pt x="37930" y="3808"/>
                    </a:lnTo>
                    <a:lnTo>
                      <a:pt x="47367" y="7069"/>
                    </a:lnTo>
                    <a:lnTo>
                      <a:pt x="55588" y="11657"/>
                    </a:lnTo>
                    <a:lnTo>
                      <a:pt x="62184" y="17506"/>
                    </a:lnTo>
                    <a:lnTo>
                      <a:pt x="67275" y="24496"/>
                    </a:lnTo>
                    <a:lnTo>
                      <a:pt x="70799" y="32938"/>
                    </a:lnTo>
                    <a:lnTo>
                      <a:pt x="73519" y="43049"/>
                    </a:lnTo>
                    <a:lnTo>
                      <a:pt x="75692" y="52426"/>
                    </a:lnTo>
                    <a:lnTo>
                      <a:pt x="77296" y="60837"/>
                    </a:lnTo>
                    <a:lnTo>
                      <a:pt x="78428" y="69138"/>
                    </a:lnTo>
                    <a:lnTo>
                      <a:pt x="79209" y="77616"/>
                    </a:lnTo>
                    <a:lnTo>
                      <a:pt x="79739" y="85873"/>
                    </a:lnTo>
                    <a:lnTo>
                      <a:pt x="80106" y="94314"/>
                    </a:lnTo>
                    <a:lnTo>
                      <a:pt x="80446" y="106625"/>
                    </a:lnTo>
                    <a:lnTo>
                      <a:pt x="80818"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4" name="Freihandform 395">
                <a:extLst>
                  <a:ext uri="{FF2B5EF4-FFF2-40B4-BE49-F238E27FC236}">
                    <a16:creationId xmlns:a16="http://schemas.microsoft.com/office/drawing/2014/main" id="{B46C9AEC-75B7-4BC9-A1DB-5F8131FC0A40}"/>
                  </a:ext>
                </a:extLst>
              </p:cNvPr>
              <p:cNvSpPr/>
              <p:nvPr/>
            </p:nvSpPr>
            <p:spPr>
              <a:xfrm>
                <a:off x="3787217" y="542636"/>
                <a:ext cx="46039" cy="103302"/>
              </a:xfrm>
              <a:custGeom>
                <a:avLst/>
                <a:gdLst/>
                <a:ahLst/>
                <a:cxnLst/>
                <a:rect l="0" t="0" r="0" b="0"/>
                <a:pathLst>
                  <a:path w="46182" h="103910">
                    <a:moveTo>
                      <a:pt x="0" y="0"/>
                    </a:moveTo>
                    <a:lnTo>
                      <a:pt x="2618" y="6819"/>
                    </a:lnTo>
                    <a:lnTo>
                      <a:pt x="4615" y="15434"/>
                    </a:lnTo>
                    <a:lnTo>
                      <a:pt x="6716" y="23626"/>
                    </a:lnTo>
                    <a:lnTo>
                      <a:pt x="9121" y="31013"/>
                    </a:lnTo>
                    <a:lnTo>
                      <a:pt x="11642" y="37932"/>
                    </a:lnTo>
                    <a:lnTo>
                      <a:pt x="14090" y="44505"/>
                    </a:lnTo>
                    <a:lnTo>
                      <a:pt x="16491" y="51045"/>
                    </a:lnTo>
                    <a:lnTo>
                      <a:pt x="19543" y="59539"/>
                    </a:lnTo>
                    <a:lnTo>
                      <a:pt x="23913" y="70092"/>
                    </a:lnTo>
                    <a:lnTo>
                      <a:pt x="31771" y="83978"/>
                    </a:lnTo>
                    <a:lnTo>
                      <a:pt x="46181"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5" name="Freihandform 396">
                <a:extLst>
                  <a:ext uri="{FF2B5EF4-FFF2-40B4-BE49-F238E27FC236}">
                    <a16:creationId xmlns:a16="http://schemas.microsoft.com/office/drawing/2014/main" id="{09535B9D-EE6E-48BA-AADE-73926237DDE6}"/>
                  </a:ext>
                </a:extLst>
              </p:cNvPr>
              <p:cNvSpPr/>
              <p:nvPr/>
            </p:nvSpPr>
            <p:spPr>
              <a:xfrm>
                <a:off x="4930244" y="658652"/>
                <a:ext cx="92077" cy="131908"/>
              </a:xfrm>
              <a:custGeom>
                <a:avLst/>
                <a:gdLst/>
                <a:ahLst/>
                <a:cxnLst/>
                <a:rect l="0" t="0" r="0" b="0"/>
                <a:pathLst>
                  <a:path w="92364" h="132228">
                    <a:moveTo>
                      <a:pt x="0" y="0"/>
                    </a:moveTo>
                    <a:lnTo>
                      <a:pt x="2595" y="7322"/>
                    </a:lnTo>
                    <a:lnTo>
                      <a:pt x="4372" y="17423"/>
                    </a:lnTo>
                    <a:lnTo>
                      <a:pt x="6361" y="28465"/>
                    </a:lnTo>
                    <a:lnTo>
                      <a:pt x="8332" y="37955"/>
                    </a:lnTo>
                    <a:lnTo>
                      <a:pt x="10159" y="45944"/>
                    </a:lnTo>
                    <a:lnTo>
                      <a:pt x="12020" y="53539"/>
                    </a:lnTo>
                    <a:lnTo>
                      <a:pt x="14579" y="62425"/>
                    </a:lnTo>
                    <a:lnTo>
                      <a:pt x="17811" y="71883"/>
                    </a:lnTo>
                    <a:lnTo>
                      <a:pt x="21447" y="81004"/>
                    </a:lnTo>
                    <a:lnTo>
                      <a:pt x="25881" y="90252"/>
                    </a:lnTo>
                    <a:lnTo>
                      <a:pt x="31110" y="99854"/>
                    </a:lnTo>
                    <a:lnTo>
                      <a:pt x="36405" y="109141"/>
                    </a:lnTo>
                    <a:lnTo>
                      <a:pt x="41943" y="117199"/>
                    </a:lnTo>
                    <a:lnTo>
                      <a:pt x="48116" y="123769"/>
                    </a:lnTo>
                    <a:lnTo>
                      <a:pt x="54960" y="129053"/>
                    </a:lnTo>
                    <a:lnTo>
                      <a:pt x="62837" y="132227"/>
                    </a:lnTo>
                    <a:lnTo>
                      <a:pt x="71597" y="132021"/>
                    </a:lnTo>
                    <a:lnTo>
                      <a:pt x="81256" y="127327"/>
                    </a:lnTo>
                    <a:lnTo>
                      <a:pt x="92363" y="11545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6" name="Freihandform 397">
                <a:extLst>
                  <a:ext uri="{FF2B5EF4-FFF2-40B4-BE49-F238E27FC236}">
                    <a16:creationId xmlns:a16="http://schemas.microsoft.com/office/drawing/2014/main" id="{5F46869D-1E6C-41BB-8C4A-0A8098FB55B4}"/>
                  </a:ext>
                </a:extLst>
              </p:cNvPr>
              <p:cNvSpPr/>
              <p:nvPr/>
            </p:nvSpPr>
            <p:spPr>
              <a:xfrm>
                <a:off x="4906431" y="652295"/>
                <a:ext cx="93664" cy="116015"/>
              </a:xfrm>
              <a:custGeom>
                <a:avLst/>
                <a:gdLst/>
                <a:ahLst/>
                <a:cxnLst/>
                <a:rect l="0" t="0" r="0" b="0"/>
                <a:pathLst>
                  <a:path w="92772" h="115456">
                    <a:moveTo>
                      <a:pt x="0" y="0"/>
                    </a:moveTo>
                    <a:lnTo>
                      <a:pt x="9390" y="551"/>
                    </a:lnTo>
                    <a:lnTo>
                      <a:pt x="19455" y="2365"/>
                    </a:lnTo>
                    <a:lnTo>
                      <a:pt x="28436" y="4350"/>
                    </a:lnTo>
                    <a:lnTo>
                      <a:pt x="36208" y="6235"/>
                    </a:lnTo>
                    <a:lnTo>
                      <a:pt x="43250" y="8450"/>
                    </a:lnTo>
                    <a:lnTo>
                      <a:pt x="51181" y="12253"/>
                    </a:lnTo>
                    <a:lnTo>
                      <a:pt x="59725" y="17746"/>
                    </a:lnTo>
                    <a:lnTo>
                      <a:pt x="67856" y="24591"/>
                    </a:lnTo>
                    <a:lnTo>
                      <a:pt x="74762" y="32912"/>
                    </a:lnTo>
                    <a:lnTo>
                      <a:pt x="79814" y="42535"/>
                    </a:lnTo>
                    <a:lnTo>
                      <a:pt x="83288" y="53029"/>
                    </a:lnTo>
                    <a:lnTo>
                      <a:pt x="86195" y="63839"/>
                    </a:lnTo>
                    <a:lnTo>
                      <a:pt x="88364" y="73074"/>
                    </a:lnTo>
                    <a:lnTo>
                      <a:pt x="89762" y="80893"/>
                    </a:lnTo>
                    <a:lnTo>
                      <a:pt x="90727" y="88378"/>
                    </a:lnTo>
                    <a:lnTo>
                      <a:pt x="91952" y="97162"/>
                    </a:lnTo>
                    <a:lnTo>
                      <a:pt x="92771" y="106426"/>
                    </a:lnTo>
                    <a:lnTo>
                      <a:pt x="92363" y="11545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7" name="Freihandform 398">
                <a:extLst>
                  <a:ext uri="{FF2B5EF4-FFF2-40B4-BE49-F238E27FC236}">
                    <a16:creationId xmlns:a16="http://schemas.microsoft.com/office/drawing/2014/main" id="{D50FEBBB-FF1D-421D-969C-4D8BA4ED614D}"/>
                  </a:ext>
                </a:extLst>
              </p:cNvPr>
              <p:cNvSpPr/>
              <p:nvPr/>
            </p:nvSpPr>
            <p:spPr>
              <a:xfrm>
                <a:off x="4947707" y="676134"/>
                <a:ext cx="46038" cy="96945"/>
              </a:xfrm>
              <a:custGeom>
                <a:avLst/>
                <a:gdLst/>
                <a:ahLst/>
                <a:cxnLst/>
                <a:rect l="0" t="0" r="0" b="0"/>
                <a:pathLst>
                  <a:path w="46183" h="98137">
                    <a:moveTo>
                      <a:pt x="0" y="0"/>
                    </a:moveTo>
                    <a:lnTo>
                      <a:pt x="2595" y="6795"/>
                    </a:lnTo>
                    <a:lnTo>
                      <a:pt x="4373" y="15341"/>
                    </a:lnTo>
                    <a:lnTo>
                      <a:pt x="6425" y="25097"/>
                    </a:lnTo>
                    <a:lnTo>
                      <a:pt x="9096" y="35632"/>
                    </a:lnTo>
                    <a:lnTo>
                      <a:pt x="12267" y="46338"/>
                    </a:lnTo>
                    <a:lnTo>
                      <a:pt x="15754" y="56468"/>
                    </a:lnTo>
                    <a:lnTo>
                      <a:pt x="19465" y="66352"/>
                    </a:lnTo>
                    <a:lnTo>
                      <a:pt x="24212" y="76227"/>
                    </a:lnTo>
                    <a:lnTo>
                      <a:pt x="32184" y="86619"/>
                    </a:lnTo>
                    <a:lnTo>
                      <a:pt x="46182"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8" name="Freihandform 399">
                <a:extLst>
                  <a:ext uri="{FF2B5EF4-FFF2-40B4-BE49-F238E27FC236}">
                    <a16:creationId xmlns:a16="http://schemas.microsoft.com/office/drawing/2014/main" id="{7D83ECDC-9880-4A1A-93E6-181951BD4B11}"/>
                  </a:ext>
                </a:extLst>
              </p:cNvPr>
              <p:cNvSpPr/>
              <p:nvPr/>
            </p:nvSpPr>
            <p:spPr>
              <a:xfrm>
                <a:off x="5306491" y="569654"/>
                <a:ext cx="39688" cy="100123"/>
              </a:xfrm>
              <a:custGeom>
                <a:avLst/>
                <a:gdLst/>
                <a:ahLst/>
                <a:cxnLst/>
                <a:rect l="0" t="0" r="0" b="0"/>
                <a:pathLst>
                  <a:path w="39715" h="100706">
                    <a:moveTo>
                      <a:pt x="5078" y="53866"/>
                    </a:moveTo>
                    <a:lnTo>
                      <a:pt x="7649" y="44499"/>
                    </a:lnTo>
                    <a:lnTo>
                      <a:pt x="9103" y="34499"/>
                    </a:lnTo>
                    <a:lnTo>
                      <a:pt x="9936" y="23908"/>
                    </a:lnTo>
                    <a:lnTo>
                      <a:pt x="10365" y="13016"/>
                    </a:lnTo>
                    <a:lnTo>
                      <a:pt x="10157" y="3540"/>
                    </a:lnTo>
                    <a:lnTo>
                      <a:pt x="7897" y="0"/>
                    </a:lnTo>
                    <a:lnTo>
                      <a:pt x="4848" y="2456"/>
                    </a:lnTo>
                    <a:lnTo>
                      <a:pt x="2485" y="9398"/>
                    </a:lnTo>
                    <a:lnTo>
                      <a:pt x="1090" y="17246"/>
                    </a:lnTo>
                    <a:lnTo>
                      <a:pt x="347" y="24692"/>
                    </a:lnTo>
                    <a:lnTo>
                      <a:pt x="0" y="32159"/>
                    </a:lnTo>
                    <a:lnTo>
                      <a:pt x="470" y="41119"/>
                    </a:lnTo>
                    <a:lnTo>
                      <a:pt x="1996" y="51031"/>
                    </a:lnTo>
                    <a:lnTo>
                      <a:pt x="3818" y="59790"/>
                    </a:lnTo>
                    <a:lnTo>
                      <a:pt x="5600" y="67407"/>
                    </a:lnTo>
                    <a:lnTo>
                      <a:pt x="7383" y="74418"/>
                    </a:lnTo>
                    <a:lnTo>
                      <a:pt x="9194" y="81027"/>
                    </a:lnTo>
                    <a:lnTo>
                      <a:pt x="11168" y="87456"/>
                    </a:lnTo>
                    <a:lnTo>
                      <a:pt x="14528" y="94422"/>
                    </a:lnTo>
                    <a:lnTo>
                      <a:pt x="19853" y="99714"/>
                    </a:lnTo>
                    <a:lnTo>
                      <a:pt x="27711" y="100705"/>
                    </a:lnTo>
                    <a:lnTo>
                      <a:pt x="39714" y="9427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9" name="Freihandform 400">
                <a:extLst>
                  <a:ext uri="{FF2B5EF4-FFF2-40B4-BE49-F238E27FC236}">
                    <a16:creationId xmlns:a16="http://schemas.microsoft.com/office/drawing/2014/main" id="{5A744961-5D1A-449E-8318-6EB76243A310}"/>
                  </a:ext>
                </a:extLst>
              </p:cNvPr>
              <p:cNvSpPr/>
              <p:nvPr/>
            </p:nvSpPr>
            <p:spPr>
              <a:xfrm>
                <a:off x="5316016" y="542636"/>
                <a:ext cx="52388" cy="144623"/>
              </a:xfrm>
              <a:custGeom>
                <a:avLst/>
                <a:gdLst/>
                <a:ahLst/>
                <a:cxnLst/>
                <a:rect l="0" t="0" r="0" b="0"/>
                <a:pathLst>
                  <a:path w="51722" h="144319">
                    <a:moveTo>
                      <a:pt x="0" y="0"/>
                    </a:moveTo>
                    <a:lnTo>
                      <a:pt x="3648" y="5718"/>
                    </a:lnTo>
                    <a:lnTo>
                      <a:pt x="8536" y="10829"/>
                    </a:lnTo>
                    <a:lnTo>
                      <a:pt x="13671" y="16475"/>
                    </a:lnTo>
                    <a:lnTo>
                      <a:pt x="19616" y="23351"/>
                    </a:lnTo>
                    <a:lnTo>
                      <a:pt x="25357" y="29892"/>
                    </a:lnTo>
                    <a:lnTo>
                      <a:pt x="30275" y="35931"/>
                    </a:lnTo>
                    <a:lnTo>
                      <a:pt x="35332" y="43686"/>
                    </a:lnTo>
                    <a:lnTo>
                      <a:pt x="40374" y="52698"/>
                    </a:lnTo>
                    <a:lnTo>
                      <a:pt x="44757" y="61974"/>
                    </a:lnTo>
                    <a:lnTo>
                      <a:pt x="47899" y="71800"/>
                    </a:lnTo>
                    <a:lnTo>
                      <a:pt x="49804" y="82673"/>
                    </a:lnTo>
                    <a:lnTo>
                      <a:pt x="50813" y="92385"/>
                    </a:lnTo>
                    <a:lnTo>
                      <a:pt x="51320" y="100661"/>
                    </a:lnTo>
                    <a:lnTo>
                      <a:pt x="51603" y="110198"/>
                    </a:lnTo>
                    <a:lnTo>
                      <a:pt x="51721" y="121050"/>
                    </a:lnTo>
                    <a:lnTo>
                      <a:pt x="50964" y="131243"/>
                    </a:lnTo>
                    <a:lnTo>
                      <a:pt x="47843" y="139463"/>
                    </a:lnTo>
                    <a:lnTo>
                      <a:pt x="40408" y="144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0" name="Freihandform 401">
                <a:extLst>
                  <a:ext uri="{FF2B5EF4-FFF2-40B4-BE49-F238E27FC236}">
                    <a16:creationId xmlns:a16="http://schemas.microsoft.com/office/drawing/2014/main" id="{C009FD25-1D45-402A-A147-9CBBB06C63CC}"/>
                  </a:ext>
                </a:extLst>
              </p:cNvPr>
              <p:cNvSpPr/>
              <p:nvPr/>
            </p:nvSpPr>
            <p:spPr>
              <a:xfrm>
                <a:off x="5300140" y="560118"/>
                <a:ext cx="22226" cy="166871"/>
              </a:xfrm>
              <a:custGeom>
                <a:avLst/>
                <a:gdLst/>
                <a:ahLst/>
                <a:cxnLst/>
                <a:rect l="0" t="0" r="0" b="0"/>
                <a:pathLst>
                  <a:path w="23092" h="167410">
                    <a:moveTo>
                      <a:pt x="0" y="0"/>
                    </a:moveTo>
                    <a:lnTo>
                      <a:pt x="3055" y="9658"/>
                    </a:lnTo>
                    <a:lnTo>
                      <a:pt x="5633" y="18685"/>
                    </a:lnTo>
                    <a:lnTo>
                      <a:pt x="7531" y="26511"/>
                    </a:lnTo>
                    <a:lnTo>
                      <a:pt x="9047" y="35513"/>
                    </a:lnTo>
                    <a:lnTo>
                      <a:pt x="10322" y="44131"/>
                    </a:lnTo>
                    <a:lnTo>
                      <a:pt x="11560" y="51800"/>
                    </a:lnTo>
                    <a:lnTo>
                      <a:pt x="12890" y="59120"/>
                    </a:lnTo>
                    <a:lnTo>
                      <a:pt x="14115" y="66165"/>
                    </a:lnTo>
                    <a:lnTo>
                      <a:pt x="15116" y="73146"/>
                    </a:lnTo>
                    <a:lnTo>
                      <a:pt x="16200" y="82084"/>
                    </a:lnTo>
                    <a:lnTo>
                      <a:pt x="17411" y="90982"/>
                    </a:lnTo>
                    <a:lnTo>
                      <a:pt x="18724" y="99001"/>
                    </a:lnTo>
                    <a:lnTo>
                      <a:pt x="19932" y="106891"/>
                    </a:lnTo>
                    <a:lnTo>
                      <a:pt x="20886" y="115070"/>
                    </a:lnTo>
                    <a:lnTo>
                      <a:pt x="21581" y="123565"/>
                    </a:lnTo>
                    <a:lnTo>
                      <a:pt x="22068" y="131874"/>
                    </a:lnTo>
                    <a:lnTo>
                      <a:pt x="22413" y="140152"/>
                    </a:lnTo>
                    <a:lnTo>
                      <a:pt x="22735" y="151024"/>
                    </a:lnTo>
                    <a:lnTo>
                      <a:pt x="23091" y="1674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11" name="Gruppieren 406">
              <a:extLst>
                <a:ext uri="{FF2B5EF4-FFF2-40B4-BE49-F238E27FC236}">
                  <a16:creationId xmlns:a16="http://schemas.microsoft.com/office/drawing/2014/main" id="{03D7A9E5-B4A2-4144-82DF-07311B52C4B7}"/>
                </a:ext>
              </a:extLst>
            </p:cNvPr>
            <p:cNvGrpSpPr>
              <a:grpSpLocks/>
            </p:cNvGrpSpPr>
            <p:nvPr/>
          </p:nvGrpSpPr>
          <p:grpSpPr bwMode="auto">
            <a:xfrm>
              <a:off x="5832843" y="2762922"/>
              <a:ext cx="124168" cy="82779"/>
              <a:chOff x="5322455" y="1316182"/>
              <a:chExt cx="138546" cy="92364"/>
            </a:xfrm>
          </p:grpSpPr>
          <p:sp>
            <p:nvSpPr>
              <p:cNvPr id="412" name="Freihandform 403">
                <a:extLst>
                  <a:ext uri="{FF2B5EF4-FFF2-40B4-BE49-F238E27FC236}">
                    <a16:creationId xmlns:a16="http://schemas.microsoft.com/office/drawing/2014/main" id="{551FB107-0C8C-42AC-9249-6089DCD5AE87}"/>
                  </a:ext>
                </a:extLst>
              </p:cNvPr>
              <p:cNvSpPr/>
              <p:nvPr/>
            </p:nvSpPr>
            <p:spPr>
              <a:xfrm>
                <a:off x="5322455" y="1327329"/>
                <a:ext cx="138546" cy="81217"/>
              </a:xfrm>
              <a:custGeom>
                <a:avLst/>
                <a:gdLst/>
                <a:ahLst/>
                <a:cxnLst/>
                <a:rect l="0" t="0" r="0" b="0"/>
                <a:pathLst>
                  <a:path w="138546" h="80819">
                    <a:moveTo>
                      <a:pt x="0" y="0"/>
                    </a:moveTo>
                    <a:lnTo>
                      <a:pt x="3672" y="6748"/>
                    </a:lnTo>
                    <a:lnTo>
                      <a:pt x="8884" y="14646"/>
                    </a:lnTo>
                    <a:lnTo>
                      <a:pt x="15173" y="22029"/>
                    </a:lnTo>
                    <a:lnTo>
                      <a:pt x="22769" y="28882"/>
                    </a:lnTo>
                    <a:lnTo>
                      <a:pt x="31479" y="35795"/>
                    </a:lnTo>
                    <a:lnTo>
                      <a:pt x="40370" y="42903"/>
                    </a:lnTo>
                    <a:lnTo>
                      <a:pt x="48955" y="49564"/>
                    </a:lnTo>
                    <a:lnTo>
                      <a:pt x="57496" y="55339"/>
                    </a:lnTo>
                    <a:lnTo>
                      <a:pt x="66516" y="60276"/>
                    </a:lnTo>
                    <a:lnTo>
                      <a:pt x="74621" y="64219"/>
                    </a:lnTo>
                    <a:lnTo>
                      <a:pt x="81816" y="67598"/>
                    </a:lnTo>
                    <a:lnTo>
                      <a:pt x="88800" y="70841"/>
                    </a:lnTo>
                    <a:lnTo>
                      <a:pt x="95864" y="73670"/>
                    </a:lnTo>
                    <a:lnTo>
                      <a:pt x="103844" y="75925"/>
                    </a:lnTo>
                    <a:lnTo>
                      <a:pt x="116532" y="78181"/>
                    </a:lnTo>
                    <a:lnTo>
                      <a:pt x="138545" y="808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3" name="Freihandform 404">
                <a:extLst>
                  <a:ext uri="{FF2B5EF4-FFF2-40B4-BE49-F238E27FC236}">
                    <a16:creationId xmlns:a16="http://schemas.microsoft.com/office/drawing/2014/main" id="{AF237579-FDDC-4AED-A90E-31B02760D914}"/>
                  </a:ext>
                </a:extLst>
              </p:cNvPr>
              <p:cNvSpPr/>
              <p:nvPr/>
            </p:nvSpPr>
            <p:spPr>
              <a:xfrm>
                <a:off x="5333602" y="1316182"/>
                <a:ext cx="121029" cy="70069"/>
              </a:xfrm>
              <a:custGeom>
                <a:avLst/>
                <a:gdLst/>
                <a:ahLst/>
                <a:cxnLst/>
                <a:rect l="0" t="0" r="0" b="0"/>
                <a:pathLst>
                  <a:path w="121228" h="69273">
                    <a:moveTo>
                      <a:pt x="0" y="0"/>
                    </a:moveTo>
                    <a:lnTo>
                      <a:pt x="9390" y="0"/>
                    </a:lnTo>
                    <a:lnTo>
                      <a:pt x="19455" y="0"/>
                    </a:lnTo>
                    <a:lnTo>
                      <a:pt x="28436" y="0"/>
                    </a:lnTo>
                    <a:lnTo>
                      <a:pt x="36401" y="63"/>
                    </a:lnTo>
                    <a:lnTo>
                      <a:pt x="45350" y="794"/>
                    </a:lnTo>
                    <a:lnTo>
                      <a:pt x="55068" y="2553"/>
                    </a:lnTo>
                    <a:lnTo>
                      <a:pt x="65218" y="5177"/>
                    </a:lnTo>
                    <a:lnTo>
                      <a:pt x="75202" y="8388"/>
                    </a:lnTo>
                    <a:lnTo>
                      <a:pt x="84524" y="12219"/>
                    </a:lnTo>
                    <a:lnTo>
                      <a:pt x="93135" y="17117"/>
                    </a:lnTo>
                    <a:lnTo>
                      <a:pt x="100638" y="23101"/>
                    </a:lnTo>
                    <a:lnTo>
                      <a:pt x="106857" y="29847"/>
                    </a:lnTo>
                    <a:lnTo>
                      <a:pt x="112006" y="37109"/>
                    </a:lnTo>
                    <a:lnTo>
                      <a:pt x="115884" y="45472"/>
                    </a:lnTo>
                    <a:lnTo>
                      <a:pt x="118956" y="55759"/>
                    </a:lnTo>
                    <a:lnTo>
                      <a:pt x="121227" y="692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4" name="Freihandform 405">
                <a:extLst>
                  <a:ext uri="{FF2B5EF4-FFF2-40B4-BE49-F238E27FC236}">
                    <a16:creationId xmlns:a16="http://schemas.microsoft.com/office/drawing/2014/main" id="{55122F4A-3183-4B80-AA48-545C19C7365F}"/>
                  </a:ext>
                </a:extLst>
              </p:cNvPr>
              <p:cNvSpPr/>
              <p:nvPr/>
            </p:nvSpPr>
            <p:spPr>
              <a:xfrm>
                <a:off x="5351120" y="1316182"/>
                <a:ext cx="92364" cy="52551"/>
              </a:xfrm>
              <a:custGeom>
                <a:avLst/>
                <a:gdLst/>
                <a:ahLst/>
                <a:cxnLst/>
                <a:rect l="0" t="0" r="0" b="0"/>
                <a:pathLst>
                  <a:path w="92364" h="51955">
                    <a:moveTo>
                      <a:pt x="0" y="0"/>
                    </a:moveTo>
                    <a:lnTo>
                      <a:pt x="6243" y="6220"/>
                    </a:lnTo>
                    <a:lnTo>
                      <a:pt x="12910" y="12563"/>
                    </a:lnTo>
                    <a:lnTo>
                      <a:pt x="19971" y="18405"/>
                    </a:lnTo>
                    <a:lnTo>
                      <a:pt x="27311" y="23527"/>
                    </a:lnTo>
                    <a:lnTo>
                      <a:pt x="34820" y="28099"/>
                    </a:lnTo>
                    <a:lnTo>
                      <a:pt x="42422" y="32331"/>
                    </a:lnTo>
                    <a:lnTo>
                      <a:pt x="50072" y="36375"/>
                    </a:lnTo>
                    <a:lnTo>
                      <a:pt x="58459" y="40463"/>
                    </a:lnTo>
                    <a:lnTo>
                      <a:pt x="71132" y="45369"/>
                    </a:lnTo>
                    <a:lnTo>
                      <a:pt x="92363" y="5195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15" name="Gruppieren 417">
              <a:extLst>
                <a:ext uri="{FF2B5EF4-FFF2-40B4-BE49-F238E27FC236}">
                  <a16:creationId xmlns:a16="http://schemas.microsoft.com/office/drawing/2014/main" id="{2D9F88CE-9447-4F8F-8643-CFC08A2D0AB3}"/>
                </a:ext>
              </a:extLst>
            </p:cNvPr>
            <p:cNvGrpSpPr>
              <a:grpSpLocks/>
            </p:cNvGrpSpPr>
            <p:nvPr/>
          </p:nvGrpSpPr>
          <p:grpSpPr bwMode="auto">
            <a:xfrm>
              <a:off x="4280022" y="2307636"/>
              <a:ext cx="953387" cy="202666"/>
              <a:chOff x="3596409" y="809597"/>
              <a:chExt cx="1059996" cy="224899"/>
            </a:xfrm>
          </p:grpSpPr>
          <p:sp>
            <p:nvSpPr>
              <p:cNvPr id="416" name="Freihandform 407">
                <a:extLst>
                  <a:ext uri="{FF2B5EF4-FFF2-40B4-BE49-F238E27FC236}">
                    <a16:creationId xmlns:a16="http://schemas.microsoft.com/office/drawing/2014/main" id="{B3A262F4-338B-4623-A860-B1E6A229AE43}"/>
                  </a:ext>
                </a:extLst>
              </p:cNvPr>
              <p:cNvSpPr/>
              <p:nvPr/>
            </p:nvSpPr>
            <p:spPr>
              <a:xfrm>
                <a:off x="4296196" y="809597"/>
                <a:ext cx="39671" cy="188472"/>
              </a:xfrm>
              <a:custGeom>
                <a:avLst/>
                <a:gdLst/>
                <a:ahLst/>
                <a:cxnLst/>
                <a:rect l="0" t="0" r="0" b="0"/>
                <a:pathLst>
                  <a:path w="39410" h="189086">
                    <a:moveTo>
                      <a:pt x="39409" y="4357"/>
                    </a:moveTo>
                    <a:lnTo>
                      <a:pt x="34978" y="0"/>
                    </a:lnTo>
                    <a:lnTo>
                      <a:pt x="29077" y="216"/>
                    </a:lnTo>
                    <a:lnTo>
                      <a:pt x="23787" y="3497"/>
                    </a:lnTo>
                    <a:lnTo>
                      <a:pt x="19111" y="8834"/>
                    </a:lnTo>
                    <a:lnTo>
                      <a:pt x="14824" y="16048"/>
                    </a:lnTo>
                    <a:lnTo>
                      <a:pt x="10825" y="25210"/>
                    </a:lnTo>
                    <a:lnTo>
                      <a:pt x="7644" y="34283"/>
                    </a:lnTo>
                    <a:lnTo>
                      <a:pt x="5189" y="42805"/>
                    </a:lnTo>
                    <a:lnTo>
                      <a:pt x="3310" y="50833"/>
                    </a:lnTo>
                    <a:lnTo>
                      <a:pt x="1947" y="58301"/>
                    </a:lnTo>
                    <a:lnTo>
                      <a:pt x="985" y="65509"/>
                    </a:lnTo>
                    <a:lnTo>
                      <a:pt x="261" y="74586"/>
                    </a:lnTo>
                    <a:lnTo>
                      <a:pt x="0" y="85366"/>
                    </a:lnTo>
                    <a:lnTo>
                      <a:pt x="345" y="95033"/>
                    </a:lnTo>
                    <a:lnTo>
                      <a:pt x="1167" y="103276"/>
                    </a:lnTo>
                    <a:lnTo>
                      <a:pt x="2091" y="110698"/>
                    </a:lnTo>
                    <a:lnTo>
                      <a:pt x="2906" y="117779"/>
                    </a:lnTo>
                    <a:lnTo>
                      <a:pt x="3913" y="126393"/>
                    </a:lnTo>
                    <a:lnTo>
                      <a:pt x="5646" y="135804"/>
                    </a:lnTo>
                    <a:lnTo>
                      <a:pt x="8186" y="144882"/>
                    </a:lnTo>
                    <a:lnTo>
                      <a:pt x="11304" y="153448"/>
                    </a:lnTo>
                    <a:lnTo>
                      <a:pt x="14832" y="161634"/>
                    </a:lnTo>
                    <a:lnTo>
                      <a:pt x="19546" y="169732"/>
                    </a:lnTo>
                    <a:lnTo>
                      <a:pt x="27017" y="178592"/>
                    </a:lnTo>
                    <a:lnTo>
                      <a:pt x="39409" y="18908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7" name="Freihandform 408">
                <a:extLst>
                  <a:ext uri="{FF2B5EF4-FFF2-40B4-BE49-F238E27FC236}">
                    <a16:creationId xmlns:a16="http://schemas.microsoft.com/office/drawing/2014/main" id="{88AE33B9-2517-4F7C-B99D-C1EBAF2096E2}"/>
                  </a:ext>
                </a:extLst>
              </p:cNvPr>
              <p:cNvSpPr/>
              <p:nvPr/>
            </p:nvSpPr>
            <p:spPr>
              <a:xfrm>
                <a:off x="4300957" y="819100"/>
                <a:ext cx="71406" cy="172634"/>
              </a:xfrm>
              <a:custGeom>
                <a:avLst/>
                <a:gdLst/>
                <a:ahLst/>
                <a:cxnLst/>
                <a:rect l="0" t="0" r="0" b="0"/>
                <a:pathLst>
                  <a:path w="70988" h="171422">
                    <a:moveTo>
                      <a:pt x="40410" y="0"/>
                    </a:moveTo>
                    <a:lnTo>
                      <a:pt x="46103" y="4751"/>
                    </a:lnTo>
                    <a:lnTo>
                      <a:pt x="50891" y="13397"/>
                    </a:lnTo>
                    <a:lnTo>
                      <a:pt x="55254" y="23798"/>
                    </a:lnTo>
                    <a:lnTo>
                      <a:pt x="59353" y="34927"/>
                    </a:lnTo>
                    <a:lnTo>
                      <a:pt x="62997" y="46365"/>
                    </a:lnTo>
                    <a:lnTo>
                      <a:pt x="65484" y="56183"/>
                    </a:lnTo>
                    <a:lnTo>
                      <a:pt x="67008" y="64606"/>
                    </a:lnTo>
                    <a:lnTo>
                      <a:pt x="68644" y="73811"/>
                    </a:lnTo>
                    <a:lnTo>
                      <a:pt x="70374" y="83380"/>
                    </a:lnTo>
                    <a:lnTo>
                      <a:pt x="70987" y="92537"/>
                    </a:lnTo>
                    <a:lnTo>
                      <a:pt x="70617" y="101843"/>
                    </a:lnTo>
                    <a:lnTo>
                      <a:pt x="69566" y="111836"/>
                    </a:lnTo>
                    <a:lnTo>
                      <a:pt x="67900" y="120793"/>
                    </a:lnTo>
                    <a:lnTo>
                      <a:pt x="65673" y="128560"/>
                    </a:lnTo>
                    <a:lnTo>
                      <a:pt x="62846" y="135603"/>
                    </a:lnTo>
                    <a:lnTo>
                      <a:pt x="58364" y="143474"/>
                    </a:lnTo>
                    <a:lnTo>
                      <a:pt x="52313" y="151337"/>
                    </a:lnTo>
                    <a:lnTo>
                      <a:pt x="45106" y="158360"/>
                    </a:lnTo>
                    <a:lnTo>
                      <a:pt x="36643" y="164953"/>
                    </a:lnTo>
                    <a:lnTo>
                      <a:pt x="27665" y="169744"/>
                    </a:lnTo>
                    <a:lnTo>
                      <a:pt x="19198" y="171421"/>
                    </a:lnTo>
                    <a:lnTo>
                      <a:pt x="12077" y="169729"/>
                    </a:lnTo>
                    <a:lnTo>
                      <a:pt x="6890" y="164410"/>
                    </a:lnTo>
                    <a:lnTo>
                      <a:pt x="2877" y="154829"/>
                    </a:lnTo>
                    <a:lnTo>
                      <a:pt x="0" y="13854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8" name="Freihandform 409">
                <a:extLst>
                  <a:ext uri="{FF2B5EF4-FFF2-40B4-BE49-F238E27FC236}">
                    <a16:creationId xmlns:a16="http://schemas.microsoft.com/office/drawing/2014/main" id="{ABCCFD93-5165-4343-A9C0-813403D692DE}"/>
                  </a:ext>
                </a:extLst>
              </p:cNvPr>
              <p:cNvSpPr/>
              <p:nvPr/>
            </p:nvSpPr>
            <p:spPr>
              <a:xfrm>
                <a:off x="4305717" y="860278"/>
                <a:ext cx="30150" cy="126704"/>
              </a:xfrm>
              <a:custGeom>
                <a:avLst/>
                <a:gdLst/>
                <a:ahLst/>
                <a:cxnLst/>
                <a:rect l="0" t="0" r="0" b="0"/>
                <a:pathLst>
                  <a:path w="28864" h="127001">
                    <a:moveTo>
                      <a:pt x="0" y="0"/>
                    </a:moveTo>
                    <a:lnTo>
                      <a:pt x="5166" y="4727"/>
                    </a:lnTo>
                    <a:lnTo>
                      <a:pt x="8398" y="13050"/>
                    </a:lnTo>
                    <a:lnTo>
                      <a:pt x="11284" y="22232"/>
                    </a:lnTo>
                    <a:lnTo>
                      <a:pt x="14383" y="31143"/>
                    </a:lnTo>
                    <a:lnTo>
                      <a:pt x="17465" y="39908"/>
                    </a:lnTo>
                    <a:lnTo>
                      <a:pt x="19914" y="49303"/>
                    </a:lnTo>
                    <a:lnTo>
                      <a:pt x="22087" y="59901"/>
                    </a:lnTo>
                    <a:lnTo>
                      <a:pt x="23996" y="69488"/>
                    </a:lnTo>
                    <a:lnTo>
                      <a:pt x="25477" y="77736"/>
                    </a:lnTo>
                    <a:lnTo>
                      <a:pt x="26583" y="86417"/>
                    </a:lnTo>
                    <a:lnTo>
                      <a:pt x="27651" y="100851"/>
                    </a:lnTo>
                    <a:lnTo>
                      <a:pt x="28863"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9" name="Freihandform 410">
                <a:extLst>
                  <a:ext uri="{FF2B5EF4-FFF2-40B4-BE49-F238E27FC236}">
                    <a16:creationId xmlns:a16="http://schemas.microsoft.com/office/drawing/2014/main" id="{FC1499E4-A444-4345-8F73-A9146FAA2C43}"/>
                  </a:ext>
                </a:extLst>
              </p:cNvPr>
              <p:cNvSpPr/>
              <p:nvPr/>
            </p:nvSpPr>
            <p:spPr>
              <a:xfrm>
                <a:off x="4611974" y="947388"/>
                <a:ext cx="12695" cy="12670"/>
              </a:xfrm>
              <a:custGeom>
                <a:avLst/>
                <a:gdLst/>
                <a:ahLst/>
                <a:cxnLst/>
                <a:rect l="0" t="0" r="0" b="0"/>
                <a:pathLst>
                  <a:path w="12701" h="12701">
                    <a:moveTo>
                      <a:pt x="0" y="0"/>
                    </a:moveTo>
                    <a:lnTo>
                      <a:pt x="12700" y="127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0" name="Freihandform 411">
                <a:extLst>
                  <a:ext uri="{FF2B5EF4-FFF2-40B4-BE49-F238E27FC236}">
                    <a16:creationId xmlns:a16="http://schemas.microsoft.com/office/drawing/2014/main" id="{46B04326-BCC4-415A-9317-C9C795F84C6D}"/>
                  </a:ext>
                </a:extLst>
              </p:cNvPr>
              <p:cNvSpPr/>
              <p:nvPr/>
            </p:nvSpPr>
            <p:spPr>
              <a:xfrm>
                <a:off x="4584998" y="896706"/>
                <a:ext cx="44431" cy="101363"/>
              </a:xfrm>
              <a:custGeom>
                <a:avLst/>
                <a:gdLst/>
                <a:ahLst/>
                <a:cxnLst/>
                <a:rect l="0" t="0" r="0" b="0"/>
                <a:pathLst>
                  <a:path w="45394" h="100942">
                    <a:moveTo>
                      <a:pt x="16529" y="15519"/>
                    </a:moveTo>
                    <a:lnTo>
                      <a:pt x="15916" y="6813"/>
                    </a:lnTo>
                    <a:lnTo>
                      <a:pt x="13417" y="372"/>
                    </a:lnTo>
                    <a:lnTo>
                      <a:pt x="10138" y="0"/>
                    </a:lnTo>
                    <a:lnTo>
                      <a:pt x="7386" y="5033"/>
                    </a:lnTo>
                    <a:lnTo>
                      <a:pt x="4865" y="13209"/>
                    </a:lnTo>
                    <a:lnTo>
                      <a:pt x="2682" y="23473"/>
                    </a:lnTo>
                    <a:lnTo>
                      <a:pt x="1261" y="32964"/>
                    </a:lnTo>
                    <a:lnTo>
                      <a:pt x="450" y="41162"/>
                    </a:lnTo>
                    <a:lnTo>
                      <a:pt x="0" y="50674"/>
                    </a:lnTo>
                    <a:lnTo>
                      <a:pt x="402" y="61592"/>
                    </a:lnTo>
                    <a:lnTo>
                      <a:pt x="1970" y="72728"/>
                    </a:lnTo>
                    <a:lnTo>
                      <a:pt x="4555" y="83033"/>
                    </a:lnTo>
                    <a:lnTo>
                      <a:pt x="8420" y="91632"/>
                    </a:lnTo>
                    <a:lnTo>
                      <a:pt x="13660" y="97869"/>
                    </a:lnTo>
                    <a:lnTo>
                      <a:pt x="19888" y="100941"/>
                    </a:lnTo>
                    <a:lnTo>
                      <a:pt x="26413" y="100228"/>
                    </a:lnTo>
                    <a:lnTo>
                      <a:pt x="34373" y="95515"/>
                    </a:lnTo>
                    <a:lnTo>
                      <a:pt x="45393" y="8479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1" name="Freihandform 412">
                <a:extLst>
                  <a:ext uri="{FF2B5EF4-FFF2-40B4-BE49-F238E27FC236}">
                    <a16:creationId xmlns:a16="http://schemas.microsoft.com/office/drawing/2014/main" id="{00B73102-ABA7-4B15-B65C-3E5854A626CD}"/>
                  </a:ext>
                </a:extLst>
              </p:cNvPr>
              <p:cNvSpPr/>
              <p:nvPr/>
            </p:nvSpPr>
            <p:spPr>
              <a:xfrm>
                <a:off x="4589759" y="877701"/>
                <a:ext cx="66646" cy="134622"/>
              </a:xfrm>
              <a:custGeom>
                <a:avLst/>
                <a:gdLst/>
                <a:ahLst/>
                <a:cxnLst/>
                <a:rect l="0" t="0" r="0" b="0"/>
                <a:pathLst>
                  <a:path w="67087" h="134376">
                    <a:moveTo>
                      <a:pt x="11545" y="0"/>
                    </a:moveTo>
                    <a:lnTo>
                      <a:pt x="20360" y="1102"/>
                    </a:lnTo>
                    <a:lnTo>
                      <a:pt x="28482" y="4860"/>
                    </a:lnTo>
                    <a:lnTo>
                      <a:pt x="36376" y="10316"/>
                    </a:lnTo>
                    <a:lnTo>
                      <a:pt x="44026" y="17286"/>
                    </a:lnTo>
                    <a:lnTo>
                      <a:pt x="50300" y="24132"/>
                    </a:lnTo>
                    <a:lnTo>
                      <a:pt x="55972" y="32290"/>
                    </a:lnTo>
                    <a:lnTo>
                      <a:pt x="60971" y="42392"/>
                    </a:lnTo>
                    <a:lnTo>
                      <a:pt x="64309" y="52095"/>
                    </a:lnTo>
                    <a:lnTo>
                      <a:pt x="66208" y="61000"/>
                    </a:lnTo>
                    <a:lnTo>
                      <a:pt x="67059" y="69511"/>
                    </a:lnTo>
                    <a:lnTo>
                      <a:pt x="67086" y="77761"/>
                    </a:lnTo>
                    <a:lnTo>
                      <a:pt x="66481" y="85832"/>
                    </a:lnTo>
                    <a:lnTo>
                      <a:pt x="65194" y="93781"/>
                    </a:lnTo>
                    <a:lnTo>
                      <a:pt x="63229" y="101646"/>
                    </a:lnTo>
                    <a:lnTo>
                      <a:pt x="60707" y="109385"/>
                    </a:lnTo>
                    <a:lnTo>
                      <a:pt x="57637" y="116471"/>
                    </a:lnTo>
                    <a:lnTo>
                      <a:pt x="52886" y="123601"/>
                    </a:lnTo>
                    <a:lnTo>
                      <a:pt x="45998" y="129604"/>
                    </a:lnTo>
                    <a:lnTo>
                      <a:pt x="37585" y="133308"/>
                    </a:lnTo>
                    <a:lnTo>
                      <a:pt x="28816" y="134375"/>
                    </a:lnTo>
                    <a:lnTo>
                      <a:pt x="20156" y="132377"/>
                    </a:lnTo>
                    <a:lnTo>
                      <a:pt x="10838" y="126752"/>
                    </a:lnTo>
                    <a:lnTo>
                      <a:pt x="0" y="11545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2" name="Freihandform 413">
                <a:extLst>
                  <a:ext uri="{FF2B5EF4-FFF2-40B4-BE49-F238E27FC236}">
                    <a16:creationId xmlns:a16="http://schemas.microsoft.com/office/drawing/2014/main" id="{7B92214B-F28D-42DE-AE2D-A9B650261E02}"/>
                  </a:ext>
                </a:extLst>
              </p:cNvPr>
              <p:cNvSpPr/>
              <p:nvPr/>
            </p:nvSpPr>
            <p:spPr>
              <a:xfrm>
                <a:off x="4583411" y="906209"/>
                <a:ext cx="22215" cy="121952"/>
              </a:xfrm>
              <a:custGeom>
                <a:avLst/>
                <a:gdLst/>
                <a:ahLst/>
                <a:cxnLst/>
                <a:rect l="0" t="0" r="0" b="0"/>
                <a:pathLst>
                  <a:path w="21611" h="121228">
                    <a:moveTo>
                      <a:pt x="0" y="0"/>
                    </a:moveTo>
                    <a:lnTo>
                      <a:pt x="3122" y="6771"/>
                    </a:lnTo>
                    <a:lnTo>
                      <a:pt x="6455" y="14993"/>
                    </a:lnTo>
                    <a:lnTo>
                      <a:pt x="9922" y="23595"/>
                    </a:lnTo>
                    <a:lnTo>
                      <a:pt x="12884" y="32714"/>
                    </a:lnTo>
                    <a:lnTo>
                      <a:pt x="15148" y="42903"/>
                    </a:lnTo>
                    <a:lnTo>
                      <a:pt x="16918" y="52487"/>
                    </a:lnTo>
                    <a:lnTo>
                      <a:pt x="18483" y="61277"/>
                    </a:lnTo>
                    <a:lnTo>
                      <a:pt x="19806" y="69701"/>
                    </a:lnTo>
                    <a:lnTo>
                      <a:pt x="20815" y="77890"/>
                    </a:lnTo>
                    <a:lnTo>
                      <a:pt x="21515" y="85872"/>
                    </a:lnTo>
                    <a:lnTo>
                      <a:pt x="21610" y="93805"/>
                    </a:lnTo>
                    <a:lnTo>
                      <a:pt x="20508" y="104518"/>
                    </a:lnTo>
                    <a:lnTo>
                      <a:pt x="17318" y="12122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3" name="Freihandform 414">
                <a:extLst>
                  <a:ext uri="{FF2B5EF4-FFF2-40B4-BE49-F238E27FC236}">
                    <a16:creationId xmlns:a16="http://schemas.microsoft.com/office/drawing/2014/main" id="{DEAE02F4-8112-4F2B-B66F-0C1496F41650}"/>
                  </a:ext>
                </a:extLst>
              </p:cNvPr>
              <p:cNvSpPr/>
              <p:nvPr/>
            </p:nvSpPr>
            <p:spPr>
              <a:xfrm>
                <a:off x="3602756" y="929965"/>
                <a:ext cx="92036" cy="104531"/>
              </a:xfrm>
              <a:custGeom>
                <a:avLst/>
                <a:gdLst/>
                <a:ahLst/>
                <a:cxnLst/>
                <a:rect l="0" t="0" r="0" b="0"/>
                <a:pathLst>
                  <a:path w="92364" h="105087">
                    <a:moveTo>
                      <a:pt x="0" y="0"/>
                    </a:moveTo>
                    <a:lnTo>
                      <a:pt x="23" y="9343"/>
                    </a:lnTo>
                    <a:lnTo>
                      <a:pt x="347" y="19019"/>
                    </a:lnTo>
                    <a:lnTo>
                      <a:pt x="1565" y="28391"/>
                    </a:lnTo>
                    <a:lnTo>
                      <a:pt x="3783" y="37183"/>
                    </a:lnTo>
                    <a:lnTo>
                      <a:pt x="6720" y="45510"/>
                    </a:lnTo>
                    <a:lnTo>
                      <a:pt x="10090" y="53543"/>
                    </a:lnTo>
                    <a:lnTo>
                      <a:pt x="13720" y="61412"/>
                    </a:lnTo>
                    <a:lnTo>
                      <a:pt x="17773" y="69194"/>
                    </a:lnTo>
                    <a:lnTo>
                      <a:pt x="22783" y="76933"/>
                    </a:lnTo>
                    <a:lnTo>
                      <a:pt x="28822" y="84626"/>
                    </a:lnTo>
                    <a:lnTo>
                      <a:pt x="35595" y="92008"/>
                    </a:lnTo>
                    <a:lnTo>
                      <a:pt x="42870" y="98427"/>
                    </a:lnTo>
                    <a:lnTo>
                      <a:pt x="51031" y="103129"/>
                    </a:lnTo>
                    <a:lnTo>
                      <a:pt x="60570" y="105086"/>
                    </a:lnTo>
                    <a:lnTo>
                      <a:pt x="73408" y="102545"/>
                    </a:lnTo>
                    <a:lnTo>
                      <a:pt x="92363" y="92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4" name="Freihandform 415">
                <a:extLst>
                  <a:ext uri="{FF2B5EF4-FFF2-40B4-BE49-F238E27FC236}">
                    <a16:creationId xmlns:a16="http://schemas.microsoft.com/office/drawing/2014/main" id="{38054AC8-5029-4928-BE9B-4EC1345399B5}"/>
                  </a:ext>
                </a:extLst>
              </p:cNvPr>
              <p:cNvSpPr/>
              <p:nvPr/>
            </p:nvSpPr>
            <p:spPr>
              <a:xfrm>
                <a:off x="3602756" y="923630"/>
                <a:ext cx="80927" cy="109282"/>
              </a:xfrm>
              <a:custGeom>
                <a:avLst/>
                <a:gdLst/>
                <a:ahLst/>
                <a:cxnLst/>
                <a:rect l="0" t="0" r="0" b="0"/>
                <a:pathLst>
                  <a:path w="80819" h="109683">
                    <a:moveTo>
                      <a:pt x="0" y="0"/>
                    </a:moveTo>
                    <a:lnTo>
                      <a:pt x="5716" y="3673"/>
                    </a:lnTo>
                    <a:lnTo>
                      <a:pt x="10828" y="8885"/>
                    </a:lnTo>
                    <a:lnTo>
                      <a:pt x="16347" y="15112"/>
                    </a:lnTo>
                    <a:lnTo>
                      <a:pt x="22003" y="22024"/>
                    </a:lnTo>
                    <a:lnTo>
                      <a:pt x="27643" y="29430"/>
                    </a:lnTo>
                    <a:lnTo>
                      <a:pt x="32797" y="36031"/>
                    </a:lnTo>
                    <a:lnTo>
                      <a:pt x="37630" y="41779"/>
                    </a:lnTo>
                    <a:lnTo>
                      <a:pt x="42436" y="47161"/>
                    </a:lnTo>
                    <a:lnTo>
                      <a:pt x="48476" y="53674"/>
                    </a:lnTo>
                    <a:lnTo>
                      <a:pt x="54966" y="61177"/>
                    </a:lnTo>
                    <a:lnTo>
                      <a:pt x="60829" y="68967"/>
                    </a:lnTo>
                    <a:lnTo>
                      <a:pt x="65927" y="76783"/>
                    </a:lnTo>
                    <a:lnTo>
                      <a:pt x="70546" y="84920"/>
                    </a:lnTo>
                    <a:lnTo>
                      <a:pt x="75356" y="95174"/>
                    </a:lnTo>
                    <a:lnTo>
                      <a:pt x="80818"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5" name="Freihandform 416">
                <a:extLst>
                  <a:ext uri="{FF2B5EF4-FFF2-40B4-BE49-F238E27FC236}">
                    <a16:creationId xmlns:a16="http://schemas.microsoft.com/office/drawing/2014/main" id="{073AF7AF-8196-4F76-810A-4349A369D7EA}"/>
                  </a:ext>
                </a:extLst>
              </p:cNvPr>
              <p:cNvSpPr/>
              <p:nvPr/>
            </p:nvSpPr>
            <p:spPr>
              <a:xfrm>
                <a:off x="3596409" y="906209"/>
                <a:ext cx="92036" cy="109281"/>
              </a:xfrm>
              <a:custGeom>
                <a:avLst/>
                <a:gdLst/>
                <a:ahLst/>
                <a:cxnLst/>
                <a:rect l="0" t="0" r="0" b="0"/>
                <a:pathLst>
                  <a:path w="92364" h="109683">
                    <a:moveTo>
                      <a:pt x="0" y="0"/>
                    </a:moveTo>
                    <a:lnTo>
                      <a:pt x="8839" y="575"/>
                    </a:lnTo>
                    <a:lnTo>
                      <a:pt x="17284" y="2777"/>
                    </a:lnTo>
                    <a:lnTo>
                      <a:pt x="26192" y="6562"/>
                    </a:lnTo>
                    <a:lnTo>
                      <a:pt x="33973" y="10572"/>
                    </a:lnTo>
                    <a:lnTo>
                      <a:pt x="40487" y="14313"/>
                    </a:lnTo>
                    <a:lnTo>
                      <a:pt x="46596" y="18107"/>
                    </a:lnTo>
                    <a:lnTo>
                      <a:pt x="53903" y="23285"/>
                    </a:lnTo>
                    <a:lnTo>
                      <a:pt x="61770" y="29793"/>
                    </a:lnTo>
                    <a:lnTo>
                      <a:pt x="68791" y="37028"/>
                    </a:lnTo>
                    <a:lnTo>
                      <a:pt x="74647" y="45275"/>
                    </a:lnTo>
                    <a:lnTo>
                      <a:pt x="79554" y="54971"/>
                    </a:lnTo>
                    <a:lnTo>
                      <a:pt x="83352" y="65347"/>
                    </a:lnTo>
                    <a:lnTo>
                      <a:pt x="87293" y="81435"/>
                    </a:lnTo>
                    <a:lnTo>
                      <a:pt x="92363"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26" name="Gruppieren 421">
              <a:extLst>
                <a:ext uri="{FF2B5EF4-FFF2-40B4-BE49-F238E27FC236}">
                  <a16:creationId xmlns:a16="http://schemas.microsoft.com/office/drawing/2014/main" id="{ECC0C179-70E2-4D70-987E-098243AF015B}"/>
                </a:ext>
              </a:extLst>
            </p:cNvPr>
            <p:cNvGrpSpPr>
              <a:grpSpLocks/>
            </p:cNvGrpSpPr>
            <p:nvPr/>
          </p:nvGrpSpPr>
          <p:grpSpPr bwMode="auto">
            <a:xfrm>
              <a:off x="3583535" y="2701551"/>
              <a:ext cx="47098" cy="134159"/>
              <a:chOff x="2821694" y="1248324"/>
              <a:chExt cx="52115" cy="148677"/>
            </a:xfrm>
          </p:grpSpPr>
          <p:sp>
            <p:nvSpPr>
              <p:cNvPr id="427" name="Freihandform 418">
                <a:extLst>
                  <a:ext uri="{FF2B5EF4-FFF2-40B4-BE49-F238E27FC236}">
                    <a16:creationId xmlns:a16="http://schemas.microsoft.com/office/drawing/2014/main" id="{86DC2D47-513A-4910-BFE6-4735A0D924AD}"/>
                  </a:ext>
                </a:extLst>
              </p:cNvPr>
              <p:cNvSpPr/>
              <p:nvPr/>
            </p:nvSpPr>
            <p:spPr>
              <a:xfrm>
                <a:off x="2821694" y="1257814"/>
                <a:ext cx="23688" cy="139187"/>
              </a:xfrm>
              <a:custGeom>
                <a:avLst/>
                <a:gdLst/>
                <a:ahLst/>
                <a:cxnLst/>
                <a:rect l="0" t="0" r="0" b="0"/>
                <a:pathLst>
                  <a:path w="24261" h="138547">
                    <a:moveTo>
                      <a:pt x="24260" y="0"/>
                    </a:moveTo>
                    <a:lnTo>
                      <a:pt x="18040" y="3721"/>
                    </a:lnTo>
                    <a:lnTo>
                      <a:pt x="11696" y="9581"/>
                    </a:lnTo>
                    <a:lnTo>
                      <a:pt x="5981" y="17981"/>
                    </a:lnTo>
                    <a:lnTo>
                      <a:pt x="2256" y="26435"/>
                    </a:lnTo>
                    <a:lnTo>
                      <a:pt x="491" y="34132"/>
                    </a:lnTo>
                    <a:lnTo>
                      <a:pt x="0" y="41529"/>
                    </a:lnTo>
                    <a:lnTo>
                      <a:pt x="87" y="48650"/>
                    </a:lnTo>
                    <a:lnTo>
                      <a:pt x="354" y="55667"/>
                    </a:lnTo>
                    <a:lnTo>
                      <a:pt x="958" y="64600"/>
                    </a:lnTo>
                    <a:lnTo>
                      <a:pt x="2408" y="75247"/>
                    </a:lnTo>
                    <a:lnTo>
                      <a:pt x="4776" y="86559"/>
                    </a:lnTo>
                    <a:lnTo>
                      <a:pt x="7938" y="98715"/>
                    </a:lnTo>
                    <a:lnTo>
                      <a:pt x="12239" y="114768"/>
                    </a:lnTo>
                    <a:lnTo>
                      <a:pt x="18487" y="13854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8" name="Freihandform 419">
                <a:extLst>
                  <a:ext uri="{FF2B5EF4-FFF2-40B4-BE49-F238E27FC236}">
                    <a16:creationId xmlns:a16="http://schemas.microsoft.com/office/drawing/2014/main" id="{64248715-8121-4D30-9265-AE10C69000BC}"/>
                  </a:ext>
                </a:extLst>
              </p:cNvPr>
              <p:cNvSpPr/>
              <p:nvPr/>
            </p:nvSpPr>
            <p:spPr>
              <a:xfrm>
                <a:off x="2828011" y="1248324"/>
                <a:ext cx="45798" cy="120207"/>
              </a:xfrm>
              <a:custGeom>
                <a:avLst/>
                <a:gdLst/>
                <a:ahLst/>
                <a:cxnLst/>
                <a:rect l="0" t="0" r="0" b="0"/>
                <a:pathLst>
                  <a:path w="45173" h="119813">
                    <a:moveTo>
                      <a:pt x="0" y="4358"/>
                    </a:moveTo>
                    <a:lnTo>
                      <a:pt x="4494" y="0"/>
                    </a:lnTo>
                    <a:lnTo>
                      <a:pt x="11102" y="217"/>
                    </a:lnTo>
                    <a:lnTo>
                      <a:pt x="17827" y="3498"/>
                    </a:lnTo>
                    <a:lnTo>
                      <a:pt x="23972" y="8898"/>
                    </a:lnTo>
                    <a:lnTo>
                      <a:pt x="29827" y="16541"/>
                    </a:lnTo>
                    <a:lnTo>
                      <a:pt x="34735" y="24352"/>
                    </a:lnTo>
                    <a:lnTo>
                      <a:pt x="38346" y="31888"/>
                    </a:lnTo>
                    <a:lnTo>
                      <a:pt x="40878" y="39687"/>
                    </a:lnTo>
                    <a:lnTo>
                      <a:pt x="42615" y="47914"/>
                    </a:lnTo>
                    <a:lnTo>
                      <a:pt x="43791" y="56533"/>
                    </a:lnTo>
                    <a:lnTo>
                      <a:pt x="44583" y="65457"/>
                    </a:lnTo>
                    <a:lnTo>
                      <a:pt x="45091" y="74556"/>
                    </a:lnTo>
                    <a:lnTo>
                      <a:pt x="45172" y="83308"/>
                    </a:lnTo>
                    <a:lnTo>
                      <a:pt x="44660" y="91908"/>
                    </a:lnTo>
                    <a:lnTo>
                      <a:pt x="43270" y="103085"/>
                    </a:lnTo>
                    <a:lnTo>
                      <a:pt x="40409" y="11981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9" name="Freihandform 420">
                <a:extLst>
                  <a:ext uri="{FF2B5EF4-FFF2-40B4-BE49-F238E27FC236}">
                    <a16:creationId xmlns:a16="http://schemas.microsoft.com/office/drawing/2014/main" id="{3718DAB9-A223-4B49-81A7-EBA2CFDC58E0}"/>
                  </a:ext>
                </a:extLst>
              </p:cNvPr>
              <p:cNvSpPr/>
              <p:nvPr/>
            </p:nvSpPr>
            <p:spPr>
              <a:xfrm>
                <a:off x="2829590" y="1253070"/>
                <a:ext cx="22110" cy="132860"/>
              </a:xfrm>
              <a:custGeom>
                <a:avLst/>
                <a:gdLst/>
                <a:ahLst/>
                <a:cxnLst/>
                <a:rect l="0" t="0" r="0" b="0"/>
                <a:pathLst>
                  <a:path w="22129" h="132773">
                    <a:moveTo>
                      <a:pt x="10583" y="0"/>
                    </a:moveTo>
                    <a:lnTo>
                      <a:pt x="5440" y="6818"/>
                    </a:lnTo>
                    <a:lnTo>
                      <a:pt x="2540" y="15434"/>
                    </a:lnTo>
                    <a:lnTo>
                      <a:pt x="960" y="23625"/>
                    </a:lnTo>
                    <a:lnTo>
                      <a:pt x="166" y="31036"/>
                    </a:lnTo>
                    <a:lnTo>
                      <a:pt x="0" y="38228"/>
                    </a:lnTo>
                    <a:lnTo>
                      <a:pt x="406" y="45457"/>
                    </a:lnTo>
                    <a:lnTo>
                      <a:pt x="1242" y="52765"/>
                    </a:lnTo>
                    <a:lnTo>
                      <a:pt x="2163" y="59924"/>
                    </a:lnTo>
                    <a:lnTo>
                      <a:pt x="2970" y="67007"/>
                    </a:lnTo>
                    <a:lnTo>
                      <a:pt x="3969" y="76009"/>
                    </a:lnTo>
                    <a:lnTo>
                      <a:pt x="5695" y="86649"/>
                    </a:lnTo>
                    <a:lnTo>
                      <a:pt x="8230" y="97266"/>
                    </a:lnTo>
                    <a:lnTo>
                      <a:pt x="11484" y="107341"/>
                    </a:lnTo>
                    <a:lnTo>
                      <a:pt x="15845" y="118598"/>
                    </a:lnTo>
                    <a:lnTo>
                      <a:pt x="22128" y="1327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30" name="Gruppieren 425">
              <a:extLst>
                <a:ext uri="{FF2B5EF4-FFF2-40B4-BE49-F238E27FC236}">
                  <a16:creationId xmlns:a16="http://schemas.microsoft.com/office/drawing/2014/main" id="{D0C36FDE-7DEA-4B04-BFC1-5507723F7DD3}"/>
                </a:ext>
              </a:extLst>
            </p:cNvPr>
            <p:cNvGrpSpPr>
              <a:grpSpLocks/>
            </p:cNvGrpSpPr>
            <p:nvPr/>
          </p:nvGrpSpPr>
          <p:grpSpPr bwMode="auto">
            <a:xfrm>
              <a:off x="3242428" y="2887090"/>
              <a:ext cx="119887" cy="54235"/>
              <a:chOff x="2441864" y="1454727"/>
              <a:chExt cx="132773" cy="59118"/>
            </a:xfrm>
          </p:grpSpPr>
          <p:sp>
            <p:nvSpPr>
              <p:cNvPr id="431" name="Freihandform 422">
                <a:extLst>
                  <a:ext uri="{FF2B5EF4-FFF2-40B4-BE49-F238E27FC236}">
                    <a16:creationId xmlns:a16="http://schemas.microsoft.com/office/drawing/2014/main" id="{28DC0ACE-434B-4A80-A594-40EFD746F0D0}"/>
                  </a:ext>
                </a:extLst>
              </p:cNvPr>
              <p:cNvSpPr/>
              <p:nvPr/>
            </p:nvSpPr>
            <p:spPr>
              <a:xfrm>
                <a:off x="2448187" y="1471841"/>
                <a:ext cx="120128" cy="34226"/>
              </a:xfrm>
              <a:custGeom>
                <a:avLst/>
                <a:gdLst/>
                <a:ahLst/>
                <a:cxnLst/>
                <a:rect l="0" t="0" r="0" b="0"/>
                <a:pathLst>
                  <a:path w="121229" h="35051">
                    <a:moveTo>
                      <a:pt x="121228" y="35050"/>
                    </a:moveTo>
                    <a:lnTo>
                      <a:pt x="114432" y="31377"/>
                    </a:lnTo>
                    <a:lnTo>
                      <a:pt x="106090" y="26299"/>
                    </a:lnTo>
                    <a:lnTo>
                      <a:pt x="98554" y="21538"/>
                    </a:lnTo>
                    <a:lnTo>
                      <a:pt x="92008" y="17332"/>
                    </a:lnTo>
                    <a:lnTo>
                      <a:pt x="84534" y="12689"/>
                    </a:lnTo>
                    <a:lnTo>
                      <a:pt x="76017" y="7861"/>
                    </a:lnTo>
                    <a:lnTo>
                      <a:pt x="66579" y="3410"/>
                    </a:lnTo>
                    <a:lnTo>
                      <a:pt x="56329" y="579"/>
                    </a:lnTo>
                    <a:lnTo>
                      <a:pt x="45808" y="0"/>
                    </a:lnTo>
                    <a:lnTo>
                      <a:pt x="35847" y="1273"/>
                    </a:lnTo>
                    <a:lnTo>
                      <a:pt x="26339" y="3799"/>
                    </a:lnTo>
                    <a:lnTo>
                      <a:pt x="15118" y="7246"/>
                    </a:lnTo>
                    <a:lnTo>
                      <a:pt x="0" y="1195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2" name="Freihandform 423">
                <a:extLst>
                  <a:ext uri="{FF2B5EF4-FFF2-40B4-BE49-F238E27FC236}">
                    <a16:creationId xmlns:a16="http://schemas.microsoft.com/office/drawing/2014/main" id="{343AF3DB-9C69-4FBA-B119-0FFDD031F481}"/>
                  </a:ext>
                </a:extLst>
              </p:cNvPr>
              <p:cNvSpPr/>
              <p:nvPr/>
            </p:nvSpPr>
            <p:spPr>
              <a:xfrm>
                <a:off x="2441864" y="1460950"/>
                <a:ext cx="132773" cy="52895"/>
              </a:xfrm>
              <a:custGeom>
                <a:avLst/>
                <a:gdLst/>
                <a:ahLst/>
                <a:cxnLst/>
                <a:rect l="0" t="0" r="0" b="0"/>
                <a:pathLst>
                  <a:path w="132773" h="53345">
                    <a:moveTo>
                      <a:pt x="0" y="0"/>
                    </a:moveTo>
                    <a:lnTo>
                      <a:pt x="3672" y="6220"/>
                    </a:lnTo>
                    <a:lnTo>
                      <a:pt x="8884" y="12563"/>
                    </a:lnTo>
                    <a:lnTo>
                      <a:pt x="15111" y="18405"/>
                    </a:lnTo>
                    <a:lnTo>
                      <a:pt x="21999" y="23527"/>
                    </a:lnTo>
                    <a:lnTo>
                      <a:pt x="29274" y="28099"/>
                    </a:lnTo>
                    <a:lnTo>
                      <a:pt x="36759" y="32332"/>
                    </a:lnTo>
                    <a:lnTo>
                      <a:pt x="44375" y="36375"/>
                    </a:lnTo>
                    <a:lnTo>
                      <a:pt x="52346" y="40320"/>
                    </a:lnTo>
                    <a:lnTo>
                      <a:pt x="61237" y="44216"/>
                    </a:lnTo>
                    <a:lnTo>
                      <a:pt x="71165" y="48039"/>
                    </a:lnTo>
                    <a:lnTo>
                      <a:pt x="81856" y="51279"/>
                    </a:lnTo>
                    <a:lnTo>
                      <a:pt x="91274" y="53048"/>
                    </a:lnTo>
                    <a:lnTo>
                      <a:pt x="99432" y="53344"/>
                    </a:lnTo>
                    <a:lnTo>
                      <a:pt x="107792" y="51581"/>
                    </a:lnTo>
                    <a:lnTo>
                      <a:pt x="115712" y="47354"/>
                    </a:lnTo>
                    <a:lnTo>
                      <a:pt x="123774" y="40313"/>
                    </a:lnTo>
                    <a:lnTo>
                      <a:pt x="132772" y="288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3" name="Freihandform 424">
                <a:extLst>
                  <a:ext uri="{FF2B5EF4-FFF2-40B4-BE49-F238E27FC236}">
                    <a16:creationId xmlns:a16="http://schemas.microsoft.com/office/drawing/2014/main" id="{DC68BDB9-D79D-4D41-89BE-85AB35DDF112}"/>
                  </a:ext>
                </a:extLst>
              </p:cNvPr>
              <p:cNvSpPr/>
              <p:nvPr/>
            </p:nvSpPr>
            <p:spPr>
              <a:xfrm>
                <a:off x="2511412" y="1454727"/>
                <a:ext cx="34774" cy="23337"/>
              </a:xfrm>
              <a:custGeom>
                <a:avLst/>
                <a:gdLst/>
                <a:ahLst/>
                <a:cxnLst/>
                <a:rect l="0" t="0" r="0" b="0"/>
                <a:pathLst>
                  <a:path w="34638" h="23092">
                    <a:moveTo>
                      <a:pt x="34637" y="23091"/>
                    </a:moveTo>
                    <a:lnTo>
                      <a:pt x="25461" y="21096"/>
                    </a:lnTo>
                    <a:lnTo>
                      <a:pt x="14719" y="13969"/>
                    </a:ln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34" name="Gruppieren 433">
              <a:extLst>
                <a:ext uri="{FF2B5EF4-FFF2-40B4-BE49-F238E27FC236}">
                  <a16:creationId xmlns:a16="http://schemas.microsoft.com/office/drawing/2014/main" id="{04A76EA4-3A66-4ED1-A9F9-DDEEA499E66D}"/>
                </a:ext>
              </a:extLst>
            </p:cNvPr>
            <p:cNvGrpSpPr>
              <a:grpSpLocks/>
            </p:cNvGrpSpPr>
            <p:nvPr/>
          </p:nvGrpSpPr>
          <p:grpSpPr bwMode="auto">
            <a:xfrm>
              <a:off x="3445094" y="3095465"/>
              <a:ext cx="241202" cy="222647"/>
              <a:chOff x="2667000" y="1685636"/>
              <a:chExt cx="267619" cy="248229"/>
            </a:xfrm>
          </p:grpSpPr>
          <p:sp>
            <p:nvSpPr>
              <p:cNvPr id="435" name="Freihandform 426">
                <a:extLst>
                  <a:ext uri="{FF2B5EF4-FFF2-40B4-BE49-F238E27FC236}">
                    <a16:creationId xmlns:a16="http://schemas.microsoft.com/office/drawing/2014/main" id="{4CDDC6B2-BF9C-476C-A898-E0F4ADB69169}"/>
                  </a:ext>
                </a:extLst>
              </p:cNvPr>
              <p:cNvSpPr/>
              <p:nvPr/>
            </p:nvSpPr>
            <p:spPr>
              <a:xfrm>
                <a:off x="2667000" y="1709505"/>
                <a:ext cx="121933" cy="120932"/>
              </a:xfrm>
              <a:custGeom>
                <a:avLst/>
                <a:gdLst/>
                <a:ahLst/>
                <a:cxnLst/>
                <a:rect l="0" t="0" r="0" b="0"/>
                <a:pathLst>
                  <a:path w="121228" h="121228">
                    <a:moveTo>
                      <a:pt x="121227" y="0"/>
                    </a:moveTo>
                    <a:lnTo>
                      <a:pt x="111860" y="2595"/>
                    </a:lnTo>
                    <a:lnTo>
                      <a:pt x="101860" y="4373"/>
                    </a:lnTo>
                    <a:lnTo>
                      <a:pt x="91270" y="6489"/>
                    </a:lnTo>
                    <a:lnTo>
                      <a:pt x="80472" y="9766"/>
                    </a:lnTo>
                    <a:lnTo>
                      <a:pt x="71431" y="13453"/>
                    </a:lnTo>
                    <a:lnTo>
                      <a:pt x="63400" y="18308"/>
                    </a:lnTo>
                    <a:lnTo>
                      <a:pt x="56022" y="24176"/>
                    </a:lnTo>
                    <a:lnTo>
                      <a:pt x="48980" y="30032"/>
                    </a:lnTo>
                    <a:lnTo>
                      <a:pt x="42465" y="36588"/>
                    </a:lnTo>
                    <a:lnTo>
                      <a:pt x="36500" y="44369"/>
                    </a:lnTo>
                    <a:lnTo>
                      <a:pt x="30440" y="52711"/>
                    </a:lnTo>
                    <a:lnTo>
                      <a:pt x="24531" y="61650"/>
                    </a:lnTo>
                    <a:lnTo>
                      <a:pt x="19207" y="71437"/>
                    </a:lnTo>
                    <a:lnTo>
                      <a:pt x="14466" y="81948"/>
                    </a:lnTo>
                    <a:lnTo>
                      <a:pt x="10053" y="93143"/>
                    </a:lnTo>
                    <a:lnTo>
                      <a:pt x="5382" y="105820"/>
                    </a:lnTo>
                    <a:lnTo>
                      <a:pt x="0" y="12122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6" name="Freihandform 427">
                <a:extLst>
                  <a:ext uri="{FF2B5EF4-FFF2-40B4-BE49-F238E27FC236}">
                    <a16:creationId xmlns:a16="http://schemas.microsoft.com/office/drawing/2014/main" id="{BACB006A-3C94-46BF-A4E9-2F680531460B}"/>
                  </a:ext>
                </a:extLst>
              </p:cNvPr>
              <p:cNvSpPr/>
              <p:nvPr/>
            </p:nvSpPr>
            <p:spPr>
              <a:xfrm>
                <a:off x="2684419" y="1777926"/>
                <a:ext cx="12668" cy="12730"/>
              </a:xfrm>
              <a:custGeom>
                <a:avLst/>
                <a:gdLst/>
                <a:ahLst/>
                <a:cxnLst/>
                <a:rect l="0" t="0" r="0" b="0"/>
                <a:pathLst>
                  <a:path w="12701" h="12701">
                    <a:moveTo>
                      <a:pt x="0" y="0"/>
                    </a:moveTo>
                    <a:lnTo>
                      <a:pt x="12700" y="127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7" name="Freihandform 428">
                <a:extLst>
                  <a:ext uri="{FF2B5EF4-FFF2-40B4-BE49-F238E27FC236}">
                    <a16:creationId xmlns:a16="http://schemas.microsoft.com/office/drawing/2014/main" id="{997D819F-94A7-437C-8934-2435C6BDFDB6}"/>
                  </a:ext>
                </a:extLst>
              </p:cNvPr>
              <p:cNvSpPr/>
              <p:nvPr/>
            </p:nvSpPr>
            <p:spPr>
              <a:xfrm>
                <a:off x="2690754" y="1703140"/>
                <a:ext cx="91845" cy="63648"/>
              </a:xfrm>
              <a:custGeom>
                <a:avLst/>
                <a:gdLst/>
                <a:ahLst/>
                <a:cxnLst/>
                <a:rect l="0" t="0" r="0" b="0"/>
                <a:pathLst>
                  <a:path w="92364" h="63502">
                    <a:moveTo>
                      <a:pt x="0" y="63501"/>
                    </a:moveTo>
                    <a:lnTo>
                      <a:pt x="9366" y="63500"/>
                    </a:lnTo>
                    <a:lnTo>
                      <a:pt x="19366" y="63500"/>
                    </a:lnTo>
                    <a:lnTo>
                      <a:pt x="30020" y="63437"/>
                    </a:lnTo>
                    <a:lnTo>
                      <a:pt x="41492" y="62763"/>
                    </a:lnTo>
                    <a:lnTo>
                      <a:pt x="51720" y="61576"/>
                    </a:lnTo>
                    <a:lnTo>
                      <a:pt x="61729" y="59525"/>
                    </a:lnTo>
                    <a:lnTo>
                      <a:pt x="71299" y="56362"/>
                    </a:lnTo>
                    <a:lnTo>
                      <a:pt x="79232" y="51752"/>
                    </a:lnTo>
                    <a:lnTo>
                      <a:pt x="84877" y="45213"/>
                    </a:lnTo>
                    <a:lnTo>
                      <a:pt x="88385" y="36170"/>
                    </a:lnTo>
                    <a:lnTo>
                      <a:pt x="90840" y="22348"/>
                    </a:lnTo>
                    <a:lnTo>
                      <a:pt x="92363"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8" name="Freihandform 429">
                <a:extLst>
                  <a:ext uri="{FF2B5EF4-FFF2-40B4-BE49-F238E27FC236}">
                    <a16:creationId xmlns:a16="http://schemas.microsoft.com/office/drawing/2014/main" id="{03DC063C-EED6-49DF-9E0F-26D912D75381}"/>
                  </a:ext>
                </a:extLst>
              </p:cNvPr>
              <p:cNvSpPr/>
              <p:nvPr/>
            </p:nvSpPr>
            <p:spPr>
              <a:xfrm>
                <a:off x="2701838" y="1685636"/>
                <a:ext cx="69676" cy="63648"/>
              </a:xfrm>
              <a:custGeom>
                <a:avLst/>
                <a:gdLst/>
                <a:ahLst/>
                <a:cxnLst/>
                <a:rect l="0" t="0" r="0" b="0"/>
                <a:pathLst>
                  <a:path w="69274" h="63501">
                    <a:moveTo>
                      <a:pt x="0" y="63500"/>
                    </a:moveTo>
                    <a:lnTo>
                      <a:pt x="6244" y="60330"/>
                    </a:lnTo>
                    <a:lnTo>
                      <a:pt x="12911" y="56350"/>
                    </a:lnTo>
                    <a:lnTo>
                      <a:pt x="19971" y="50509"/>
                    </a:lnTo>
                    <a:lnTo>
                      <a:pt x="27335" y="43818"/>
                    </a:lnTo>
                    <a:lnTo>
                      <a:pt x="34976" y="37238"/>
                    </a:lnTo>
                    <a:lnTo>
                      <a:pt x="41690" y="31496"/>
                    </a:lnTo>
                    <a:lnTo>
                      <a:pt x="47593" y="26182"/>
                    </a:lnTo>
                    <a:lnTo>
                      <a:pt x="53999" y="19476"/>
                    </a:lnTo>
                    <a:lnTo>
                      <a:pt x="61152" y="10979"/>
                    </a:lnTo>
                    <a:lnTo>
                      <a:pt x="69273"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9" name="Freihandform 430">
                <a:extLst>
                  <a:ext uri="{FF2B5EF4-FFF2-40B4-BE49-F238E27FC236}">
                    <a16:creationId xmlns:a16="http://schemas.microsoft.com/office/drawing/2014/main" id="{B295D462-86B1-47E0-91AA-73C09D772698}"/>
                  </a:ext>
                </a:extLst>
              </p:cNvPr>
              <p:cNvSpPr/>
              <p:nvPr/>
            </p:nvSpPr>
            <p:spPr>
              <a:xfrm>
                <a:off x="2852275" y="1801795"/>
                <a:ext cx="57007" cy="132070"/>
              </a:xfrm>
              <a:custGeom>
                <a:avLst/>
                <a:gdLst/>
                <a:ahLst/>
                <a:cxnLst/>
                <a:rect l="0" t="0" r="0" b="0"/>
                <a:pathLst>
                  <a:path w="57728" h="132773">
                    <a:moveTo>
                      <a:pt x="57727" y="0"/>
                    </a:moveTo>
                    <a:lnTo>
                      <a:pt x="51506" y="6771"/>
                    </a:lnTo>
                    <a:lnTo>
                      <a:pt x="45164" y="14993"/>
                    </a:lnTo>
                    <a:lnTo>
                      <a:pt x="39321" y="23531"/>
                    </a:lnTo>
                    <a:lnTo>
                      <a:pt x="34199" y="31895"/>
                    </a:lnTo>
                    <a:lnTo>
                      <a:pt x="29627" y="40311"/>
                    </a:lnTo>
                    <a:lnTo>
                      <a:pt x="25395" y="49382"/>
                    </a:lnTo>
                    <a:lnTo>
                      <a:pt x="21351" y="58704"/>
                    </a:lnTo>
                    <a:lnTo>
                      <a:pt x="17406" y="67961"/>
                    </a:lnTo>
                    <a:lnTo>
                      <a:pt x="13574" y="77650"/>
                    </a:lnTo>
                    <a:lnTo>
                      <a:pt x="10411" y="87974"/>
                    </a:lnTo>
                    <a:lnTo>
                      <a:pt x="7874" y="99051"/>
                    </a:lnTo>
                    <a:lnTo>
                      <a:pt x="4745" y="113038"/>
                    </a:lnTo>
                    <a:lnTo>
                      <a:pt x="0" y="1327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0" name="Freihandform 431">
                <a:extLst>
                  <a:ext uri="{FF2B5EF4-FFF2-40B4-BE49-F238E27FC236}">
                    <a16:creationId xmlns:a16="http://schemas.microsoft.com/office/drawing/2014/main" id="{F7423AF9-B3F3-4C17-BA9F-0CF1FEEBC38F}"/>
                  </a:ext>
                </a:extLst>
              </p:cNvPr>
              <p:cNvSpPr/>
              <p:nvPr/>
            </p:nvSpPr>
            <p:spPr>
              <a:xfrm>
                <a:off x="2845941" y="1795430"/>
                <a:ext cx="88678" cy="138435"/>
              </a:xfrm>
              <a:custGeom>
                <a:avLst/>
                <a:gdLst/>
                <a:ahLst/>
                <a:cxnLst/>
                <a:rect l="0" t="0" r="0" b="0"/>
                <a:pathLst>
                  <a:path w="88665" h="138547">
                    <a:moveTo>
                      <a:pt x="0" y="138546"/>
                    </a:moveTo>
                    <a:lnTo>
                      <a:pt x="5741" y="131774"/>
                    </a:lnTo>
                    <a:lnTo>
                      <a:pt x="11177" y="123552"/>
                    </a:lnTo>
                    <a:lnTo>
                      <a:pt x="17851" y="115013"/>
                    </a:lnTo>
                    <a:lnTo>
                      <a:pt x="24970" y="106674"/>
                    </a:lnTo>
                    <a:lnTo>
                      <a:pt x="31641" y="98581"/>
                    </a:lnTo>
                    <a:lnTo>
                      <a:pt x="38203" y="90665"/>
                    </a:lnTo>
                    <a:lnTo>
                      <a:pt x="44435" y="82878"/>
                    </a:lnTo>
                    <a:lnTo>
                      <a:pt x="50246" y="75447"/>
                    </a:lnTo>
                    <a:lnTo>
                      <a:pt x="56290" y="68940"/>
                    </a:lnTo>
                    <a:lnTo>
                      <a:pt x="62891" y="63424"/>
                    </a:lnTo>
                    <a:lnTo>
                      <a:pt x="69954" y="58334"/>
                    </a:lnTo>
                    <a:lnTo>
                      <a:pt x="77184" y="52722"/>
                    </a:lnTo>
                    <a:lnTo>
                      <a:pt x="83244" y="45680"/>
                    </a:lnTo>
                    <a:lnTo>
                      <a:pt x="87148" y="36390"/>
                    </a:lnTo>
                    <a:lnTo>
                      <a:pt x="88664" y="22419"/>
                    </a:lnTo>
                    <a:lnTo>
                      <a:pt x="86591"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1" name="Freihandform 432">
                <a:extLst>
                  <a:ext uri="{FF2B5EF4-FFF2-40B4-BE49-F238E27FC236}">
                    <a16:creationId xmlns:a16="http://schemas.microsoft.com/office/drawing/2014/main" id="{C7A88EF7-E661-4D54-A496-B2C992B87C65}"/>
                  </a:ext>
                </a:extLst>
              </p:cNvPr>
              <p:cNvSpPr/>
              <p:nvPr/>
            </p:nvSpPr>
            <p:spPr>
              <a:xfrm>
                <a:off x="2891863" y="1817707"/>
                <a:ext cx="6334" cy="58874"/>
              </a:xfrm>
              <a:custGeom>
                <a:avLst/>
                <a:gdLst/>
                <a:ahLst/>
                <a:cxnLst/>
                <a:rect l="0" t="0" r="0" b="0"/>
                <a:pathLst>
                  <a:path w="5774" h="57728">
                    <a:moveTo>
                      <a:pt x="5773" y="0"/>
                    </a:moveTo>
                    <a:lnTo>
                      <a:pt x="5246" y="9366"/>
                    </a:lnTo>
                    <a:lnTo>
                      <a:pt x="3660" y="19996"/>
                    </a:lnTo>
                    <a:lnTo>
                      <a:pt x="1850" y="34840"/>
                    </a:lnTo>
                    <a:lnTo>
                      <a:pt x="0" y="5772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2" name="Gruppieren 443">
              <a:extLst>
                <a:ext uri="{FF2B5EF4-FFF2-40B4-BE49-F238E27FC236}">
                  <a16:creationId xmlns:a16="http://schemas.microsoft.com/office/drawing/2014/main" id="{1FE000C9-25BA-4A5B-9BA9-BEBC37A65CD3}"/>
                </a:ext>
              </a:extLst>
            </p:cNvPr>
            <p:cNvGrpSpPr>
              <a:grpSpLocks/>
            </p:cNvGrpSpPr>
            <p:nvPr/>
          </p:nvGrpSpPr>
          <p:grpSpPr bwMode="auto">
            <a:xfrm>
              <a:off x="3781919" y="2446078"/>
              <a:ext cx="723604" cy="265464"/>
              <a:chOff x="3042227" y="964045"/>
              <a:chExt cx="804667" cy="294410"/>
            </a:xfrm>
          </p:grpSpPr>
          <p:sp>
            <p:nvSpPr>
              <p:cNvPr id="443" name="Freihandform 434">
                <a:extLst>
                  <a:ext uri="{FF2B5EF4-FFF2-40B4-BE49-F238E27FC236}">
                    <a16:creationId xmlns:a16="http://schemas.microsoft.com/office/drawing/2014/main" id="{9189EF1A-C8CF-48CF-B478-A27A3DADB0D2}"/>
                  </a:ext>
                </a:extLst>
              </p:cNvPr>
              <p:cNvSpPr/>
              <p:nvPr/>
            </p:nvSpPr>
            <p:spPr>
              <a:xfrm>
                <a:off x="3042227" y="987787"/>
                <a:ext cx="87292" cy="64897"/>
              </a:xfrm>
              <a:custGeom>
                <a:avLst/>
                <a:gdLst/>
                <a:ahLst/>
                <a:cxnLst/>
                <a:rect l="0" t="0" r="0" b="0"/>
                <a:pathLst>
                  <a:path w="86592" h="65857">
                    <a:moveTo>
                      <a:pt x="0" y="0"/>
                    </a:moveTo>
                    <a:lnTo>
                      <a:pt x="2429" y="7862"/>
                    </a:lnTo>
                    <a:lnTo>
                      <a:pt x="6010" y="15881"/>
                    </a:lnTo>
                    <a:lnTo>
                      <a:pt x="10101" y="22802"/>
                    </a:lnTo>
                    <a:lnTo>
                      <a:pt x="15249" y="30511"/>
                    </a:lnTo>
                    <a:lnTo>
                      <a:pt x="21254" y="38878"/>
                    </a:lnTo>
                    <a:lnTo>
                      <a:pt x="28584" y="47135"/>
                    </a:lnTo>
                    <a:lnTo>
                      <a:pt x="36834" y="54491"/>
                    </a:lnTo>
                    <a:lnTo>
                      <a:pt x="45493" y="60344"/>
                    </a:lnTo>
                    <a:lnTo>
                      <a:pt x="54804" y="64262"/>
                    </a:lnTo>
                    <a:lnTo>
                      <a:pt x="64425" y="65856"/>
                    </a:lnTo>
                    <a:lnTo>
                      <a:pt x="74765" y="65725"/>
                    </a:lnTo>
                    <a:lnTo>
                      <a:pt x="86591" y="635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4" name="Freihandform 435">
                <a:extLst>
                  <a:ext uri="{FF2B5EF4-FFF2-40B4-BE49-F238E27FC236}">
                    <a16:creationId xmlns:a16="http://schemas.microsoft.com/office/drawing/2014/main" id="{A4C6E3FA-4354-4BB4-A840-D15010459E33}"/>
                  </a:ext>
                </a:extLst>
              </p:cNvPr>
              <p:cNvSpPr/>
              <p:nvPr/>
            </p:nvSpPr>
            <p:spPr>
              <a:xfrm>
                <a:off x="3077143" y="964045"/>
                <a:ext cx="80943" cy="63314"/>
              </a:xfrm>
              <a:custGeom>
                <a:avLst/>
                <a:gdLst/>
                <a:ahLst/>
                <a:cxnLst/>
                <a:rect l="0" t="0" r="0" b="0"/>
                <a:pathLst>
                  <a:path w="80818" h="63501">
                    <a:moveTo>
                      <a:pt x="0" y="0"/>
                    </a:moveTo>
                    <a:lnTo>
                      <a:pt x="8815" y="1078"/>
                    </a:lnTo>
                    <a:lnTo>
                      <a:pt x="16936" y="4512"/>
                    </a:lnTo>
                    <a:lnTo>
                      <a:pt x="24894" y="8750"/>
                    </a:lnTo>
                    <a:lnTo>
                      <a:pt x="33370" y="13699"/>
                    </a:lnTo>
                    <a:lnTo>
                      <a:pt x="42224" y="19560"/>
                    </a:lnTo>
                    <a:lnTo>
                      <a:pt x="50195" y="26120"/>
                    </a:lnTo>
                    <a:lnTo>
                      <a:pt x="57360" y="32528"/>
                    </a:lnTo>
                    <a:lnTo>
                      <a:pt x="64308" y="38959"/>
                    </a:lnTo>
                    <a:lnTo>
                      <a:pt x="71874" y="48237"/>
                    </a:lnTo>
                    <a:lnTo>
                      <a:pt x="80817" y="635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5" name="Freihandform 436">
                <a:extLst>
                  <a:ext uri="{FF2B5EF4-FFF2-40B4-BE49-F238E27FC236}">
                    <a16:creationId xmlns:a16="http://schemas.microsoft.com/office/drawing/2014/main" id="{74F95B02-215D-4AD0-BD39-04C01EA1AF5F}"/>
                  </a:ext>
                </a:extLst>
              </p:cNvPr>
              <p:cNvSpPr/>
              <p:nvPr/>
            </p:nvSpPr>
            <p:spPr>
              <a:xfrm>
                <a:off x="3088254" y="981456"/>
                <a:ext cx="57136" cy="69645"/>
              </a:xfrm>
              <a:custGeom>
                <a:avLst/>
                <a:gdLst/>
                <a:ahLst/>
                <a:cxnLst/>
                <a:rect l="0" t="0" r="0" b="0"/>
                <a:pathLst>
                  <a:path w="57728" h="69273">
                    <a:moveTo>
                      <a:pt x="0" y="0"/>
                    </a:moveTo>
                    <a:lnTo>
                      <a:pt x="3169" y="6268"/>
                    </a:lnTo>
                    <a:lnTo>
                      <a:pt x="7150" y="13258"/>
                    </a:lnTo>
                    <a:lnTo>
                      <a:pt x="12899" y="21334"/>
                    </a:lnTo>
                    <a:lnTo>
                      <a:pt x="18607" y="28682"/>
                    </a:lnTo>
                    <a:lnTo>
                      <a:pt x="23519" y="34982"/>
                    </a:lnTo>
                    <a:lnTo>
                      <a:pt x="28102" y="40916"/>
                    </a:lnTo>
                    <a:lnTo>
                      <a:pt x="34231" y="47788"/>
                    </a:lnTo>
                    <a:lnTo>
                      <a:pt x="43434" y="56751"/>
                    </a:lnTo>
                    <a:lnTo>
                      <a:pt x="57727" y="692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6" name="Freihandform 437">
                <a:extLst>
                  <a:ext uri="{FF2B5EF4-FFF2-40B4-BE49-F238E27FC236}">
                    <a16:creationId xmlns:a16="http://schemas.microsoft.com/office/drawing/2014/main" id="{2EEB258C-7F8B-4D99-B892-0EFA95BF4BCA}"/>
                  </a:ext>
                </a:extLst>
              </p:cNvPr>
              <p:cNvSpPr/>
              <p:nvPr/>
            </p:nvSpPr>
            <p:spPr>
              <a:xfrm>
                <a:off x="3497729" y="1100170"/>
                <a:ext cx="71420" cy="107634"/>
              </a:xfrm>
              <a:custGeom>
                <a:avLst/>
                <a:gdLst/>
                <a:ahLst/>
                <a:cxnLst/>
                <a:rect l="0" t="0" r="0" b="0"/>
                <a:pathLst>
                  <a:path w="71456" h="106877">
                    <a:moveTo>
                      <a:pt x="11765" y="7522"/>
                    </a:moveTo>
                    <a:lnTo>
                      <a:pt x="10001" y="560"/>
                    </a:lnTo>
                    <a:lnTo>
                      <a:pt x="5680" y="0"/>
                    </a:lnTo>
                    <a:lnTo>
                      <a:pt x="1838" y="4562"/>
                    </a:lnTo>
                    <a:lnTo>
                      <a:pt x="0" y="13151"/>
                    </a:lnTo>
                    <a:lnTo>
                      <a:pt x="345" y="23333"/>
                    </a:lnTo>
                    <a:lnTo>
                      <a:pt x="2243" y="33230"/>
                    </a:lnTo>
                    <a:lnTo>
                      <a:pt x="5068" y="42434"/>
                    </a:lnTo>
                    <a:lnTo>
                      <a:pt x="8400" y="51667"/>
                    </a:lnTo>
                    <a:lnTo>
                      <a:pt x="11995" y="61241"/>
                    </a:lnTo>
                    <a:lnTo>
                      <a:pt x="15848" y="70634"/>
                    </a:lnTo>
                    <a:lnTo>
                      <a:pt x="20916" y="79940"/>
                    </a:lnTo>
                    <a:lnTo>
                      <a:pt x="26347" y="87889"/>
                    </a:lnTo>
                    <a:lnTo>
                      <a:pt x="32882" y="95159"/>
                    </a:lnTo>
                    <a:lnTo>
                      <a:pt x="40668" y="101436"/>
                    </a:lnTo>
                    <a:lnTo>
                      <a:pt x="49513" y="105716"/>
                    </a:lnTo>
                    <a:lnTo>
                      <a:pt x="58035" y="106876"/>
                    </a:lnTo>
                    <a:lnTo>
                      <a:pt x="64899" y="104489"/>
                    </a:lnTo>
                    <a:lnTo>
                      <a:pt x="69475" y="98776"/>
                    </a:lnTo>
                    <a:lnTo>
                      <a:pt x="71455" y="90587"/>
                    </a:lnTo>
                    <a:lnTo>
                      <a:pt x="70633" y="80823"/>
                    </a:lnTo>
                    <a:lnTo>
                      <a:pt x="66698" y="69022"/>
                    </a:lnTo>
                    <a:lnTo>
                      <a:pt x="57947" y="5370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7" name="Freihandform 438">
                <a:extLst>
                  <a:ext uri="{FF2B5EF4-FFF2-40B4-BE49-F238E27FC236}">
                    <a16:creationId xmlns:a16="http://schemas.microsoft.com/office/drawing/2014/main" id="{CE478F55-BE4C-4EDA-977D-0E033EFDA9D6}"/>
                  </a:ext>
                </a:extLst>
              </p:cNvPr>
              <p:cNvSpPr/>
              <p:nvPr/>
            </p:nvSpPr>
            <p:spPr>
              <a:xfrm>
                <a:off x="3497729" y="1085924"/>
                <a:ext cx="63485" cy="91805"/>
              </a:xfrm>
              <a:custGeom>
                <a:avLst/>
                <a:gdLst/>
                <a:ahLst/>
                <a:cxnLst/>
                <a:rect l="0" t="0" r="0" b="0"/>
                <a:pathLst>
                  <a:path w="63500" h="92364">
                    <a:moveTo>
                      <a:pt x="0" y="0"/>
                    </a:moveTo>
                    <a:lnTo>
                      <a:pt x="6220" y="4200"/>
                    </a:lnTo>
                    <a:lnTo>
                      <a:pt x="12562" y="10967"/>
                    </a:lnTo>
                    <a:lnTo>
                      <a:pt x="18468" y="18608"/>
                    </a:lnTo>
                    <a:lnTo>
                      <a:pt x="24297" y="25788"/>
                    </a:lnTo>
                    <a:lnTo>
                      <a:pt x="30304" y="32211"/>
                    </a:lnTo>
                    <a:lnTo>
                      <a:pt x="35943" y="38604"/>
                    </a:lnTo>
                    <a:lnTo>
                      <a:pt x="40955" y="45413"/>
                    </a:lnTo>
                    <a:lnTo>
                      <a:pt x="45470" y="52894"/>
                    </a:lnTo>
                    <a:lnTo>
                      <a:pt x="49675" y="61452"/>
                    </a:lnTo>
                    <a:lnTo>
                      <a:pt x="53777" y="70645"/>
                    </a:lnTo>
                    <a:lnTo>
                      <a:pt x="58239" y="80699"/>
                    </a:lnTo>
                    <a:lnTo>
                      <a:pt x="63499" y="9236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8" name="Freihandform 439">
                <a:extLst>
                  <a:ext uri="{FF2B5EF4-FFF2-40B4-BE49-F238E27FC236}">
                    <a16:creationId xmlns:a16="http://schemas.microsoft.com/office/drawing/2014/main" id="{36F26798-4449-45AC-9341-6AB61B54E402}"/>
                  </a:ext>
                </a:extLst>
              </p:cNvPr>
              <p:cNvSpPr/>
              <p:nvPr/>
            </p:nvSpPr>
            <p:spPr>
              <a:xfrm>
                <a:off x="3504078" y="1085924"/>
                <a:ext cx="69833" cy="172531"/>
              </a:xfrm>
              <a:custGeom>
                <a:avLst/>
                <a:gdLst/>
                <a:ahLst/>
                <a:cxnLst/>
                <a:rect l="0" t="0" r="0" b="0"/>
                <a:pathLst>
                  <a:path w="69274" h="173182">
                    <a:moveTo>
                      <a:pt x="0" y="0"/>
                    </a:moveTo>
                    <a:lnTo>
                      <a:pt x="8816" y="550"/>
                    </a:lnTo>
                    <a:lnTo>
                      <a:pt x="16937" y="2429"/>
                    </a:lnTo>
                    <a:lnTo>
                      <a:pt x="24768" y="5189"/>
                    </a:lnTo>
                    <a:lnTo>
                      <a:pt x="31829" y="9138"/>
                    </a:lnTo>
                    <a:lnTo>
                      <a:pt x="37814" y="14417"/>
                    </a:lnTo>
                    <a:lnTo>
                      <a:pt x="42908" y="20789"/>
                    </a:lnTo>
                    <a:lnTo>
                      <a:pt x="47429" y="28451"/>
                    </a:lnTo>
                    <a:lnTo>
                      <a:pt x="51623" y="37203"/>
                    </a:lnTo>
                    <a:lnTo>
                      <a:pt x="55580" y="46308"/>
                    </a:lnTo>
                    <a:lnTo>
                      <a:pt x="58767" y="56760"/>
                    </a:lnTo>
                    <a:lnTo>
                      <a:pt x="60755" y="66784"/>
                    </a:lnTo>
                    <a:lnTo>
                      <a:pt x="61857" y="75943"/>
                    </a:lnTo>
                    <a:lnTo>
                      <a:pt x="62480" y="84884"/>
                    </a:lnTo>
                    <a:lnTo>
                      <a:pt x="62874" y="93824"/>
                    </a:lnTo>
                    <a:lnTo>
                      <a:pt x="63428" y="102355"/>
                    </a:lnTo>
                    <a:lnTo>
                      <a:pt x="64747" y="111925"/>
                    </a:lnTo>
                    <a:lnTo>
                      <a:pt x="66336" y="122894"/>
                    </a:lnTo>
                    <a:lnTo>
                      <a:pt x="67480" y="132687"/>
                    </a:lnTo>
                    <a:lnTo>
                      <a:pt x="68172" y="141463"/>
                    </a:lnTo>
                    <a:lnTo>
                      <a:pt x="68737" y="153570"/>
                    </a:lnTo>
                    <a:lnTo>
                      <a:pt x="69273" y="17318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9" name="Freihandform 440">
                <a:extLst>
                  <a:ext uri="{FF2B5EF4-FFF2-40B4-BE49-F238E27FC236}">
                    <a16:creationId xmlns:a16="http://schemas.microsoft.com/office/drawing/2014/main" id="{F929B3EC-38FD-446E-A2F5-4531819109C6}"/>
                  </a:ext>
                </a:extLst>
              </p:cNvPr>
              <p:cNvSpPr/>
              <p:nvPr/>
            </p:nvSpPr>
            <p:spPr>
              <a:xfrm>
                <a:off x="3783409" y="992536"/>
                <a:ext cx="46026" cy="139291"/>
              </a:xfrm>
              <a:custGeom>
                <a:avLst/>
                <a:gdLst/>
                <a:ahLst/>
                <a:cxnLst/>
                <a:rect l="0" t="0" r="0" b="0"/>
                <a:pathLst>
                  <a:path w="46145" h="139444">
                    <a:moveTo>
                      <a:pt x="9078" y="0"/>
                    </a:moveTo>
                    <a:lnTo>
                      <a:pt x="5979" y="6268"/>
                    </a:lnTo>
                    <a:lnTo>
                      <a:pt x="2969" y="13258"/>
                    </a:lnTo>
                    <a:lnTo>
                      <a:pt x="720" y="21474"/>
                    </a:lnTo>
                    <a:lnTo>
                      <a:pt x="0" y="30372"/>
                    </a:lnTo>
                    <a:lnTo>
                      <a:pt x="878" y="39735"/>
                    </a:lnTo>
                    <a:lnTo>
                      <a:pt x="2377" y="48460"/>
                    </a:lnTo>
                    <a:lnTo>
                      <a:pt x="4005" y="56634"/>
                    </a:lnTo>
                    <a:lnTo>
                      <a:pt x="5712" y="64394"/>
                    </a:lnTo>
                    <a:lnTo>
                      <a:pt x="7482" y="71670"/>
                    </a:lnTo>
                    <a:lnTo>
                      <a:pt x="9370" y="78681"/>
                    </a:lnTo>
                    <a:lnTo>
                      <a:pt x="11984" y="86922"/>
                    </a:lnTo>
                    <a:lnTo>
                      <a:pt x="15267" y="96137"/>
                    </a:lnTo>
                    <a:lnTo>
                      <a:pt x="18874" y="106041"/>
                    </a:lnTo>
                    <a:lnTo>
                      <a:pt x="22644" y="116538"/>
                    </a:lnTo>
                    <a:lnTo>
                      <a:pt x="26773" y="126880"/>
                    </a:lnTo>
                    <a:lnTo>
                      <a:pt x="31845" y="135441"/>
                    </a:lnTo>
                    <a:lnTo>
                      <a:pt x="37950" y="139443"/>
                    </a:lnTo>
                    <a:lnTo>
                      <a:pt x="42914" y="137997"/>
                    </a:lnTo>
                    <a:lnTo>
                      <a:pt x="45589" y="131879"/>
                    </a:lnTo>
                    <a:lnTo>
                      <a:pt x="46144" y="121282"/>
                    </a:lnTo>
                    <a:lnTo>
                      <a:pt x="43714"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0" name="Freihandform 441">
                <a:extLst>
                  <a:ext uri="{FF2B5EF4-FFF2-40B4-BE49-F238E27FC236}">
                    <a16:creationId xmlns:a16="http://schemas.microsoft.com/office/drawing/2014/main" id="{2D62A5EC-4063-4670-8B35-63A0B81057B9}"/>
                  </a:ext>
                </a:extLst>
              </p:cNvPr>
              <p:cNvSpPr/>
              <p:nvPr/>
            </p:nvSpPr>
            <p:spPr>
              <a:xfrm>
                <a:off x="3786584" y="1016279"/>
                <a:ext cx="41265" cy="98137"/>
              </a:xfrm>
              <a:custGeom>
                <a:avLst/>
                <a:gdLst/>
                <a:ahLst/>
                <a:cxnLst/>
                <a:rect l="0" t="0" r="0" b="0"/>
                <a:pathLst>
                  <a:path w="41580" h="98137">
                    <a:moveTo>
                      <a:pt x="0" y="0"/>
                    </a:moveTo>
                    <a:lnTo>
                      <a:pt x="5693" y="4200"/>
                    </a:lnTo>
                    <a:lnTo>
                      <a:pt x="10481" y="10967"/>
                    </a:lnTo>
                    <a:lnTo>
                      <a:pt x="14845" y="18735"/>
                    </a:lnTo>
                    <a:lnTo>
                      <a:pt x="18967" y="27330"/>
                    </a:lnTo>
                    <a:lnTo>
                      <a:pt x="22956" y="36623"/>
                    </a:lnTo>
                    <a:lnTo>
                      <a:pt x="26874" y="45828"/>
                    </a:lnTo>
                    <a:lnTo>
                      <a:pt x="30757" y="54551"/>
                    </a:lnTo>
                    <a:lnTo>
                      <a:pt x="34621" y="62848"/>
                    </a:lnTo>
                    <a:lnTo>
                      <a:pt x="38351" y="70870"/>
                    </a:lnTo>
                    <a:lnTo>
                      <a:pt x="40725" y="78877"/>
                    </a:lnTo>
                    <a:lnTo>
                      <a:pt x="41579" y="87677"/>
                    </a:lnTo>
                    <a:lnTo>
                      <a:pt x="40409"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1" name="Freihandform 442">
                <a:extLst>
                  <a:ext uri="{FF2B5EF4-FFF2-40B4-BE49-F238E27FC236}">
                    <a16:creationId xmlns:a16="http://schemas.microsoft.com/office/drawing/2014/main" id="{DCA67208-276E-4D7A-881D-FD0ECCD94C01}"/>
                  </a:ext>
                </a:extLst>
              </p:cNvPr>
              <p:cNvSpPr/>
              <p:nvPr/>
            </p:nvSpPr>
            <p:spPr>
              <a:xfrm>
                <a:off x="3797693" y="1009947"/>
                <a:ext cx="49201" cy="139291"/>
              </a:xfrm>
              <a:custGeom>
                <a:avLst/>
                <a:gdLst/>
                <a:ahLst/>
                <a:cxnLst/>
                <a:rect l="0" t="0" r="0" b="0"/>
                <a:pathLst>
                  <a:path w="48439" h="138547">
                    <a:moveTo>
                      <a:pt x="0" y="0"/>
                    </a:moveTo>
                    <a:lnTo>
                      <a:pt x="8815" y="3146"/>
                    </a:lnTo>
                    <a:lnTo>
                      <a:pt x="16936" y="6803"/>
                    </a:lnTo>
                    <a:lnTo>
                      <a:pt x="24830" y="11615"/>
                    </a:lnTo>
                    <a:lnTo>
                      <a:pt x="32575" y="18259"/>
                    </a:lnTo>
                    <a:lnTo>
                      <a:pt x="39629" y="26777"/>
                    </a:lnTo>
                    <a:lnTo>
                      <a:pt x="44490" y="34990"/>
                    </a:lnTo>
                    <a:lnTo>
                      <a:pt x="47294" y="42589"/>
                    </a:lnTo>
                    <a:lnTo>
                      <a:pt x="48438" y="51369"/>
                    </a:lnTo>
                    <a:lnTo>
                      <a:pt x="47964" y="61052"/>
                    </a:lnTo>
                    <a:lnTo>
                      <a:pt x="46729" y="69654"/>
                    </a:lnTo>
                    <a:lnTo>
                      <a:pt x="45183" y="77349"/>
                    </a:lnTo>
                    <a:lnTo>
                      <a:pt x="42833" y="86093"/>
                    </a:lnTo>
                    <a:lnTo>
                      <a:pt x="39740" y="95666"/>
                    </a:lnTo>
                    <a:lnTo>
                      <a:pt x="36250" y="105727"/>
                    </a:lnTo>
                    <a:lnTo>
                      <a:pt x="32498" y="115829"/>
                    </a:lnTo>
                    <a:lnTo>
                      <a:pt x="28249" y="126507"/>
                    </a:lnTo>
                    <a:lnTo>
                      <a:pt x="23090" y="13854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2" name="Gruppieren 447">
              <a:extLst>
                <a:ext uri="{FF2B5EF4-FFF2-40B4-BE49-F238E27FC236}">
                  <a16:creationId xmlns:a16="http://schemas.microsoft.com/office/drawing/2014/main" id="{FF06E93B-EB28-47CB-B435-93697CD34235}"/>
                </a:ext>
              </a:extLst>
            </p:cNvPr>
            <p:cNvGrpSpPr>
              <a:grpSpLocks/>
            </p:cNvGrpSpPr>
            <p:nvPr/>
          </p:nvGrpSpPr>
          <p:grpSpPr bwMode="auto">
            <a:xfrm>
              <a:off x="4182970" y="2830001"/>
              <a:ext cx="47098" cy="98479"/>
              <a:chOff x="3487532" y="1391227"/>
              <a:chExt cx="53011" cy="109683"/>
            </a:xfrm>
          </p:grpSpPr>
          <p:sp>
            <p:nvSpPr>
              <p:cNvPr id="453" name="Freihandform 444">
                <a:extLst>
                  <a:ext uri="{FF2B5EF4-FFF2-40B4-BE49-F238E27FC236}">
                    <a16:creationId xmlns:a16="http://schemas.microsoft.com/office/drawing/2014/main" id="{2B1B23A5-5BCC-4A1A-8072-5F04400B803C}"/>
                  </a:ext>
                </a:extLst>
              </p:cNvPr>
              <p:cNvSpPr/>
              <p:nvPr/>
            </p:nvSpPr>
            <p:spPr>
              <a:xfrm>
                <a:off x="3487532" y="1416661"/>
                <a:ext cx="27308" cy="73122"/>
              </a:xfrm>
              <a:custGeom>
                <a:avLst/>
                <a:gdLst/>
                <a:ahLst/>
                <a:cxnLst/>
                <a:rect l="0" t="0" r="0" b="0"/>
                <a:pathLst>
                  <a:path w="28059" h="72824">
                    <a:moveTo>
                      <a:pt x="10741" y="3884"/>
                    </a:moveTo>
                    <a:lnTo>
                      <a:pt x="11084" y="0"/>
                    </a:lnTo>
                    <a:lnTo>
                      <a:pt x="7481" y="1478"/>
                    </a:lnTo>
                    <a:lnTo>
                      <a:pt x="4163" y="7165"/>
                    </a:lnTo>
                    <a:lnTo>
                      <a:pt x="1928" y="16287"/>
                    </a:lnTo>
                    <a:lnTo>
                      <a:pt x="685" y="25373"/>
                    </a:lnTo>
                    <a:lnTo>
                      <a:pt x="68" y="33469"/>
                    </a:lnTo>
                    <a:lnTo>
                      <a:pt x="0" y="41137"/>
                    </a:lnTo>
                    <a:lnTo>
                      <a:pt x="463" y="48688"/>
                    </a:lnTo>
                    <a:lnTo>
                      <a:pt x="1483" y="56329"/>
                    </a:lnTo>
                    <a:lnTo>
                      <a:pt x="4079" y="64714"/>
                    </a:lnTo>
                    <a:lnTo>
                      <a:pt x="8354" y="71621"/>
                    </a:lnTo>
                    <a:lnTo>
                      <a:pt x="13979" y="72823"/>
                    </a:lnTo>
                    <a:lnTo>
                      <a:pt x="20488" y="66835"/>
                    </a:lnTo>
                    <a:lnTo>
                      <a:pt x="28058" y="5006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4" name="Freihandform 445">
                <a:extLst>
                  <a:ext uri="{FF2B5EF4-FFF2-40B4-BE49-F238E27FC236}">
                    <a16:creationId xmlns:a16="http://schemas.microsoft.com/office/drawing/2014/main" id="{29004801-232A-453F-977B-9373BD491DC0}"/>
                  </a:ext>
                </a:extLst>
              </p:cNvPr>
              <p:cNvSpPr/>
              <p:nvPr/>
            </p:nvSpPr>
            <p:spPr>
              <a:xfrm>
                <a:off x="3498776" y="1391227"/>
                <a:ext cx="41767" cy="92197"/>
              </a:xfrm>
              <a:custGeom>
                <a:avLst/>
                <a:gdLst/>
                <a:ahLst/>
                <a:cxnLst/>
                <a:rect l="0" t="0" r="0" b="0"/>
                <a:pathLst>
                  <a:path w="42270" h="92365">
                    <a:moveTo>
                      <a:pt x="0" y="0"/>
                    </a:moveTo>
                    <a:lnTo>
                      <a:pt x="6244" y="3122"/>
                    </a:lnTo>
                    <a:lnTo>
                      <a:pt x="12910" y="6456"/>
                    </a:lnTo>
                    <a:lnTo>
                      <a:pt x="19970" y="10176"/>
                    </a:lnTo>
                    <a:lnTo>
                      <a:pt x="27169" y="15798"/>
                    </a:lnTo>
                    <a:lnTo>
                      <a:pt x="33091" y="22134"/>
                    </a:lnTo>
                    <a:lnTo>
                      <a:pt x="37357" y="28502"/>
                    </a:lnTo>
                    <a:lnTo>
                      <a:pt x="40614" y="36774"/>
                    </a:lnTo>
                    <a:lnTo>
                      <a:pt x="42269" y="46248"/>
                    </a:lnTo>
                    <a:lnTo>
                      <a:pt x="41972" y="55831"/>
                    </a:lnTo>
                    <a:lnTo>
                      <a:pt x="40097" y="65646"/>
                    </a:lnTo>
                    <a:lnTo>
                      <a:pt x="36494" y="74809"/>
                    </a:lnTo>
                    <a:lnTo>
                      <a:pt x="31102" y="83608"/>
                    </a:lnTo>
                    <a:lnTo>
                      <a:pt x="23090" y="92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5" name="Freihandform 446">
                <a:extLst>
                  <a:ext uri="{FF2B5EF4-FFF2-40B4-BE49-F238E27FC236}">
                    <a16:creationId xmlns:a16="http://schemas.microsoft.com/office/drawing/2014/main" id="{AECF6880-6434-49AD-A30D-8AC680EC6FE4}"/>
                  </a:ext>
                </a:extLst>
              </p:cNvPr>
              <p:cNvSpPr/>
              <p:nvPr/>
            </p:nvSpPr>
            <p:spPr>
              <a:xfrm>
                <a:off x="3500383" y="1402355"/>
                <a:ext cx="14457" cy="98555"/>
              </a:xfrm>
              <a:custGeom>
                <a:avLst/>
                <a:gdLst/>
                <a:ahLst/>
                <a:cxnLst/>
                <a:rect l="0" t="0" r="0" b="0"/>
                <a:pathLst>
                  <a:path w="15319" h="98137">
                    <a:moveTo>
                      <a:pt x="9546" y="0"/>
                    </a:moveTo>
                    <a:lnTo>
                      <a:pt x="6447" y="6818"/>
                    </a:lnTo>
                    <a:lnTo>
                      <a:pt x="3457" y="15434"/>
                    </a:lnTo>
                    <a:lnTo>
                      <a:pt x="1337" y="23625"/>
                    </a:lnTo>
                    <a:lnTo>
                      <a:pt x="132" y="31180"/>
                    </a:lnTo>
                    <a:lnTo>
                      <a:pt x="0" y="39890"/>
                    </a:lnTo>
                    <a:lnTo>
                      <a:pt x="884" y="49463"/>
                    </a:lnTo>
                    <a:lnTo>
                      <a:pt x="1966" y="59595"/>
                    </a:lnTo>
                    <a:lnTo>
                      <a:pt x="3192" y="70477"/>
                    </a:lnTo>
                    <a:lnTo>
                      <a:pt x="6785" y="82907"/>
                    </a:lnTo>
                    <a:lnTo>
                      <a:pt x="15318"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6" name="Gruppieren 451">
              <a:extLst>
                <a:ext uri="{FF2B5EF4-FFF2-40B4-BE49-F238E27FC236}">
                  <a16:creationId xmlns:a16="http://schemas.microsoft.com/office/drawing/2014/main" id="{5799CB7F-4A00-414B-BD2D-D633ACAD46C4}"/>
                </a:ext>
              </a:extLst>
            </p:cNvPr>
            <p:cNvGrpSpPr>
              <a:grpSpLocks/>
            </p:cNvGrpSpPr>
            <p:nvPr/>
          </p:nvGrpSpPr>
          <p:grpSpPr bwMode="auto">
            <a:xfrm>
              <a:off x="5583078" y="2955597"/>
              <a:ext cx="145577" cy="72789"/>
              <a:chOff x="5045363" y="1529773"/>
              <a:chExt cx="161638" cy="81217"/>
            </a:xfrm>
          </p:grpSpPr>
          <p:sp>
            <p:nvSpPr>
              <p:cNvPr id="457" name="Freihandform 448">
                <a:extLst>
                  <a:ext uri="{FF2B5EF4-FFF2-40B4-BE49-F238E27FC236}">
                    <a16:creationId xmlns:a16="http://schemas.microsoft.com/office/drawing/2014/main" id="{46F89D20-4E29-4E38-A7C6-0AE34D9FB62D}"/>
                  </a:ext>
                </a:extLst>
              </p:cNvPr>
              <p:cNvSpPr/>
              <p:nvPr/>
            </p:nvSpPr>
            <p:spPr>
              <a:xfrm>
                <a:off x="5045363" y="1529773"/>
                <a:ext cx="161638" cy="63699"/>
              </a:xfrm>
              <a:custGeom>
                <a:avLst/>
                <a:gdLst/>
                <a:ahLst/>
                <a:cxnLst/>
                <a:rect l="0" t="0" r="0" b="0"/>
                <a:pathLst>
                  <a:path w="161638" h="63501">
                    <a:moveTo>
                      <a:pt x="0" y="63500"/>
                    </a:moveTo>
                    <a:lnTo>
                      <a:pt x="6771" y="60378"/>
                    </a:lnTo>
                    <a:lnTo>
                      <a:pt x="14992" y="57044"/>
                    </a:lnTo>
                    <a:lnTo>
                      <a:pt x="23594" y="53514"/>
                    </a:lnTo>
                    <a:lnTo>
                      <a:pt x="32665" y="49843"/>
                    </a:lnTo>
                    <a:lnTo>
                      <a:pt x="42516" y="46089"/>
                    </a:lnTo>
                    <a:lnTo>
                      <a:pt x="52870" y="42359"/>
                    </a:lnTo>
                    <a:lnTo>
                      <a:pt x="61845" y="39307"/>
                    </a:lnTo>
                    <a:lnTo>
                      <a:pt x="69529" y="36888"/>
                    </a:lnTo>
                    <a:lnTo>
                      <a:pt x="76942" y="34692"/>
                    </a:lnTo>
                    <a:lnTo>
                      <a:pt x="85727" y="31916"/>
                    </a:lnTo>
                    <a:lnTo>
                      <a:pt x="95426" y="28542"/>
                    </a:lnTo>
                    <a:lnTo>
                      <a:pt x="105652" y="24887"/>
                    </a:lnTo>
                    <a:lnTo>
                      <a:pt x="116360" y="21092"/>
                    </a:lnTo>
                    <a:lnTo>
                      <a:pt x="127666" y="16707"/>
                    </a:lnTo>
                    <a:lnTo>
                      <a:pt x="141810" y="10286"/>
                    </a:lnTo>
                    <a:lnTo>
                      <a:pt x="161637"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8" name="Freihandform 449">
                <a:extLst>
                  <a:ext uri="{FF2B5EF4-FFF2-40B4-BE49-F238E27FC236}">
                    <a16:creationId xmlns:a16="http://schemas.microsoft.com/office/drawing/2014/main" id="{8B35A878-7699-48F4-B358-88867F4628B7}"/>
                  </a:ext>
                </a:extLst>
              </p:cNvPr>
              <p:cNvSpPr/>
              <p:nvPr/>
            </p:nvSpPr>
            <p:spPr>
              <a:xfrm>
                <a:off x="5069134" y="1529773"/>
                <a:ext cx="133114" cy="81217"/>
              </a:xfrm>
              <a:custGeom>
                <a:avLst/>
                <a:gdLst/>
                <a:ahLst/>
                <a:cxnLst/>
                <a:rect l="0" t="0" r="0" b="0"/>
                <a:pathLst>
                  <a:path w="134357" h="81217">
                    <a:moveTo>
                      <a:pt x="127001" y="0"/>
                    </a:moveTo>
                    <a:lnTo>
                      <a:pt x="132095" y="6795"/>
                    </a:lnTo>
                    <a:lnTo>
                      <a:pt x="134356" y="15340"/>
                    </a:lnTo>
                    <a:lnTo>
                      <a:pt x="133587" y="25033"/>
                    </a:lnTo>
                    <a:lnTo>
                      <a:pt x="130031" y="34837"/>
                    </a:lnTo>
                    <a:lnTo>
                      <a:pt x="124302" y="43784"/>
                    </a:lnTo>
                    <a:lnTo>
                      <a:pt x="116642" y="51226"/>
                    </a:lnTo>
                    <a:lnTo>
                      <a:pt x="108033" y="57216"/>
                    </a:lnTo>
                    <a:lnTo>
                      <a:pt x="99127" y="61931"/>
                    </a:lnTo>
                    <a:lnTo>
                      <a:pt x="89544" y="65244"/>
                    </a:lnTo>
                    <a:lnTo>
                      <a:pt x="78812" y="67855"/>
                    </a:lnTo>
                    <a:lnTo>
                      <a:pt x="69149" y="69997"/>
                    </a:lnTo>
                    <a:lnTo>
                      <a:pt x="60862" y="71850"/>
                    </a:lnTo>
                    <a:lnTo>
                      <a:pt x="53142" y="73625"/>
                    </a:lnTo>
                    <a:lnTo>
                      <a:pt x="45610" y="75408"/>
                    </a:lnTo>
                    <a:lnTo>
                      <a:pt x="38344" y="77222"/>
                    </a:lnTo>
                    <a:lnTo>
                      <a:pt x="31433" y="79066"/>
                    </a:lnTo>
                    <a:lnTo>
                      <a:pt x="24746" y="80815"/>
                    </a:lnTo>
                    <a:lnTo>
                      <a:pt x="17329" y="81216"/>
                    </a:lnTo>
                    <a:lnTo>
                      <a:pt x="9131" y="79638"/>
                    </a:lnTo>
                    <a:lnTo>
                      <a:pt x="0" y="750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9" name="Freihandform 450">
                <a:extLst>
                  <a:ext uri="{FF2B5EF4-FFF2-40B4-BE49-F238E27FC236}">
                    <a16:creationId xmlns:a16="http://schemas.microsoft.com/office/drawing/2014/main" id="{55F16B8D-06EF-444D-BA55-ADD8CF58F507}"/>
                  </a:ext>
                </a:extLst>
              </p:cNvPr>
              <p:cNvSpPr/>
              <p:nvPr/>
            </p:nvSpPr>
            <p:spPr>
              <a:xfrm>
                <a:off x="5056456" y="1540921"/>
                <a:ext cx="98251" cy="70069"/>
              </a:xfrm>
              <a:custGeom>
                <a:avLst/>
                <a:gdLst/>
                <a:ahLst/>
                <a:cxnLst/>
                <a:rect l="0" t="0" r="0" b="0"/>
                <a:pathLst>
                  <a:path w="98137" h="69274">
                    <a:moveTo>
                      <a:pt x="98136" y="0"/>
                    </a:moveTo>
                    <a:lnTo>
                      <a:pt x="93912" y="6220"/>
                    </a:lnTo>
                    <a:lnTo>
                      <a:pt x="86821" y="12563"/>
                    </a:lnTo>
                    <a:lnTo>
                      <a:pt x="77898" y="18469"/>
                    </a:lnTo>
                    <a:lnTo>
                      <a:pt x="68003" y="24190"/>
                    </a:lnTo>
                    <a:lnTo>
                      <a:pt x="59414" y="29215"/>
                    </a:lnTo>
                    <a:lnTo>
                      <a:pt x="51612" y="34793"/>
                    </a:lnTo>
                    <a:lnTo>
                      <a:pt x="44354" y="41064"/>
                    </a:lnTo>
                    <a:lnTo>
                      <a:pt x="37311" y="47008"/>
                    </a:lnTo>
                    <a:lnTo>
                      <a:pt x="30143" y="52259"/>
                    </a:lnTo>
                    <a:lnTo>
                      <a:pt x="22685" y="57258"/>
                    </a:lnTo>
                    <a:lnTo>
                      <a:pt x="13307" y="62734"/>
                    </a:lnTo>
                    <a:lnTo>
                      <a:pt x="0" y="6927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60" name="Gruppieren 457">
              <a:extLst>
                <a:ext uri="{FF2B5EF4-FFF2-40B4-BE49-F238E27FC236}">
                  <a16:creationId xmlns:a16="http://schemas.microsoft.com/office/drawing/2014/main" id="{E4A595B5-D69D-4ADB-AF32-6D3F41425ABD}"/>
                </a:ext>
              </a:extLst>
            </p:cNvPr>
            <p:cNvGrpSpPr>
              <a:grpSpLocks/>
            </p:cNvGrpSpPr>
            <p:nvPr/>
          </p:nvGrpSpPr>
          <p:grpSpPr bwMode="auto">
            <a:xfrm>
              <a:off x="5484600" y="2357590"/>
              <a:ext cx="463848" cy="129877"/>
              <a:chOff x="4935682" y="865909"/>
              <a:chExt cx="516287" cy="144319"/>
            </a:xfrm>
          </p:grpSpPr>
          <p:sp>
            <p:nvSpPr>
              <p:cNvPr id="461" name="Freihandform 452">
                <a:extLst>
                  <a:ext uri="{FF2B5EF4-FFF2-40B4-BE49-F238E27FC236}">
                    <a16:creationId xmlns:a16="http://schemas.microsoft.com/office/drawing/2014/main" id="{9CB42DD2-C4E8-45E5-94FD-89B5F8450134}"/>
                  </a:ext>
                </a:extLst>
              </p:cNvPr>
              <p:cNvSpPr/>
              <p:nvPr/>
            </p:nvSpPr>
            <p:spPr>
              <a:xfrm>
                <a:off x="4953156" y="872253"/>
                <a:ext cx="155681" cy="39648"/>
              </a:xfrm>
              <a:custGeom>
                <a:avLst/>
                <a:gdLst/>
                <a:ahLst/>
                <a:cxnLst/>
                <a:rect l="0" t="0" r="0" b="0"/>
                <a:pathLst>
                  <a:path w="155864" h="40410">
                    <a:moveTo>
                      <a:pt x="0" y="40409"/>
                    </a:moveTo>
                    <a:lnTo>
                      <a:pt x="6842" y="37287"/>
                    </a:lnTo>
                    <a:lnTo>
                      <a:pt x="15731" y="34023"/>
                    </a:lnTo>
                    <a:lnTo>
                      <a:pt x="24578" y="31247"/>
                    </a:lnTo>
                    <a:lnTo>
                      <a:pt x="32926" y="28978"/>
                    </a:lnTo>
                    <a:lnTo>
                      <a:pt x="40776" y="26865"/>
                    </a:lnTo>
                    <a:lnTo>
                      <a:pt x="49459" y="24214"/>
                    </a:lnTo>
                    <a:lnTo>
                      <a:pt x="57768" y="21645"/>
                    </a:lnTo>
                    <a:lnTo>
                      <a:pt x="65576" y="19427"/>
                    </a:lnTo>
                    <a:lnTo>
                      <a:pt x="73487" y="17385"/>
                    </a:lnTo>
                    <a:lnTo>
                      <a:pt x="81264" y="15416"/>
                    </a:lnTo>
                    <a:lnTo>
                      <a:pt x="88635" y="13475"/>
                    </a:lnTo>
                    <a:lnTo>
                      <a:pt x="95627" y="11545"/>
                    </a:lnTo>
                    <a:lnTo>
                      <a:pt x="102772" y="9620"/>
                    </a:lnTo>
                    <a:lnTo>
                      <a:pt x="111494" y="7553"/>
                    </a:lnTo>
                    <a:lnTo>
                      <a:pt x="127027" y="4631"/>
                    </a:lnTo>
                    <a:lnTo>
                      <a:pt x="155863"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2" name="Freihandform 453">
                <a:extLst>
                  <a:ext uri="{FF2B5EF4-FFF2-40B4-BE49-F238E27FC236}">
                    <a16:creationId xmlns:a16="http://schemas.microsoft.com/office/drawing/2014/main" id="{EDAAE206-69CF-4E37-89DF-96336E74DED7}"/>
                  </a:ext>
                </a:extLst>
              </p:cNvPr>
              <p:cNvSpPr/>
              <p:nvPr/>
            </p:nvSpPr>
            <p:spPr>
              <a:xfrm>
                <a:off x="4945213" y="865909"/>
                <a:ext cx="152503" cy="85640"/>
              </a:xfrm>
              <a:custGeom>
                <a:avLst/>
                <a:gdLst/>
                <a:ahLst/>
                <a:cxnLst/>
                <a:rect l="0" t="0" r="0" b="0"/>
                <a:pathLst>
                  <a:path w="151605" h="85053">
                    <a:moveTo>
                      <a:pt x="151604" y="0"/>
                    </a:moveTo>
                    <a:lnTo>
                      <a:pt x="147931" y="6244"/>
                    </a:lnTo>
                    <a:lnTo>
                      <a:pt x="142718" y="12911"/>
                    </a:lnTo>
                    <a:lnTo>
                      <a:pt x="136491" y="19971"/>
                    </a:lnTo>
                    <a:lnTo>
                      <a:pt x="129627" y="27312"/>
                    </a:lnTo>
                    <a:lnTo>
                      <a:pt x="122676" y="34821"/>
                    </a:lnTo>
                    <a:lnTo>
                      <a:pt x="116346" y="42359"/>
                    </a:lnTo>
                    <a:lnTo>
                      <a:pt x="110241" y="49278"/>
                    </a:lnTo>
                    <a:lnTo>
                      <a:pt x="103772" y="55194"/>
                    </a:lnTo>
                    <a:lnTo>
                      <a:pt x="96717" y="60256"/>
                    </a:lnTo>
                    <a:lnTo>
                      <a:pt x="88244" y="64688"/>
                    </a:lnTo>
                    <a:lnTo>
                      <a:pt x="79922" y="68225"/>
                    </a:lnTo>
                    <a:lnTo>
                      <a:pt x="70991" y="72276"/>
                    </a:lnTo>
                    <a:lnTo>
                      <a:pt x="61397" y="76986"/>
                    </a:lnTo>
                    <a:lnTo>
                      <a:pt x="52894" y="80583"/>
                    </a:lnTo>
                    <a:lnTo>
                      <a:pt x="45433" y="82793"/>
                    </a:lnTo>
                    <a:lnTo>
                      <a:pt x="38293" y="84158"/>
                    </a:lnTo>
                    <a:lnTo>
                      <a:pt x="29374" y="85052"/>
                    </a:lnTo>
                    <a:lnTo>
                      <a:pt x="19486" y="84925"/>
                    </a:lnTo>
                    <a:lnTo>
                      <a:pt x="10572" y="82909"/>
                    </a:lnTo>
                    <a:lnTo>
                      <a:pt x="4179" y="78125"/>
                    </a:lnTo>
                    <a:lnTo>
                      <a:pt x="995" y="70979"/>
                    </a:lnTo>
                    <a:lnTo>
                      <a:pt x="0" y="60979"/>
                    </a:lnTo>
                    <a:lnTo>
                      <a:pt x="1513" y="46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3" name="Freihandform 454">
                <a:extLst>
                  <a:ext uri="{FF2B5EF4-FFF2-40B4-BE49-F238E27FC236}">
                    <a16:creationId xmlns:a16="http://schemas.microsoft.com/office/drawing/2014/main" id="{CFB3921D-7576-4280-8273-64DEABC45376}"/>
                  </a:ext>
                </a:extLst>
              </p:cNvPr>
              <p:cNvSpPr/>
              <p:nvPr/>
            </p:nvSpPr>
            <p:spPr>
              <a:xfrm>
                <a:off x="4935682" y="877010"/>
                <a:ext cx="120732" cy="55508"/>
              </a:xfrm>
              <a:custGeom>
                <a:avLst/>
                <a:gdLst/>
                <a:ahLst/>
                <a:cxnLst/>
                <a:rect l="0" t="0" r="0" b="0"/>
                <a:pathLst>
                  <a:path w="121228" h="54853">
                    <a:moveTo>
                      <a:pt x="0" y="46182"/>
                    </a:moveTo>
                    <a:lnTo>
                      <a:pt x="4774" y="51301"/>
                    </a:lnTo>
                    <a:lnTo>
                      <a:pt x="13479" y="53928"/>
                    </a:lnTo>
                    <a:lnTo>
                      <a:pt x="22210" y="54852"/>
                    </a:lnTo>
                    <a:lnTo>
                      <a:pt x="30040" y="54659"/>
                    </a:lnTo>
                    <a:lnTo>
                      <a:pt x="37273" y="53811"/>
                    </a:lnTo>
                    <a:lnTo>
                      <a:pt x="44062" y="52572"/>
                    </a:lnTo>
                    <a:lnTo>
                      <a:pt x="50530" y="51044"/>
                    </a:lnTo>
                    <a:lnTo>
                      <a:pt x="56772" y="48864"/>
                    </a:lnTo>
                    <a:lnTo>
                      <a:pt x="62861" y="45821"/>
                    </a:lnTo>
                    <a:lnTo>
                      <a:pt x="68845" y="42027"/>
                    </a:lnTo>
                    <a:lnTo>
                      <a:pt x="74760" y="37886"/>
                    </a:lnTo>
                    <a:lnTo>
                      <a:pt x="80627" y="33695"/>
                    </a:lnTo>
                    <a:lnTo>
                      <a:pt x="86463" y="29535"/>
                    </a:lnTo>
                    <a:lnTo>
                      <a:pt x="92278" y="25197"/>
                    </a:lnTo>
                    <a:lnTo>
                      <a:pt x="98507" y="20149"/>
                    </a:lnTo>
                    <a:lnTo>
                      <a:pt x="107300" y="12541"/>
                    </a:lnTo>
                    <a:lnTo>
                      <a:pt x="121227"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4" name="Freihandform 455">
                <a:extLst>
                  <a:ext uri="{FF2B5EF4-FFF2-40B4-BE49-F238E27FC236}">
                    <a16:creationId xmlns:a16="http://schemas.microsoft.com/office/drawing/2014/main" id="{CAF93199-C505-4AB0-A022-6C4AA9EE2D79}"/>
                  </a:ext>
                </a:extLst>
              </p:cNvPr>
              <p:cNvSpPr/>
              <p:nvPr/>
            </p:nvSpPr>
            <p:spPr>
              <a:xfrm>
                <a:off x="5348712" y="883354"/>
                <a:ext cx="103257" cy="120531"/>
              </a:xfrm>
              <a:custGeom>
                <a:avLst/>
                <a:gdLst/>
                <a:ahLst/>
                <a:cxnLst/>
                <a:rect l="0" t="0" r="0" b="0"/>
                <a:pathLst>
                  <a:path w="102878" h="120867">
                    <a:moveTo>
                      <a:pt x="13772" y="115381"/>
                    </a:moveTo>
                    <a:lnTo>
                      <a:pt x="7622" y="112211"/>
                    </a:lnTo>
                    <a:lnTo>
                      <a:pt x="2251" y="108230"/>
                    </a:lnTo>
                    <a:lnTo>
                      <a:pt x="0" y="102326"/>
                    </a:lnTo>
                    <a:lnTo>
                      <a:pt x="825" y="94951"/>
                    </a:lnTo>
                    <a:lnTo>
                      <a:pt x="3630" y="87080"/>
                    </a:lnTo>
                    <a:lnTo>
                      <a:pt x="8100" y="79165"/>
                    </a:lnTo>
                    <a:lnTo>
                      <a:pt x="13907" y="71290"/>
                    </a:lnTo>
                    <a:lnTo>
                      <a:pt x="20580" y="63178"/>
                    </a:lnTo>
                    <a:lnTo>
                      <a:pt x="27749" y="54277"/>
                    </a:lnTo>
                    <a:lnTo>
                      <a:pt x="35158" y="45067"/>
                    </a:lnTo>
                    <a:lnTo>
                      <a:pt x="42403" y="36179"/>
                    </a:lnTo>
                    <a:lnTo>
                      <a:pt x="48883" y="27794"/>
                    </a:lnTo>
                    <a:lnTo>
                      <a:pt x="55065" y="20382"/>
                    </a:lnTo>
                    <a:lnTo>
                      <a:pt x="61569" y="13897"/>
                    </a:lnTo>
                    <a:lnTo>
                      <a:pt x="68202" y="7468"/>
                    </a:lnTo>
                    <a:lnTo>
                      <a:pt x="72305" y="1030"/>
                    </a:lnTo>
                    <a:lnTo>
                      <a:pt x="76005" y="0"/>
                    </a:lnTo>
                    <a:lnTo>
                      <a:pt x="80907" y="3647"/>
                    </a:lnTo>
                    <a:lnTo>
                      <a:pt x="86835" y="9457"/>
                    </a:lnTo>
                    <a:lnTo>
                      <a:pt x="92830" y="16949"/>
                    </a:lnTo>
                    <a:lnTo>
                      <a:pt x="97947" y="25960"/>
                    </a:lnTo>
                    <a:lnTo>
                      <a:pt x="101487" y="36009"/>
                    </a:lnTo>
                    <a:lnTo>
                      <a:pt x="102877" y="46088"/>
                    </a:lnTo>
                    <a:lnTo>
                      <a:pt x="101664" y="55813"/>
                    </a:lnTo>
                    <a:lnTo>
                      <a:pt x="97286" y="65635"/>
                    </a:lnTo>
                    <a:lnTo>
                      <a:pt x="90706" y="74680"/>
                    </a:lnTo>
                    <a:lnTo>
                      <a:pt x="83235" y="82419"/>
                    </a:lnTo>
                    <a:lnTo>
                      <a:pt x="75452" y="89603"/>
                    </a:lnTo>
                    <a:lnTo>
                      <a:pt x="67163" y="96683"/>
                    </a:lnTo>
                    <a:lnTo>
                      <a:pt x="59703" y="102617"/>
                    </a:lnTo>
                    <a:lnTo>
                      <a:pt x="51975" y="108118"/>
                    </a:lnTo>
                    <a:lnTo>
                      <a:pt x="43780" y="113354"/>
                    </a:lnTo>
                    <a:lnTo>
                      <a:pt x="35554" y="117995"/>
                    </a:lnTo>
                    <a:lnTo>
                      <a:pt x="26911" y="120866"/>
                    </a:lnTo>
                    <a:lnTo>
                      <a:pt x="18572" y="120837"/>
                    </a:lnTo>
                    <a:lnTo>
                      <a:pt x="13029" y="117209"/>
                    </a:lnTo>
                    <a:lnTo>
                      <a:pt x="11009" y="110690"/>
                    </a:lnTo>
                    <a:lnTo>
                      <a:pt x="11178" y="101094"/>
                    </a:lnTo>
                    <a:lnTo>
                      <a:pt x="13772" y="8651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5" name="Freihandform 456">
                <a:extLst>
                  <a:ext uri="{FF2B5EF4-FFF2-40B4-BE49-F238E27FC236}">
                    <a16:creationId xmlns:a16="http://schemas.microsoft.com/office/drawing/2014/main" id="{B1C9611D-8D51-4491-B902-557B7BF8EE40}"/>
                  </a:ext>
                </a:extLst>
              </p:cNvPr>
              <p:cNvSpPr/>
              <p:nvPr/>
            </p:nvSpPr>
            <p:spPr>
              <a:xfrm>
                <a:off x="5363009" y="911900"/>
                <a:ext cx="46069" cy="98328"/>
              </a:xfrm>
              <a:custGeom>
                <a:avLst/>
                <a:gdLst/>
                <a:ahLst/>
                <a:cxnLst/>
                <a:rect l="0" t="0" r="0" b="0"/>
                <a:pathLst>
                  <a:path w="46183" h="98137">
                    <a:moveTo>
                      <a:pt x="46182" y="0"/>
                    </a:moveTo>
                    <a:lnTo>
                      <a:pt x="43060" y="6244"/>
                    </a:lnTo>
                    <a:lnTo>
                      <a:pt x="39726" y="12911"/>
                    </a:lnTo>
                    <a:lnTo>
                      <a:pt x="36196" y="19971"/>
                    </a:lnTo>
                    <a:lnTo>
                      <a:pt x="32526" y="27312"/>
                    </a:lnTo>
                    <a:lnTo>
                      <a:pt x="28771" y="34821"/>
                    </a:lnTo>
                    <a:lnTo>
                      <a:pt x="24970" y="42486"/>
                    </a:lnTo>
                    <a:lnTo>
                      <a:pt x="21145" y="50844"/>
                    </a:lnTo>
                    <a:lnTo>
                      <a:pt x="17307" y="59953"/>
                    </a:lnTo>
                    <a:lnTo>
                      <a:pt x="13464" y="69045"/>
                    </a:lnTo>
                    <a:lnTo>
                      <a:pt x="9547" y="77854"/>
                    </a:lnTo>
                    <a:lnTo>
                      <a:pt x="5202" y="87260"/>
                    </a:lnTo>
                    <a:lnTo>
                      <a:pt x="0"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66" name="Gruppieren 462">
              <a:extLst>
                <a:ext uri="{FF2B5EF4-FFF2-40B4-BE49-F238E27FC236}">
                  <a16:creationId xmlns:a16="http://schemas.microsoft.com/office/drawing/2014/main" id="{6DA58B89-A5E4-4C8E-A14D-28D20B091BD5}"/>
                </a:ext>
              </a:extLst>
            </p:cNvPr>
            <p:cNvGrpSpPr>
              <a:grpSpLocks/>
            </p:cNvGrpSpPr>
            <p:nvPr/>
          </p:nvGrpSpPr>
          <p:grpSpPr bwMode="auto">
            <a:xfrm>
              <a:off x="4816658" y="2575955"/>
              <a:ext cx="426740" cy="212657"/>
              <a:chOff x="4192069" y="1108364"/>
              <a:chExt cx="475625" cy="236752"/>
            </a:xfrm>
          </p:grpSpPr>
          <p:sp>
            <p:nvSpPr>
              <p:cNvPr id="467" name="Freihandform 458">
                <a:extLst>
                  <a:ext uri="{FF2B5EF4-FFF2-40B4-BE49-F238E27FC236}">
                    <a16:creationId xmlns:a16="http://schemas.microsoft.com/office/drawing/2014/main" id="{87D5B460-ABC4-4A36-A5A1-F33B503B4D35}"/>
                  </a:ext>
                </a:extLst>
              </p:cNvPr>
              <p:cNvSpPr/>
              <p:nvPr/>
            </p:nvSpPr>
            <p:spPr>
              <a:xfrm>
                <a:off x="4561116" y="1249780"/>
                <a:ext cx="106578" cy="95336"/>
              </a:xfrm>
              <a:custGeom>
                <a:avLst/>
                <a:gdLst/>
                <a:ahLst/>
                <a:cxnLst/>
                <a:rect l="0" t="0" r="0" b="0"/>
                <a:pathLst>
                  <a:path w="107240" h="94870">
                    <a:moveTo>
                      <a:pt x="1" y="77481"/>
                    </a:moveTo>
                    <a:lnTo>
                      <a:pt x="8792" y="74335"/>
                    </a:lnTo>
                    <a:lnTo>
                      <a:pt x="16589" y="70678"/>
                    </a:lnTo>
                    <a:lnTo>
                      <a:pt x="23328" y="65993"/>
                    </a:lnTo>
                    <a:lnTo>
                      <a:pt x="29658" y="60788"/>
                    </a:lnTo>
                    <a:lnTo>
                      <a:pt x="36358" y="55383"/>
                    </a:lnTo>
                    <a:lnTo>
                      <a:pt x="42484" y="50342"/>
                    </a:lnTo>
                    <a:lnTo>
                      <a:pt x="48062" y="45405"/>
                    </a:lnTo>
                    <a:lnTo>
                      <a:pt x="54151" y="39084"/>
                    </a:lnTo>
                    <a:lnTo>
                      <a:pt x="60161" y="31655"/>
                    </a:lnTo>
                    <a:lnTo>
                      <a:pt x="65626" y="24312"/>
                    </a:lnTo>
                    <a:lnTo>
                      <a:pt x="71485" y="21243"/>
                    </a:lnTo>
                    <a:lnTo>
                      <a:pt x="75775" y="23762"/>
                    </a:lnTo>
                    <a:lnTo>
                      <a:pt x="76749" y="29658"/>
                    </a:lnTo>
                    <a:lnTo>
                      <a:pt x="74170" y="36596"/>
                    </a:lnTo>
                    <a:lnTo>
                      <a:pt x="68389" y="43102"/>
                    </a:lnTo>
                    <a:lnTo>
                      <a:pt x="60829" y="49338"/>
                    </a:lnTo>
                    <a:lnTo>
                      <a:pt x="52778" y="55579"/>
                    </a:lnTo>
                    <a:lnTo>
                      <a:pt x="44808" y="61408"/>
                    </a:lnTo>
                    <a:lnTo>
                      <a:pt x="37579" y="66799"/>
                    </a:lnTo>
                    <a:lnTo>
                      <a:pt x="31346" y="68458"/>
                    </a:lnTo>
                    <a:lnTo>
                      <a:pt x="28413" y="65621"/>
                    </a:lnTo>
                    <a:lnTo>
                      <a:pt x="29307" y="59490"/>
                    </a:lnTo>
                    <a:lnTo>
                      <a:pt x="32757" y="51375"/>
                    </a:lnTo>
                    <a:lnTo>
                      <a:pt x="37122" y="42723"/>
                    </a:lnTo>
                    <a:lnTo>
                      <a:pt x="41538" y="34257"/>
                    </a:lnTo>
                    <a:lnTo>
                      <a:pt x="46080" y="26078"/>
                    </a:lnTo>
                    <a:lnTo>
                      <a:pt x="51363" y="18174"/>
                    </a:lnTo>
                    <a:lnTo>
                      <a:pt x="57570" y="11090"/>
                    </a:lnTo>
                    <a:lnTo>
                      <a:pt x="64739" y="5404"/>
                    </a:lnTo>
                    <a:lnTo>
                      <a:pt x="73141" y="1578"/>
                    </a:lnTo>
                    <a:lnTo>
                      <a:pt x="82097" y="0"/>
                    </a:lnTo>
                    <a:lnTo>
                      <a:pt x="90861" y="499"/>
                    </a:lnTo>
                    <a:lnTo>
                      <a:pt x="99058" y="2598"/>
                    </a:lnTo>
                    <a:lnTo>
                      <a:pt x="104931" y="6921"/>
                    </a:lnTo>
                    <a:lnTo>
                      <a:pt x="107239" y="13786"/>
                    </a:lnTo>
                    <a:lnTo>
                      <a:pt x="105950" y="22511"/>
                    </a:lnTo>
                    <a:lnTo>
                      <a:pt x="101921" y="31175"/>
                    </a:lnTo>
                    <a:lnTo>
                      <a:pt x="96183" y="38789"/>
                    </a:lnTo>
                    <a:lnTo>
                      <a:pt x="89487" y="46001"/>
                    </a:lnTo>
                    <a:lnTo>
                      <a:pt x="82427" y="53747"/>
                    </a:lnTo>
                    <a:lnTo>
                      <a:pt x="76369" y="60803"/>
                    </a:lnTo>
                    <a:lnTo>
                      <a:pt x="70052" y="67623"/>
                    </a:lnTo>
                    <a:lnTo>
                      <a:pt x="62687" y="74265"/>
                    </a:lnTo>
                    <a:lnTo>
                      <a:pt x="54111" y="80891"/>
                    </a:lnTo>
                    <a:lnTo>
                      <a:pt x="45016" y="87116"/>
                    </a:lnTo>
                    <a:lnTo>
                      <a:pt x="35254" y="91950"/>
                    </a:lnTo>
                    <a:lnTo>
                      <a:pt x="21569" y="94869"/>
                    </a:lnTo>
                    <a:lnTo>
                      <a:pt x="0" y="9479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8" name="Freihandform 459">
                <a:extLst>
                  <a:ext uri="{FF2B5EF4-FFF2-40B4-BE49-F238E27FC236}">
                    <a16:creationId xmlns:a16="http://schemas.microsoft.com/office/drawing/2014/main" id="{7AE63145-7B0E-4878-A1AB-64D1EA3C870F}"/>
                  </a:ext>
                </a:extLst>
              </p:cNvPr>
              <p:cNvSpPr/>
              <p:nvPr/>
            </p:nvSpPr>
            <p:spPr>
              <a:xfrm>
                <a:off x="4192069" y="1151266"/>
                <a:ext cx="33405" cy="68324"/>
              </a:xfrm>
              <a:custGeom>
                <a:avLst/>
                <a:gdLst/>
                <a:ahLst/>
                <a:cxnLst/>
                <a:rect l="0" t="0" r="0" b="0"/>
                <a:pathLst>
                  <a:path w="33568" h="68461">
                    <a:moveTo>
                      <a:pt x="4704" y="8587"/>
                    </a:moveTo>
                    <a:lnTo>
                      <a:pt x="4123" y="488"/>
                    </a:lnTo>
                    <a:lnTo>
                      <a:pt x="2072" y="0"/>
                    </a:lnTo>
                    <a:lnTo>
                      <a:pt x="467" y="4732"/>
                    </a:lnTo>
                    <a:lnTo>
                      <a:pt x="0" y="10930"/>
                    </a:lnTo>
                    <a:lnTo>
                      <a:pt x="781" y="18942"/>
                    </a:lnTo>
                    <a:lnTo>
                      <a:pt x="2077" y="28874"/>
                    </a:lnTo>
                    <a:lnTo>
                      <a:pt x="3204" y="38251"/>
                    </a:lnTo>
                    <a:lnTo>
                      <a:pt x="5338" y="47789"/>
                    </a:lnTo>
                    <a:lnTo>
                      <a:pt x="9287" y="57090"/>
                    </a:lnTo>
                    <a:lnTo>
                      <a:pt x="14991" y="64540"/>
                    </a:lnTo>
                    <a:lnTo>
                      <a:pt x="22690" y="68460"/>
                    </a:lnTo>
                    <a:lnTo>
                      <a:pt x="33567" y="6631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9" name="Freihandform 460">
                <a:extLst>
                  <a:ext uri="{FF2B5EF4-FFF2-40B4-BE49-F238E27FC236}">
                    <a16:creationId xmlns:a16="http://schemas.microsoft.com/office/drawing/2014/main" id="{21170F0D-4187-4E69-B927-2F5B800A049E}"/>
                  </a:ext>
                </a:extLst>
              </p:cNvPr>
              <p:cNvSpPr/>
              <p:nvPr/>
            </p:nvSpPr>
            <p:spPr>
              <a:xfrm>
                <a:off x="4214339" y="1136965"/>
                <a:ext cx="28633" cy="87392"/>
              </a:xfrm>
              <a:custGeom>
                <a:avLst/>
                <a:gdLst/>
                <a:ahLst/>
                <a:cxnLst/>
                <a:rect l="0" t="0" r="0" b="0"/>
                <a:pathLst>
                  <a:path w="28864" h="86592">
                    <a:moveTo>
                      <a:pt x="0" y="0"/>
                    </a:moveTo>
                    <a:lnTo>
                      <a:pt x="3121" y="6268"/>
                    </a:lnTo>
                    <a:lnTo>
                      <a:pt x="6454" y="13259"/>
                    </a:lnTo>
                    <a:lnTo>
                      <a:pt x="9985" y="21537"/>
                    </a:lnTo>
                    <a:lnTo>
                      <a:pt x="13655" y="31072"/>
                    </a:lnTo>
                    <a:lnTo>
                      <a:pt x="17410" y="41195"/>
                    </a:lnTo>
                    <a:lnTo>
                      <a:pt x="21147" y="51011"/>
                    </a:lnTo>
                    <a:lnTo>
                      <a:pt x="24269" y="60974"/>
                    </a:lnTo>
                    <a:lnTo>
                      <a:pt x="26855" y="72382"/>
                    </a:lnTo>
                    <a:lnTo>
                      <a:pt x="28863" y="865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0" name="Freihandform 461">
                <a:extLst>
                  <a:ext uri="{FF2B5EF4-FFF2-40B4-BE49-F238E27FC236}">
                    <a16:creationId xmlns:a16="http://schemas.microsoft.com/office/drawing/2014/main" id="{58B68AC1-A0BE-4736-B43E-DA0ACFB6F7F4}"/>
                  </a:ext>
                </a:extLst>
              </p:cNvPr>
              <p:cNvSpPr/>
              <p:nvPr/>
            </p:nvSpPr>
            <p:spPr>
              <a:xfrm>
                <a:off x="4203204" y="1108364"/>
                <a:ext cx="66810" cy="138238"/>
              </a:xfrm>
              <a:custGeom>
                <a:avLst/>
                <a:gdLst/>
                <a:ahLst/>
                <a:cxnLst/>
                <a:rect l="0" t="0" r="0" b="0"/>
                <a:pathLst>
                  <a:path w="66784" h="138546">
                    <a:moveTo>
                      <a:pt x="0" y="0"/>
                    </a:moveTo>
                    <a:lnTo>
                      <a:pt x="8839" y="3122"/>
                    </a:lnTo>
                    <a:lnTo>
                      <a:pt x="17284" y="6455"/>
                    </a:lnTo>
                    <a:lnTo>
                      <a:pt x="26396" y="10112"/>
                    </a:lnTo>
                    <a:lnTo>
                      <a:pt x="36197" y="15060"/>
                    </a:lnTo>
                    <a:lnTo>
                      <a:pt x="44551" y="20295"/>
                    </a:lnTo>
                    <a:lnTo>
                      <a:pt x="50876" y="25373"/>
                    </a:lnTo>
                    <a:lnTo>
                      <a:pt x="55809" y="30737"/>
                    </a:lnTo>
                    <a:lnTo>
                      <a:pt x="60370" y="38310"/>
                    </a:lnTo>
                    <a:lnTo>
                      <a:pt x="63732" y="46266"/>
                    </a:lnTo>
                    <a:lnTo>
                      <a:pt x="65756" y="53681"/>
                    </a:lnTo>
                    <a:lnTo>
                      <a:pt x="66732" y="60693"/>
                    </a:lnTo>
                    <a:lnTo>
                      <a:pt x="66783" y="67556"/>
                    </a:lnTo>
                    <a:lnTo>
                      <a:pt x="65382" y="76037"/>
                    </a:lnTo>
                    <a:lnTo>
                      <a:pt x="62052" y="85365"/>
                    </a:lnTo>
                    <a:lnTo>
                      <a:pt x="57639" y="94394"/>
                    </a:lnTo>
                    <a:lnTo>
                      <a:pt x="53092" y="102935"/>
                    </a:lnTo>
                    <a:lnTo>
                      <a:pt x="48613" y="111107"/>
                    </a:lnTo>
                    <a:lnTo>
                      <a:pt x="42841" y="119199"/>
                    </a:lnTo>
                    <a:lnTo>
                      <a:pt x="34792" y="128054"/>
                    </a:lnTo>
                    <a:lnTo>
                      <a:pt x="23091"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1" name="Gruppieren 466">
              <a:extLst>
                <a:ext uri="{FF2B5EF4-FFF2-40B4-BE49-F238E27FC236}">
                  <a16:creationId xmlns:a16="http://schemas.microsoft.com/office/drawing/2014/main" id="{35EE15FB-49F1-48AE-9C8A-72CA57F9FA04}"/>
                </a:ext>
              </a:extLst>
            </p:cNvPr>
            <p:cNvGrpSpPr>
              <a:grpSpLocks/>
            </p:cNvGrpSpPr>
            <p:nvPr/>
          </p:nvGrpSpPr>
          <p:grpSpPr bwMode="auto">
            <a:xfrm>
              <a:off x="4820940" y="2036463"/>
              <a:ext cx="118460" cy="82779"/>
              <a:chOff x="4196772" y="508568"/>
              <a:chExt cx="132774" cy="91797"/>
            </a:xfrm>
          </p:grpSpPr>
          <p:sp>
            <p:nvSpPr>
              <p:cNvPr id="472" name="Freihandform 463">
                <a:extLst>
                  <a:ext uri="{FF2B5EF4-FFF2-40B4-BE49-F238E27FC236}">
                    <a16:creationId xmlns:a16="http://schemas.microsoft.com/office/drawing/2014/main" id="{B7BE8399-FB5A-4F9D-9FFB-F919411F2811}"/>
                  </a:ext>
                </a:extLst>
              </p:cNvPr>
              <p:cNvSpPr/>
              <p:nvPr/>
            </p:nvSpPr>
            <p:spPr>
              <a:xfrm>
                <a:off x="4214369" y="519647"/>
                <a:ext cx="97580" cy="53812"/>
              </a:xfrm>
              <a:custGeom>
                <a:avLst/>
                <a:gdLst/>
                <a:ahLst/>
                <a:cxnLst/>
                <a:rect l="0" t="0" r="0" b="0"/>
                <a:pathLst>
                  <a:path w="98137" h="53977">
                    <a:moveTo>
                      <a:pt x="0" y="51955"/>
                    </a:moveTo>
                    <a:lnTo>
                      <a:pt x="6244" y="53976"/>
                    </a:lnTo>
                    <a:lnTo>
                      <a:pt x="12910" y="53551"/>
                    </a:lnTo>
                    <a:lnTo>
                      <a:pt x="19970" y="51688"/>
                    </a:lnTo>
                    <a:lnTo>
                      <a:pt x="27311" y="48923"/>
                    </a:lnTo>
                    <a:lnTo>
                      <a:pt x="34820" y="45637"/>
                    </a:lnTo>
                    <a:lnTo>
                      <a:pt x="42358" y="42007"/>
                    </a:lnTo>
                    <a:lnTo>
                      <a:pt x="49324" y="37565"/>
                    </a:lnTo>
                    <a:lnTo>
                      <a:pt x="55888" y="32025"/>
                    </a:lnTo>
                    <a:lnTo>
                      <a:pt x="63323" y="25646"/>
                    </a:lnTo>
                    <a:lnTo>
                      <a:pt x="71904" y="19046"/>
                    </a:lnTo>
                    <a:lnTo>
                      <a:pt x="82833" y="11042"/>
                    </a:lnTo>
                    <a:lnTo>
                      <a:pt x="98136"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3" name="Freihandform 464">
                <a:extLst>
                  <a:ext uri="{FF2B5EF4-FFF2-40B4-BE49-F238E27FC236}">
                    <a16:creationId xmlns:a16="http://schemas.microsoft.com/office/drawing/2014/main" id="{C1F5C890-A858-43C3-889E-BEB921627BB7}"/>
                  </a:ext>
                </a:extLst>
              </p:cNvPr>
              <p:cNvSpPr/>
              <p:nvPr/>
            </p:nvSpPr>
            <p:spPr>
              <a:xfrm>
                <a:off x="4196772" y="508568"/>
                <a:ext cx="131174" cy="91797"/>
              </a:xfrm>
              <a:custGeom>
                <a:avLst/>
                <a:gdLst/>
                <a:ahLst/>
                <a:cxnLst/>
                <a:rect l="0" t="0" r="0" b="0"/>
                <a:pathLst>
                  <a:path w="131219" h="91797">
                    <a:moveTo>
                      <a:pt x="34637" y="45614"/>
                    </a:moveTo>
                    <a:lnTo>
                      <a:pt x="42452" y="45870"/>
                    </a:lnTo>
                    <a:lnTo>
                      <a:pt x="51552" y="47197"/>
                    </a:lnTo>
                    <a:lnTo>
                      <a:pt x="61004" y="50149"/>
                    </a:lnTo>
                    <a:lnTo>
                      <a:pt x="70773" y="54533"/>
                    </a:lnTo>
                    <a:lnTo>
                      <a:pt x="80225" y="59313"/>
                    </a:lnTo>
                    <a:lnTo>
                      <a:pt x="89072" y="63843"/>
                    </a:lnTo>
                    <a:lnTo>
                      <a:pt x="97430" y="67496"/>
                    </a:lnTo>
                    <a:lnTo>
                      <a:pt x="105417" y="69096"/>
                    </a:lnTo>
                    <a:lnTo>
                      <a:pt x="112563" y="67909"/>
                    </a:lnTo>
                    <a:lnTo>
                      <a:pt x="118592" y="64191"/>
                    </a:lnTo>
                    <a:lnTo>
                      <a:pt x="123644" y="58646"/>
                    </a:lnTo>
                    <a:lnTo>
                      <a:pt x="127443" y="51379"/>
                    </a:lnTo>
                    <a:lnTo>
                      <a:pt x="129884" y="42510"/>
                    </a:lnTo>
                    <a:lnTo>
                      <a:pt x="131218" y="32539"/>
                    </a:lnTo>
                    <a:lnTo>
                      <a:pt x="131210" y="22550"/>
                    </a:lnTo>
                    <a:lnTo>
                      <a:pt x="129509" y="13493"/>
                    </a:lnTo>
                    <a:lnTo>
                      <a:pt x="125791" y="6119"/>
                    </a:lnTo>
                    <a:lnTo>
                      <a:pt x="119770" y="1538"/>
                    </a:lnTo>
                    <a:lnTo>
                      <a:pt x="111934" y="0"/>
                    </a:lnTo>
                    <a:lnTo>
                      <a:pt x="103500" y="775"/>
                    </a:lnTo>
                    <a:lnTo>
                      <a:pt x="95169" y="2985"/>
                    </a:lnTo>
                    <a:lnTo>
                      <a:pt x="87065" y="5998"/>
                    </a:lnTo>
                    <a:lnTo>
                      <a:pt x="79137" y="9433"/>
                    </a:lnTo>
                    <a:lnTo>
                      <a:pt x="71341" y="13105"/>
                    </a:lnTo>
                    <a:lnTo>
                      <a:pt x="63906" y="17182"/>
                    </a:lnTo>
                    <a:lnTo>
                      <a:pt x="57270" y="22267"/>
                    </a:lnTo>
                    <a:lnTo>
                      <a:pt x="50504" y="28848"/>
                    </a:lnTo>
                    <a:lnTo>
                      <a:pt x="44230" y="35383"/>
                    </a:lnTo>
                    <a:lnTo>
                      <a:pt x="37945" y="42614"/>
                    </a:lnTo>
                    <a:lnTo>
                      <a:pt x="31654" y="50533"/>
                    </a:lnTo>
                    <a:lnTo>
                      <a:pt x="25168" y="58613"/>
                    </a:lnTo>
                    <a:lnTo>
                      <a:pt x="18137" y="67463"/>
                    </a:lnTo>
                    <a:lnTo>
                      <a:pt x="10027" y="78083"/>
                    </a:lnTo>
                    <a:lnTo>
                      <a:pt x="0" y="9179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4" name="Freihandform 465">
                <a:extLst>
                  <a:ext uri="{FF2B5EF4-FFF2-40B4-BE49-F238E27FC236}">
                    <a16:creationId xmlns:a16="http://schemas.microsoft.com/office/drawing/2014/main" id="{3CE40FF1-9EB8-4429-8C63-709201257173}"/>
                  </a:ext>
                </a:extLst>
              </p:cNvPr>
              <p:cNvSpPr/>
              <p:nvPr/>
            </p:nvSpPr>
            <p:spPr>
              <a:xfrm>
                <a:off x="4219168" y="565545"/>
                <a:ext cx="110378" cy="34820"/>
              </a:xfrm>
              <a:custGeom>
                <a:avLst/>
                <a:gdLst/>
                <a:ahLst/>
                <a:cxnLst/>
                <a:rect l="0" t="0" r="0" b="0"/>
                <a:pathLst>
                  <a:path w="109683" h="34638">
                    <a:moveTo>
                      <a:pt x="0" y="0"/>
                    </a:moveTo>
                    <a:lnTo>
                      <a:pt x="8839" y="527"/>
                    </a:lnTo>
                    <a:lnTo>
                      <a:pt x="17284" y="2082"/>
                    </a:lnTo>
                    <a:lnTo>
                      <a:pt x="26334" y="3624"/>
                    </a:lnTo>
                    <a:lnTo>
                      <a:pt x="35613" y="5355"/>
                    </a:lnTo>
                    <a:lnTo>
                      <a:pt x="44535" y="7696"/>
                    </a:lnTo>
                    <a:lnTo>
                      <a:pt x="52999" y="10698"/>
                    </a:lnTo>
                    <a:lnTo>
                      <a:pt x="61150" y="14754"/>
                    </a:lnTo>
                    <a:lnTo>
                      <a:pt x="70211" y="19948"/>
                    </a:lnTo>
                    <a:lnTo>
                      <a:pt x="84633" y="26352"/>
                    </a:lnTo>
                    <a:lnTo>
                      <a:pt x="109682" y="3463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5" name="Gruppieren 470">
              <a:extLst>
                <a:ext uri="{FF2B5EF4-FFF2-40B4-BE49-F238E27FC236}">
                  <a16:creationId xmlns:a16="http://schemas.microsoft.com/office/drawing/2014/main" id="{1563AFA7-9D80-4A8D-A653-F625A6619CFA}"/>
                </a:ext>
              </a:extLst>
            </p:cNvPr>
            <p:cNvGrpSpPr>
              <a:grpSpLocks/>
            </p:cNvGrpSpPr>
            <p:nvPr/>
          </p:nvGrpSpPr>
          <p:grpSpPr bwMode="auto">
            <a:xfrm>
              <a:off x="3527873" y="2928480"/>
              <a:ext cx="51380" cy="166985"/>
              <a:chOff x="2758307" y="1500909"/>
              <a:chExt cx="57926" cy="184728"/>
            </a:xfrm>
          </p:grpSpPr>
          <p:sp>
            <p:nvSpPr>
              <p:cNvPr id="476" name="Freihandform 467">
                <a:extLst>
                  <a:ext uri="{FF2B5EF4-FFF2-40B4-BE49-F238E27FC236}">
                    <a16:creationId xmlns:a16="http://schemas.microsoft.com/office/drawing/2014/main" id="{5F0A0625-ACA0-428E-B350-593646090140}"/>
                  </a:ext>
                </a:extLst>
              </p:cNvPr>
              <p:cNvSpPr/>
              <p:nvPr/>
            </p:nvSpPr>
            <p:spPr>
              <a:xfrm>
                <a:off x="2758307" y="1529329"/>
                <a:ext cx="12872" cy="89995"/>
              </a:xfrm>
              <a:custGeom>
                <a:avLst/>
                <a:gdLst/>
                <a:ahLst/>
                <a:cxnLst/>
                <a:rect l="0" t="0" r="0" b="0"/>
                <a:pathLst>
                  <a:path w="12603" h="89248">
                    <a:moveTo>
                      <a:pt x="6829" y="86591"/>
                    </a:moveTo>
                    <a:lnTo>
                      <a:pt x="3375" y="89247"/>
                    </a:lnTo>
                    <a:lnTo>
                      <a:pt x="732" y="85371"/>
                    </a:lnTo>
                    <a:lnTo>
                      <a:pt x="0" y="79035"/>
                    </a:lnTo>
                    <a:lnTo>
                      <a:pt x="244" y="70956"/>
                    </a:lnTo>
                    <a:lnTo>
                      <a:pt x="1296" y="62106"/>
                    </a:lnTo>
                    <a:lnTo>
                      <a:pt x="3297" y="53071"/>
                    </a:lnTo>
                    <a:lnTo>
                      <a:pt x="6006" y="43424"/>
                    </a:lnTo>
                    <a:lnTo>
                      <a:pt x="8568" y="32142"/>
                    </a:lnTo>
                    <a:lnTo>
                      <a:pt x="10792" y="18238"/>
                    </a:lnTo>
                    <a:lnTo>
                      <a:pt x="12602"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7" name="Freihandform 468">
                <a:extLst>
                  <a:ext uri="{FF2B5EF4-FFF2-40B4-BE49-F238E27FC236}">
                    <a16:creationId xmlns:a16="http://schemas.microsoft.com/office/drawing/2014/main" id="{B8891D60-E4ED-451B-A2D0-F32534825E2A}"/>
                  </a:ext>
                </a:extLst>
              </p:cNvPr>
              <p:cNvSpPr/>
              <p:nvPr/>
            </p:nvSpPr>
            <p:spPr>
              <a:xfrm>
                <a:off x="2771179" y="1500909"/>
                <a:ext cx="45054" cy="142099"/>
              </a:xfrm>
              <a:custGeom>
                <a:avLst/>
                <a:gdLst/>
                <a:ahLst/>
                <a:cxnLst/>
                <a:rect l="0" t="0" r="0" b="0"/>
                <a:pathLst>
                  <a:path w="45324" h="141388">
                    <a:moveTo>
                      <a:pt x="0" y="0"/>
                    </a:moveTo>
                    <a:lnTo>
                      <a:pt x="6220" y="5717"/>
                    </a:lnTo>
                    <a:lnTo>
                      <a:pt x="12563" y="10829"/>
                    </a:lnTo>
                    <a:lnTo>
                      <a:pt x="18468" y="16348"/>
                    </a:lnTo>
                    <a:lnTo>
                      <a:pt x="24298" y="22005"/>
                    </a:lnTo>
                    <a:lnTo>
                      <a:pt x="30305" y="27820"/>
                    </a:lnTo>
                    <a:lnTo>
                      <a:pt x="35880" y="34983"/>
                    </a:lnTo>
                    <a:lnTo>
                      <a:pt x="40144" y="44189"/>
                    </a:lnTo>
                    <a:lnTo>
                      <a:pt x="42728" y="53029"/>
                    </a:lnTo>
                    <a:lnTo>
                      <a:pt x="44135" y="60900"/>
                    </a:lnTo>
                    <a:lnTo>
                      <a:pt x="44921" y="68402"/>
                    </a:lnTo>
                    <a:lnTo>
                      <a:pt x="45323" y="75990"/>
                    </a:lnTo>
                    <a:lnTo>
                      <a:pt x="44908" y="85070"/>
                    </a:lnTo>
                    <a:lnTo>
                      <a:pt x="43362" y="95034"/>
                    </a:lnTo>
                    <a:lnTo>
                      <a:pt x="40864" y="105375"/>
                    </a:lnTo>
                    <a:lnTo>
                      <a:pt x="37722" y="115478"/>
                    </a:lnTo>
                    <a:lnTo>
                      <a:pt x="33927" y="124866"/>
                    </a:lnTo>
                    <a:lnTo>
                      <a:pt x="29047" y="133385"/>
                    </a:lnTo>
                    <a:lnTo>
                      <a:pt x="23096" y="139419"/>
                    </a:lnTo>
                    <a:lnTo>
                      <a:pt x="16497" y="141387"/>
                    </a:lnTo>
                    <a:lnTo>
                      <a:pt x="9026" y="138234"/>
                    </a:lnTo>
                    <a:lnTo>
                      <a:pt x="0"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8" name="Freihandform 469">
                <a:extLst>
                  <a:ext uri="{FF2B5EF4-FFF2-40B4-BE49-F238E27FC236}">
                    <a16:creationId xmlns:a16="http://schemas.microsoft.com/office/drawing/2014/main" id="{AFDD5114-2F11-4FC6-8EAE-AF7CC144D04E}"/>
                  </a:ext>
                </a:extLst>
              </p:cNvPr>
              <p:cNvSpPr/>
              <p:nvPr/>
            </p:nvSpPr>
            <p:spPr>
              <a:xfrm>
                <a:off x="2776007" y="1535644"/>
                <a:ext cx="6436" cy="149993"/>
              </a:xfrm>
              <a:custGeom>
                <a:avLst/>
                <a:gdLst/>
                <a:ahLst/>
                <a:cxnLst/>
                <a:rect l="0" t="0" r="0" b="0"/>
                <a:pathLst>
                  <a:path w="5774" h="150092">
                    <a:moveTo>
                      <a:pt x="1" y="0"/>
                    </a:moveTo>
                    <a:lnTo>
                      <a:pt x="0" y="8274"/>
                    </a:lnTo>
                    <a:lnTo>
                      <a:pt x="0" y="17694"/>
                    </a:lnTo>
                    <a:lnTo>
                      <a:pt x="24" y="26492"/>
                    </a:lnTo>
                    <a:lnTo>
                      <a:pt x="298" y="34681"/>
                    </a:lnTo>
                    <a:lnTo>
                      <a:pt x="953" y="42243"/>
                    </a:lnTo>
                    <a:lnTo>
                      <a:pt x="1939" y="49305"/>
                    </a:lnTo>
                    <a:lnTo>
                      <a:pt x="2953" y="56224"/>
                    </a:lnTo>
                    <a:lnTo>
                      <a:pt x="3787" y="63245"/>
                    </a:lnTo>
                    <a:lnTo>
                      <a:pt x="4407" y="70404"/>
                    </a:lnTo>
                    <a:lnTo>
                      <a:pt x="4846" y="77458"/>
                    </a:lnTo>
                    <a:lnTo>
                      <a:pt x="5151" y="84470"/>
                    </a:lnTo>
                    <a:lnTo>
                      <a:pt x="5389" y="94711"/>
                    </a:lnTo>
                    <a:lnTo>
                      <a:pt x="5598" y="114090"/>
                    </a:lnTo>
                    <a:lnTo>
                      <a:pt x="5773" y="1500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9" name="Gruppieren 474">
              <a:extLst>
                <a:ext uri="{FF2B5EF4-FFF2-40B4-BE49-F238E27FC236}">
                  <a16:creationId xmlns:a16="http://schemas.microsoft.com/office/drawing/2014/main" id="{EF89A0A9-5B54-480F-95F3-FD3984F49148}"/>
                </a:ext>
              </a:extLst>
            </p:cNvPr>
            <p:cNvGrpSpPr>
              <a:grpSpLocks/>
            </p:cNvGrpSpPr>
            <p:nvPr/>
          </p:nvGrpSpPr>
          <p:grpSpPr bwMode="auto">
            <a:xfrm>
              <a:off x="3673450" y="2441796"/>
              <a:ext cx="71361" cy="165558"/>
              <a:chOff x="2921000" y="958273"/>
              <a:chExt cx="79758" cy="184728"/>
            </a:xfrm>
          </p:grpSpPr>
          <p:sp>
            <p:nvSpPr>
              <p:cNvPr id="480" name="Freihandform 471">
                <a:extLst>
                  <a:ext uri="{FF2B5EF4-FFF2-40B4-BE49-F238E27FC236}">
                    <a16:creationId xmlns:a16="http://schemas.microsoft.com/office/drawing/2014/main" id="{6419F32B-19BE-4D4C-82A9-FEF2A0BF3300}"/>
                  </a:ext>
                </a:extLst>
              </p:cNvPr>
              <p:cNvSpPr/>
              <p:nvPr/>
            </p:nvSpPr>
            <p:spPr>
              <a:xfrm>
                <a:off x="2938547" y="964643"/>
                <a:ext cx="28713" cy="125807"/>
              </a:xfrm>
              <a:custGeom>
                <a:avLst/>
                <a:gdLst/>
                <a:ahLst/>
                <a:cxnLst/>
                <a:rect l="0" t="0" r="0" b="0"/>
                <a:pathLst>
                  <a:path w="28698" h="127001">
                    <a:moveTo>
                      <a:pt x="28697" y="127000"/>
                    </a:moveTo>
                    <a:lnTo>
                      <a:pt x="21137" y="124406"/>
                    </a:lnTo>
                    <a:lnTo>
                      <a:pt x="13476" y="119133"/>
                    </a:lnTo>
                    <a:lnTo>
                      <a:pt x="8193" y="112892"/>
                    </a:lnTo>
                    <a:lnTo>
                      <a:pt x="5052" y="106167"/>
                    </a:lnTo>
                    <a:lnTo>
                      <a:pt x="3165" y="98834"/>
                    </a:lnTo>
                    <a:lnTo>
                      <a:pt x="1996" y="91383"/>
                    </a:lnTo>
                    <a:lnTo>
                      <a:pt x="1251" y="84206"/>
                    </a:lnTo>
                    <a:lnTo>
                      <a:pt x="765" y="77155"/>
                    </a:lnTo>
                    <a:lnTo>
                      <a:pt x="407" y="68178"/>
                    </a:lnTo>
                    <a:lnTo>
                      <a:pt x="156" y="57460"/>
                    </a:lnTo>
                    <a:lnTo>
                      <a:pt x="13" y="47828"/>
                    </a:lnTo>
                    <a:lnTo>
                      <a:pt x="0" y="39429"/>
                    </a:lnTo>
                    <a:lnTo>
                      <a:pt x="729" y="29790"/>
                    </a:lnTo>
                    <a:lnTo>
                      <a:pt x="2443" y="17276"/>
                    </a:lnTo>
                    <a:lnTo>
                      <a:pt x="5606"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1" name="Freihandform 472">
                <a:extLst>
                  <a:ext uri="{FF2B5EF4-FFF2-40B4-BE49-F238E27FC236}">
                    <a16:creationId xmlns:a16="http://schemas.microsoft.com/office/drawing/2014/main" id="{784DAF8B-1D97-439E-88B5-7A6D0E505EA5}"/>
                  </a:ext>
                </a:extLst>
              </p:cNvPr>
              <p:cNvSpPr/>
              <p:nvPr/>
            </p:nvSpPr>
            <p:spPr>
              <a:xfrm>
                <a:off x="2921000" y="958273"/>
                <a:ext cx="68592" cy="162433"/>
              </a:xfrm>
              <a:custGeom>
                <a:avLst/>
                <a:gdLst/>
                <a:ahLst/>
                <a:cxnLst/>
                <a:rect l="0" t="0" r="0" b="0"/>
                <a:pathLst>
                  <a:path w="68754" h="161637">
                    <a:moveTo>
                      <a:pt x="0" y="0"/>
                    </a:moveTo>
                    <a:lnTo>
                      <a:pt x="6244" y="3649"/>
                    </a:lnTo>
                    <a:lnTo>
                      <a:pt x="12910" y="8537"/>
                    </a:lnTo>
                    <a:lnTo>
                      <a:pt x="19971" y="13609"/>
                    </a:lnTo>
                    <a:lnTo>
                      <a:pt x="27311" y="19010"/>
                    </a:lnTo>
                    <a:lnTo>
                      <a:pt x="34820" y="25106"/>
                    </a:lnTo>
                    <a:lnTo>
                      <a:pt x="42359" y="31846"/>
                    </a:lnTo>
                    <a:lnTo>
                      <a:pt x="49254" y="39067"/>
                    </a:lnTo>
                    <a:lnTo>
                      <a:pt x="54846" y="47139"/>
                    </a:lnTo>
                    <a:lnTo>
                      <a:pt x="58700" y="56847"/>
                    </a:lnTo>
                    <a:lnTo>
                      <a:pt x="61198" y="65958"/>
                    </a:lnTo>
                    <a:lnTo>
                      <a:pt x="63562" y="75760"/>
                    </a:lnTo>
                    <a:lnTo>
                      <a:pt x="65738" y="86698"/>
                    </a:lnTo>
                    <a:lnTo>
                      <a:pt x="67289" y="98094"/>
                    </a:lnTo>
                    <a:lnTo>
                      <a:pt x="68224" y="109436"/>
                    </a:lnTo>
                    <a:lnTo>
                      <a:pt x="68718" y="118948"/>
                    </a:lnTo>
                    <a:lnTo>
                      <a:pt x="68753" y="127646"/>
                    </a:lnTo>
                    <a:lnTo>
                      <a:pt x="67430" y="140327"/>
                    </a:lnTo>
                    <a:lnTo>
                      <a:pt x="63500" y="1616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2" name="Freihandform 473">
                <a:extLst>
                  <a:ext uri="{FF2B5EF4-FFF2-40B4-BE49-F238E27FC236}">
                    <a16:creationId xmlns:a16="http://schemas.microsoft.com/office/drawing/2014/main" id="{98BF532C-37F8-4D49-9134-49765C0D8EF9}"/>
                  </a:ext>
                </a:extLst>
              </p:cNvPr>
              <p:cNvSpPr/>
              <p:nvPr/>
            </p:nvSpPr>
            <p:spPr>
              <a:xfrm>
                <a:off x="2960880" y="982161"/>
                <a:ext cx="39878" cy="160840"/>
              </a:xfrm>
              <a:custGeom>
                <a:avLst/>
                <a:gdLst/>
                <a:ahLst/>
                <a:cxnLst/>
                <a:rect l="0" t="0" r="0" b="0"/>
                <a:pathLst>
                  <a:path w="39349" h="161637">
                    <a:moveTo>
                      <a:pt x="0" y="0"/>
                    </a:moveTo>
                    <a:lnTo>
                      <a:pt x="6220" y="3672"/>
                    </a:lnTo>
                    <a:lnTo>
                      <a:pt x="12563" y="8885"/>
                    </a:lnTo>
                    <a:lnTo>
                      <a:pt x="18405" y="15111"/>
                    </a:lnTo>
                    <a:lnTo>
                      <a:pt x="23527" y="22070"/>
                    </a:lnTo>
                    <a:lnTo>
                      <a:pt x="28027" y="30025"/>
                    </a:lnTo>
                    <a:lnTo>
                      <a:pt x="31470" y="37936"/>
                    </a:lnTo>
                    <a:lnTo>
                      <a:pt x="34056" y="45680"/>
                    </a:lnTo>
                    <a:lnTo>
                      <a:pt x="36003" y="53207"/>
                    </a:lnTo>
                    <a:lnTo>
                      <a:pt x="37403" y="60349"/>
                    </a:lnTo>
                    <a:lnTo>
                      <a:pt x="38387" y="67342"/>
                    </a:lnTo>
                    <a:lnTo>
                      <a:pt x="39125" y="76211"/>
                    </a:lnTo>
                    <a:lnTo>
                      <a:pt x="39348" y="86497"/>
                    </a:lnTo>
                    <a:lnTo>
                      <a:pt x="38527" y="96693"/>
                    </a:lnTo>
                    <a:lnTo>
                      <a:pt x="37236" y="107177"/>
                    </a:lnTo>
                    <a:lnTo>
                      <a:pt x="36180" y="116594"/>
                    </a:lnTo>
                    <a:lnTo>
                      <a:pt x="34785" y="126068"/>
                    </a:lnTo>
                    <a:lnTo>
                      <a:pt x="32466" y="135899"/>
                    </a:lnTo>
                    <a:lnTo>
                      <a:pt x="28843" y="147207"/>
                    </a:lnTo>
                    <a:lnTo>
                      <a:pt x="23091" y="1616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83" name="Gruppieren 478">
              <a:extLst>
                <a:ext uri="{FF2B5EF4-FFF2-40B4-BE49-F238E27FC236}">
                  <a16:creationId xmlns:a16="http://schemas.microsoft.com/office/drawing/2014/main" id="{252CE068-BD68-4B05-9CF5-8327AF6F891B}"/>
                </a:ext>
              </a:extLst>
            </p:cNvPr>
            <p:cNvGrpSpPr>
              <a:grpSpLocks/>
            </p:cNvGrpSpPr>
            <p:nvPr/>
          </p:nvGrpSpPr>
          <p:grpSpPr bwMode="auto">
            <a:xfrm>
              <a:off x="4545486" y="1957966"/>
              <a:ext cx="69934" cy="161276"/>
              <a:chOff x="3890818" y="421409"/>
              <a:chExt cx="78633" cy="178956"/>
            </a:xfrm>
          </p:grpSpPr>
          <p:sp>
            <p:nvSpPr>
              <p:cNvPr id="484" name="Freihandform 475">
                <a:extLst>
                  <a:ext uri="{FF2B5EF4-FFF2-40B4-BE49-F238E27FC236}">
                    <a16:creationId xmlns:a16="http://schemas.microsoft.com/office/drawing/2014/main" id="{459105B1-B2C6-415B-8923-6ED7997AAAFC}"/>
                  </a:ext>
                </a:extLst>
              </p:cNvPr>
              <p:cNvSpPr/>
              <p:nvPr/>
            </p:nvSpPr>
            <p:spPr>
              <a:xfrm>
                <a:off x="3890818" y="421409"/>
                <a:ext cx="22467" cy="150450"/>
              </a:xfrm>
              <a:custGeom>
                <a:avLst/>
                <a:gdLst/>
                <a:ahLst/>
                <a:cxnLst/>
                <a:rect l="0" t="0" r="0" b="0"/>
                <a:pathLst>
                  <a:path w="23092" h="150092">
                    <a:moveTo>
                      <a:pt x="0" y="150091"/>
                    </a:moveTo>
                    <a:lnTo>
                      <a:pt x="2571" y="142721"/>
                    </a:lnTo>
                    <a:lnTo>
                      <a:pt x="4021" y="132292"/>
                    </a:lnTo>
                    <a:lnTo>
                      <a:pt x="4811" y="122115"/>
                    </a:lnTo>
                    <a:lnTo>
                      <a:pt x="5243" y="112867"/>
                    </a:lnTo>
                    <a:lnTo>
                      <a:pt x="5736" y="104126"/>
                    </a:lnTo>
                    <a:lnTo>
                      <a:pt x="6517" y="95724"/>
                    </a:lnTo>
                    <a:lnTo>
                      <a:pt x="7601" y="87575"/>
                    </a:lnTo>
                    <a:lnTo>
                      <a:pt x="8936" y="79833"/>
                    </a:lnTo>
                    <a:lnTo>
                      <a:pt x="10454" y="72578"/>
                    </a:lnTo>
                    <a:lnTo>
                      <a:pt x="12103" y="65748"/>
                    </a:lnTo>
                    <a:lnTo>
                      <a:pt x="13912" y="59023"/>
                    </a:lnTo>
                    <a:lnTo>
                      <a:pt x="16405" y="50360"/>
                    </a:lnTo>
                    <a:lnTo>
                      <a:pt x="18944" y="39278"/>
                    </a:lnTo>
                    <a:lnTo>
                      <a:pt x="21204" y="23722"/>
                    </a:lnTo>
                    <a:lnTo>
                      <a:pt x="23091"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5" name="Freihandform 476">
                <a:extLst>
                  <a:ext uri="{FF2B5EF4-FFF2-40B4-BE49-F238E27FC236}">
                    <a16:creationId xmlns:a16="http://schemas.microsoft.com/office/drawing/2014/main" id="{9F08DBF3-BBE4-45B2-9C8C-78AF3D52C26F}"/>
                  </a:ext>
                </a:extLst>
              </p:cNvPr>
              <p:cNvSpPr/>
              <p:nvPr/>
            </p:nvSpPr>
            <p:spPr>
              <a:xfrm>
                <a:off x="3897237" y="441996"/>
                <a:ext cx="32095" cy="133030"/>
              </a:xfrm>
              <a:custGeom>
                <a:avLst/>
                <a:gdLst/>
                <a:ahLst/>
                <a:cxnLst/>
                <a:rect l="0" t="0" r="0" b="0"/>
                <a:pathLst>
                  <a:path w="33162" h="133435">
                    <a:moveTo>
                      <a:pt x="88" y="2819"/>
                    </a:moveTo>
                    <a:lnTo>
                      <a:pt x="0" y="0"/>
                    </a:lnTo>
                    <a:lnTo>
                      <a:pt x="4866" y="3346"/>
                    </a:lnTo>
                    <a:lnTo>
                      <a:pt x="10428" y="8861"/>
                    </a:lnTo>
                    <a:lnTo>
                      <a:pt x="15619" y="15444"/>
                    </a:lnTo>
                    <a:lnTo>
                      <a:pt x="20239" y="22646"/>
                    </a:lnTo>
                    <a:lnTo>
                      <a:pt x="23846" y="30778"/>
                    </a:lnTo>
                    <a:lnTo>
                      <a:pt x="26505" y="39778"/>
                    </a:lnTo>
                    <a:lnTo>
                      <a:pt x="29007" y="48945"/>
                    </a:lnTo>
                    <a:lnTo>
                      <a:pt x="31206" y="58785"/>
                    </a:lnTo>
                    <a:lnTo>
                      <a:pt x="32619" y="67737"/>
                    </a:lnTo>
                    <a:lnTo>
                      <a:pt x="33161" y="75836"/>
                    </a:lnTo>
                    <a:lnTo>
                      <a:pt x="32978" y="83925"/>
                    </a:lnTo>
                    <a:lnTo>
                      <a:pt x="32276" y="92262"/>
                    </a:lnTo>
                    <a:lnTo>
                      <a:pt x="31439" y="100425"/>
                    </a:lnTo>
                    <a:lnTo>
                      <a:pt x="30719" y="108095"/>
                    </a:lnTo>
                    <a:lnTo>
                      <a:pt x="30040" y="115357"/>
                    </a:lnTo>
                    <a:lnTo>
                      <a:pt x="28128" y="123058"/>
                    </a:lnTo>
                    <a:lnTo>
                      <a:pt x="24281" y="129737"/>
                    </a:lnTo>
                    <a:lnTo>
                      <a:pt x="18891" y="133419"/>
                    </a:lnTo>
                    <a:lnTo>
                      <a:pt x="13159" y="133434"/>
                    </a:lnTo>
                    <a:lnTo>
                      <a:pt x="8113" y="129695"/>
                    </a:lnTo>
                    <a:lnTo>
                      <a:pt x="3716" y="121628"/>
                    </a:lnTo>
                    <a:lnTo>
                      <a:pt x="87" y="10672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6" name="Freihandform 477">
                <a:extLst>
                  <a:ext uri="{FF2B5EF4-FFF2-40B4-BE49-F238E27FC236}">
                    <a16:creationId xmlns:a16="http://schemas.microsoft.com/office/drawing/2014/main" id="{3553560C-25B5-44C6-AF03-8CDA02845965}"/>
                  </a:ext>
                </a:extLst>
              </p:cNvPr>
              <p:cNvSpPr/>
              <p:nvPr/>
            </p:nvSpPr>
            <p:spPr>
              <a:xfrm>
                <a:off x="3902051" y="427744"/>
                <a:ext cx="67400" cy="172621"/>
              </a:xfrm>
              <a:custGeom>
                <a:avLst/>
                <a:gdLst/>
                <a:ahLst/>
                <a:cxnLst/>
                <a:rect l="0" t="0" r="0" b="0"/>
                <a:pathLst>
                  <a:path w="67088" h="173183">
                    <a:moveTo>
                      <a:pt x="1" y="0"/>
                    </a:moveTo>
                    <a:lnTo>
                      <a:pt x="8816" y="551"/>
                    </a:lnTo>
                    <a:lnTo>
                      <a:pt x="16937" y="2429"/>
                    </a:lnTo>
                    <a:lnTo>
                      <a:pt x="24894" y="5252"/>
                    </a:lnTo>
                    <a:lnTo>
                      <a:pt x="33218" y="9749"/>
                    </a:lnTo>
                    <a:lnTo>
                      <a:pt x="40616" y="14889"/>
                    </a:lnTo>
                    <a:lnTo>
                      <a:pt x="47608" y="21276"/>
                    </a:lnTo>
                    <a:lnTo>
                      <a:pt x="54038" y="28984"/>
                    </a:lnTo>
                    <a:lnTo>
                      <a:pt x="59508" y="37978"/>
                    </a:lnTo>
                    <a:lnTo>
                      <a:pt x="63578" y="48431"/>
                    </a:lnTo>
                    <a:lnTo>
                      <a:pt x="66001" y="57942"/>
                    </a:lnTo>
                    <a:lnTo>
                      <a:pt x="67054" y="65898"/>
                    </a:lnTo>
                    <a:lnTo>
                      <a:pt x="67087" y="73135"/>
                    </a:lnTo>
                    <a:lnTo>
                      <a:pt x="65924" y="81751"/>
                    </a:lnTo>
                    <a:lnTo>
                      <a:pt x="63607" y="91186"/>
                    </a:lnTo>
                    <a:lnTo>
                      <a:pt x="59920" y="100936"/>
                    </a:lnTo>
                    <a:lnTo>
                      <a:pt x="55087" y="110914"/>
                    </a:lnTo>
                    <a:lnTo>
                      <a:pt x="50057" y="120493"/>
                    </a:lnTo>
                    <a:lnTo>
                      <a:pt x="45327" y="129410"/>
                    </a:lnTo>
                    <a:lnTo>
                      <a:pt x="40637" y="137804"/>
                    </a:lnTo>
                    <a:lnTo>
                      <a:pt x="35285" y="145809"/>
                    </a:lnTo>
                    <a:lnTo>
                      <a:pt x="29071" y="152964"/>
                    </a:lnTo>
                    <a:lnTo>
                      <a:pt x="21929" y="159152"/>
                    </a:lnTo>
                    <a:lnTo>
                      <a:pt x="12796" y="165589"/>
                    </a:lnTo>
                    <a:lnTo>
                      <a:pt x="0" y="173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87" name="Gruppieren 481">
              <a:extLst>
                <a:ext uri="{FF2B5EF4-FFF2-40B4-BE49-F238E27FC236}">
                  <a16:creationId xmlns:a16="http://schemas.microsoft.com/office/drawing/2014/main" id="{3E6C855B-5927-4E07-9215-65FB2D93EA63}"/>
                </a:ext>
              </a:extLst>
            </p:cNvPr>
            <p:cNvGrpSpPr>
              <a:grpSpLocks/>
            </p:cNvGrpSpPr>
            <p:nvPr/>
          </p:nvGrpSpPr>
          <p:grpSpPr bwMode="auto">
            <a:xfrm>
              <a:off x="5427511" y="3153982"/>
              <a:ext cx="119887" cy="128450"/>
              <a:chOff x="4872182" y="1750289"/>
              <a:chExt cx="132773" cy="143166"/>
            </a:xfrm>
          </p:grpSpPr>
          <p:sp>
            <p:nvSpPr>
              <p:cNvPr id="488" name="Freihandform 479">
                <a:extLst>
                  <a:ext uri="{FF2B5EF4-FFF2-40B4-BE49-F238E27FC236}">
                    <a16:creationId xmlns:a16="http://schemas.microsoft.com/office/drawing/2014/main" id="{EE4F2035-6550-4838-81A9-34D44F06502B}"/>
                  </a:ext>
                </a:extLst>
              </p:cNvPr>
              <p:cNvSpPr/>
              <p:nvPr/>
            </p:nvSpPr>
            <p:spPr>
              <a:xfrm>
                <a:off x="4872182" y="1801192"/>
                <a:ext cx="132773" cy="85900"/>
              </a:xfrm>
              <a:custGeom>
                <a:avLst/>
                <a:gdLst/>
                <a:ahLst/>
                <a:cxnLst/>
                <a:rect l="0" t="0" r="0" b="0"/>
                <a:pathLst>
                  <a:path w="132773" h="85702">
                    <a:moveTo>
                      <a:pt x="0" y="28781"/>
                    </a:moveTo>
                    <a:lnTo>
                      <a:pt x="3696" y="35048"/>
                    </a:lnTo>
                    <a:lnTo>
                      <a:pt x="9047" y="41850"/>
                    </a:lnTo>
                    <a:lnTo>
                      <a:pt x="14463" y="48056"/>
                    </a:lnTo>
                    <a:lnTo>
                      <a:pt x="19741" y="53681"/>
                    </a:lnTo>
                    <a:lnTo>
                      <a:pt x="26351" y="59799"/>
                    </a:lnTo>
                    <a:lnTo>
                      <a:pt x="33994" y="65828"/>
                    </a:lnTo>
                    <a:lnTo>
                      <a:pt x="42016" y="71181"/>
                    </a:lnTo>
                    <a:lnTo>
                      <a:pt x="51102" y="75843"/>
                    </a:lnTo>
                    <a:lnTo>
                      <a:pt x="59590" y="79356"/>
                    </a:lnTo>
                    <a:lnTo>
                      <a:pt x="67152" y="81762"/>
                    </a:lnTo>
                    <a:lnTo>
                      <a:pt x="76031" y="83563"/>
                    </a:lnTo>
                    <a:lnTo>
                      <a:pt x="84593" y="84745"/>
                    </a:lnTo>
                    <a:lnTo>
                      <a:pt x="92236" y="85426"/>
                    </a:lnTo>
                    <a:lnTo>
                      <a:pt x="99717" y="85701"/>
                    </a:lnTo>
                    <a:lnTo>
                      <a:pt x="108555" y="84510"/>
                    </a:lnTo>
                    <a:lnTo>
                      <a:pt x="117693" y="81175"/>
                    </a:lnTo>
                    <a:lnTo>
                      <a:pt x="125414" y="75969"/>
                    </a:lnTo>
                    <a:lnTo>
                      <a:pt x="130279" y="68923"/>
                    </a:lnTo>
                    <a:lnTo>
                      <a:pt x="131997" y="60180"/>
                    </a:lnTo>
                    <a:lnTo>
                      <a:pt x="131260" y="50213"/>
                    </a:lnTo>
                    <a:lnTo>
                      <a:pt x="128497" y="39714"/>
                    </a:lnTo>
                    <a:lnTo>
                      <a:pt x="124997" y="30748"/>
                    </a:lnTo>
                    <a:lnTo>
                      <a:pt x="120137" y="22123"/>
                    </a:lnTo>
                    <a:lnTo>
                      <a:pt x="113319" y="13989"/>
                    </a:lnTo>
                    <a:lnTo>
                      <a:pt x="104003" y="7931"/>
                    </a:lnTo>
                    <a:lnTo>
                      <a:pt x="92965" y="4183"/>
                    </a:lnTo>
                    <a:lnTo>
                      <a:pt x="81323" y="2091"/>
                    </a:lnTo>
                    <a:lnTo>
                      <a:pt x="69783" y="994"/>
                    </a:lnTo>
                    <a:lnTo>
                      <a:pt x="60155" y="458"/>
                    </a:lnTo>
                    <a:lnTo>
                      <a:pt x="52136" y="204"/>
                    </a:lnTo>
                    <a:lnTo>
                      <a:pt x="44717" y="79"/>
                    </a:lnTo>
                    <a:lnTo>
                      <a:pt x="37661" y="13"/>
                    </a:lnTo>
                    <a:lnTo>
                      <a:pt x="30718" y="0"/>
                    </a:lnTo>
                    <a:lnTo>
                      <a:pt x="21856" y="300"/>
                    </a:lnTo>
                    <a:lnTo>
                      <a:pt x="11392" y="1312"/>
                    </a:lnTo>
                    <a:lnTo>
                      <a:pt x="2177" y="1452"/>
                    </a:lnTo>
                    <a:lnTo>
                      <a:pt x="676" y="622"/>
                    </a:lnTo>
                    <a:lnTo>
                      <a:pt x="5891" y="305"/>
                    </a:lnTo>
                    <a:lnTo>
                      <a:pt x="12783" y="778"/>
                    </a:lnTo>
                    <a:lnTo>
                      <a:pt x="19855" y="1821"/>
                    </a:lnTo>
                    <a:lnTo>
                      <a:pt x="28376" y="3814"/>
                    </a:lnTo>
                    <a:lnTo>
                      <a:pt x="37578" y="6664"/>
                    </a:lnTo>
                    <a:lnTo>
                      <a:pt x="46479" y="10008"/>
                    </a:lnTo>
                    <a:lnTo>
                      <a:pt x="54956" y="13610"/>
                    </a:lnTo>
                    <a:lnTo>
                      <a:pt x="63402" y="17340"/>
                    </a:lnTo>
                    <a:lnTo>
                      <a:pt x="72479" y="21132"/>
                    </a:lnTo>
                    <a:lnTo>
                      <a:pt x="81799" y="25002"/>
                    </a:lnTo>
                    <a:lnTo>
                      <a:pt x="90858" y="29314"/>
                    </a:lnTo>
                    <a:lnTo>
                      <a:pt x="98390" y="33694"/>
                    </a:lnTo>
                    <a:lnTo>
                      <a:pt x="104790" y="38210"/>
                    </a:lnTo>
                    <a:lnTo>
                      <a:pt x="112228" y="44122"/>
                    </a:lnTo>
                    <a:lnTo>
                      <a:pt x="121324" y="53523"/>
                    </a:lnTo>
                    <a:lnTo>
                      <a:pt x="132772" y="6918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9" name="Freihandform 480">
                <a:extLst>
                  <a:ext uri="{FF2B5EF4-FFF2-40B4-BE49-F238E27FC236}">
                    <a16:creationId xmlns:a16="http://schemas.microsoft.com/office/drawing/2014/main" id="{6E6E0F89-0C53-4418-B467-7AB446596BA6}"/>
                  </a:ext>
                </a:extLst>
              </p:cNvPr>
              <p:cNvSpPr/>
              <p:nvPr/>
            </p:nvSpPr>
            <p:spPr>
              <a:xfrm>
                <a:off x="4889568" y="1750289"/>
                <a:ext cx="104322" cy="143166"/>
              </a:xfrm>
              <a:custGeom>
                <a:avLst/>
                <a:gdLst/>
                <a:ahLst/>
                <a:cxnLst/>
                <a:rect l="0" t="0" r="0" b="0"/>
                <a:pathLst>
                  <a:path w="103910" h="143166">
                    <a:moveTo>
                      <a:pt x="0" y="10393"/>
                    </a:moveTo>
                    <a:lnTo>
                      <a:pt x="4774" y="5250"/>
                    </a:lnTo>
                    <a:lnTo>
                      <a:pt x="13479" y="2350"/>
                    </a:lnTo>
                    <a:lnTo>
                      <a:pt x="22210" y="770"/>
                    </a:lnTo>
                    <a:lnTo>
                      <a:pt x="30064" y="0"/>
                    </a:lnTo>
                    <a:lnTo>
                      <a:pt x="37571" y="108"/>
                    </a:lnTo>
                    <a:lnTo>
                      <a:pt x="45015" y="1169"/>
                    </a:lnTo>
                    <a:lnTo>
                      <a:pt x="52469" y="3015"/>
                    </a:lnTo>
                    <a:lnTo>
                      <a:pt x="59725" y="5224"/>
                    </a:lnTo>
                    <a:lnTo>
                      <a:pt x="66648" y="7487"/>
                    </a:lnTo>
                    <a:lnTo>
                      <a:pt x="73348" y="9837"/>
                    </a:lnTo>
                    <a:lnTo>
                      <a:pt x="80644" y="13540"/>
                    </a:lnTo>
                    <a:lnTo>
                      <a:pt x="87640" y="19153"/>
                    </a:lnTo>
                    <a:lnTo>
                      <a:pt x="93554" y="26821"/>
                    </a:lnTo>
                    <a:lnTo>
                      <a:pt x="97899" y="36524"/>
                    </a:lnTo>
                    <a:lnTo>
                      <a:pt x="100493" y="45701"/>
                    </a:lnTo>
                    <a:lnTo>
                      <a:pt x="101894" y="54019"/>
                    </a:lnTo>
                    <a:lnTo>
                      <a:pt x="102672" y="62272"/>
                    </a:lnTo>
                    <a:lnTo>
                      <a:pt x="103127" y="70773"/>
                    </a:lnTo>
                    <a:lnTo>
                      <a:pt x="103404" y="79564"/>
                    </a:lnTo>
                    <a:lnTo>
                      <a:pt x="103579" y="88599"/>
                    </a:lnTo>
                    <a:lnTo>
                      <a:pt x="103691" y="97769"/>
                    </a:lnTo>
                    <a:lnTo>
                      <a:pt x="103765" y="106569"/>
                    </a:lnTo>
                    <a:lnTo>
                      <a:pt x="103814" y="115201"/>
                    </a:lnTo>
                    <a:lnTo>
                      <a:pt x="103860" y="126407"/>
                    </a:lnTo>
                    <a:lnTo>
                      <a:pt x="103909" y="14316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90" name="Gruppieren 485">
              <a:extLst>
                <a:ext uri="{FF2B5EF4-FFF2-40B4-BE49-F238E27FC236}">
                  <a16:creationId xmlns:a16="http://schemas.microsoft.com/office/drawing/2014/main" id="{6E356975-D9E5-41F6-AC21-5DEAA7627DEB}"/>
                </a:ext>
              </a:extLst>
            </p:cNvPr>
            <p:cNvGrpSpPr>
              <a:grpSpLocks/>
            </p:cNvGrpSpPr>
            <p:nvPr/>
          </p:nvGrpSpPr>
          <p:grpSpPr bwMode="auto">
            <a:xfrm>
              <a:off x="5059287" y="3382338"/>
              <a:ext cx="161276" cy="119887"/>
              <a:chOff x="4462318" y="2004658"/>
              <a:chExt cx="178955" cy="133379"/>
            </a:xfrm>
          </p:grpSpPr>
          <p:sp>
            <p:nvSpPr>
              <p:cNvPr id="491" name="Freihandform 482">
                <a:extLst>
                  <a:ext uri="{FF2B5EF4-FFF2-40B4-BE49-F238E27FC236}">
                    <a16:creationId xmlns:a16="http://schemas.microsoft.com/office/drawing/2014/main" id="{2D6FEDBF-35AF-48A3-B524-3AD2606FEB1D}"/>
                  </a:ext>
                </a:extLst>
              </p:cNvPr>
              <p:cNvSpPr/>
              <p:nvPr/>
            </p:nvSpPr>
            <p:spPr>
              <a:xfrm>
                <a:off x="4462318" y="2049118"/>
                <a:ext cx="161535" cy="74628"/>
              </a:xfrm>
              <a:custGeom>
                <a:avLst/>
                <a:gdLst/>
                <a:ahLst/>
                <a:cxnLst/>
                <a:rect l="0" t="0" r="0" b="0"/>
                <a:pathLst>
                  <a:path w="161637" h="74145">
                    <a:moveTo>
                      <a:pt x="0" y="0"/>
                    </a:moveTo>
                    <a:lnTo>
                      <a:pt x="6220" y="4200"/>
                    </a:lnTo>
                    <a:lnTo>
                      <a:pt x="12563" y="10967"/>
                    </a:lnTo>
                    <a:lnTo>
                      <a:pt x="18468" y="18671"/>
                    </a:lnTo>
                    <a:lnTo>
                      <a:pt x="24321" y="26535"/>
                    </a:lnTo>
                    <a:lnTo>
                      <a:pt x="30652" y="34070"/>
                    </a:lnTo>
                    <a:lnTo>
                      <a:pt x="37572" y="40713"/>
                    </a:lnTo>
                    <a:lnTo>
                      <a:pt x="45511" y="46957"/>
                    </a:lnTo>
                    <a:lnTo>
                      <a:pt x="54398" y="53181"/>
                    </a:lnTo>
                    <a:lnTo>
                      <a:pt x="63442" y="58931"/>
                    </a:lnTo>
                    <a:lnTo>
                      <a:pt x="72778" y="63973"/>
                    </a:lnTo>
                    <a:lnTo>
                      <a:pt x="82775" y="68191"/>
                    </a:lnTo>
                    <a:lnTo>
                      <a:pt x="93455" y="71190"/>
                    </a:lnTo>
                    <a:lnTo>
                      <a:pt x="104953" y="73003"/>
                    </a:lnTo>
                    <a:lnTo>
                      <a:pt x="115025" y="73939"/>
                    </a:lnTo>
                    <a:lnTo>
                      <a:pt x="123263" y="74144"/>
                    </a:lnTo>
                    <a:lnTo>
                      <a:pt x="130625" y="73634"/>
                    </a:lnTo>
                    <a:lnTo>
                      <a:pt x="139243" y="70951"/>
                    </a:lnTo>
                    <a:lnTo>
                      <a:pt x="149437" y="63150"/>
                    </a:lnTo>
                    <a:lnTo>
                      <a:pt x="161636" y="46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92" name="Freihandform 483">
                <a:extLst>
                  <a:ext uri="{FF2B5EF4-FFF2-40B4-BE49-F238E27FC236}">
                    <a16:creationId xmlns:a16="http://schemas.microsoft.com/office/drawing/2014/main" id="{74938471-6918-4808-805C-8BDFE6991204}"/>
                  </a:ext>
                </a:extLst>
              </p:cNvPr>
              <p:cNvSpPr/>
              <p:nvPr/>
            </p:nvSpPr>
            <p:spPr>
              <a:xfrm>
                <a:off x="4473403" y="2009421"/>
                <a:ext cx="144115" cy="107973"/>
              </a:xfrm>
              <a:custGeom>
                <a:avLst/>
                <a:gdLst/>
                <a:ahLst/>
                <a:cxnLst/>
                <a:rect l="0" t="0" r="0" b="0"/>
                <a:pathLst>
                  <a:path w="144319" h="108136">
                    <a:moveTo>
                      <a:pt x="0" y="0"/>
                    </a:moveTo>
                    <a:lnTo>
                      <a:pt x="6245" y="6244"/>
                    </a:lnTo>
                    <a:lnTo>
                      <a:pt x="12911" y="12911"/>
                    </a:lnTo>
                    <a:lnTo>
                      <a:pt x="19971" y="19971"/>
                    </a:lnTo>
                    <a:lnTo>
                      <a:pt x="27335" y="27311"/>
                    </a:lnTo>
                    <a:lnTo>
                      <a:pt x="35168" y="34821"/>
                    </a:lnTo>
                    <a:lnTo>
                      <a:pt x="43925" y="42422"/>
                    </a:lnTo>
                    <a:lnTo>
                      <a:pt x="53062" y="50072"/>
                    </a:lnTo>
                    <a:lnTo>
                      <a:pt x="61916" y="57747"/>
                    </a:lnTo>
                    <a:lnTo>
                      <a:pt x="70410" y="65433"/>
                    </a:lnTo>
                    <a:lnTo>
                      <a:pt x="79052" y="72983"/>
                    </a:lnTo>
                    <a:lnTo>
                      <a:pt x="86680" y="79210"/>
                    </a:lnTo>
                    <a:lnTo>
                      <a:pt x="94489" y="84883"/>
                    </a:lnTo>
                    <a:lnTo>
                      <a:pt x="102724" y="90221"/>
                    </a:lnTo>
                    <a:lnTo>
                      <a:pt x="110907" y="95045"/>
                    </a:lnTo>
                    <a:lnTo>
                      <a:pt x="118923" y="99457"/>
                    </a:lnTo>
                    <a:lnTo>
                      <a:pt x="126804" y="103607"/>
                    </a:lnTo>
                    <a:lnTo>
                      <a:pt x="134386" y="107183"/>
                    </a:lnTo>
                    <a:lnTo>
                      <a:pt x="140650" y="108135"/>
                    </a:lnTo>
                    <a:lnTo>
                      <a:pt x="144318"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93" name="Freihandform 484">
                <a:extLst>
                  <a:ext uri="{FF2B5EF4-FFF2-40B4-BE49-F238E27FC236}">
                    <a16:creationId xmlns:a16="http://schemas.microsoft.com/office/drawing/2014/main" id="{B7A7219D-A971-4577-920A-E1B9812D74C8}"/>
                  </a:ext>
                </a:extLst>
              </p:cNvPr>
              <p:cNvSpPr/>
              <p:nvPr/>
            </p:nvSpPr>
            <p:spPr>
              <a:xfrm>
                <a:off x="4468653" y="2004658"/>
                <a:ext cx="172620" cy="133379"/>
              </a:xfrm>
              <a:custGeom>
                <a:avLst/>
                <a:gdLst/>
                <a:ahLst/>
                <a:cxnLst/>
                <a:rect l="0" t="0" r="0" b="0"/>
                <a:pathLst>
                  <a:path w="173182" h="133379">
                    <a:moveTo>
                      <a:pt x="0" y="10024"/>
                    </a:moveTo>
                    <a:lnTo>
                      <a:pt x="9658" y="6968"/>
                    </a:lnTo>
                    <a:lnTo>
                      <a:pt x="18708" y="4390"/>
                    </a:lnTo>
                    <a:lnTo>
                      <a:pt x="26585" y="2511"/>
                    </a:lnTo>
                    <a:lnTo>
                      <a:pt x="34024" y="1202"/>
                    </a:lnTo>
                    <a:lnTo>
                      <a:pt x="41390" y="331"/>
                    </a:lnTo>
                    <a:lnTo>
                      <a:pt x="48801" y="0"/>
                    </a:lnTo>
                    <a:lnTo>
                      <a:pt x="56282" y="250"/>
                    </a:lnTo>
                    <a:lnTo>
                      <a:pt x="63802" y="987"/>
                    </a:lnTo>
                    <a:lnTo>
                      <a:pt x="71118" y="2093"/>
                    </a:lnTo>
                    <a:lnTo>
                      <a:pt x="78087" y="3461"/>
                    </a:lnTo>
                    <a:lnTo>
                      <a:pt x="84726" y="5010"/>
                    </a:lnTo>
                    <a:lnTo>
                      <a:pt x="91322" y="6751"/>
                    </a:lnTo>
                    <a:lnTo>
                      <a:pt x="99760" y="9383"/>
                    </a:lnTo>
                    <a:lnTo>
                      <a:pt x="108714" y="14029"/>
                    </a:lnTo>
                    <a:lnTo>
                      <a:pt x="116983" y="20783"/>
                    </a:lnTo>
                    <a:lnTo>
                      <a:pt x="125362" y="28412"/>
                    </a:lnTo>
                    <a:lnTo>
                      <a:pt x="132470" y="35050"/>
                    </a:lnTo>
                    <a:lnTo>
                      <a:pt x="138084" y="40732"/>
                    </a:lnTo>
                    <a:lnTo>
                      <a:pt x="142863" y="46117"/>
                    </a:lnTo>
                    <a:lnTo>
                      <a:pt x="147074" y="51703"/>
                    </a:lnTo>
                    <a:lnTo>
                      <a:pt x="151527" y="59235"/>
                    </a:lnTo>
                    <a:lnTo>
                      <a:pt x="155348" y="66953"/>
                    </a:lnTo>
                    <a:lnTo>
                      <a:pt x="158308" y="74124"/>
                    </a:lnTo>
                    <a:lnTo>
                      <a:pt x="160769" y="81159"/>
                    </a:lnTo>
                    <a:lnTo>
                      <a:pt x="162738" y="88034"/>
                    </a:lnTo>
                    <a:lnTo>
                      <a:pt x="164212" y="94909"/>
                    </a:lnTo>
                    <a:lnTo>
                      <a:pt x="165391" y="103771"/>
                    </a:lnTo>
                    <a:lnTo>
                      <a:pt x="166189" y="112621"/>
                    </a:lnTo>
                    <a:lnTo>
                      <a:pt x="166531" y="120677"/>
                    </a:lnTo>
                    <a:lnTo>
                      <a:pt x="165932" y="128610"/>
                    </a:lnTo>
                    <a:lnTo>
                      <a:pt x="167176" y="133378"/>
                    </a:lnTo>
                    <a:lnTo>
                      <a:pt x="173181" y="13125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94" name="Gruppieren 489">
              <a:extLst>
                <a:ext uri="{FF2B5EF4-FFF2-40B4-BE49-F238E27FC236}">
                  <a16:creationId xmlns:a16="http://schemas.microsoft.com/office/drawing/2014/main" id="{70443620-CA6C-41F0-B375-071C7E5EBCBE}"/>
                </a:ext>
              </a:extLst>
            </p:cNvPr>
            <p:cNvGrpSpPr>
              <a:grpSpLocks/>
            </p:cNvGrpSpPr>
            <p:nvPr/>
          </p:nvGrpSpPr>
          <p:grpSpPr bwMode="auto">
            <a:xfrm>
              <a:off x="4976508" y="2790039"/>
              <a:ext cx="118459" cy="82779"/>
              <a:chOff x="4369955" y="1346647"/>
              <a:chExt cx="132773" cy="91258"/>
            </a:xfrm>
          </p:grpSpPr>
          <p:sp>
            <p:nvSpPr>
              <p:cNvPr id="495" name="Freihandform 486">
                <a:extLst>
                  <a:ext uri="{FF2B5EF4-FFF2-40B4-BE49-F238E27FC236}">
                    <a16:creationId xmlns:a16="http://schemas.microsoft.com/office/drawing/2014/main" id="{99221397-2FE6-45FA-85A9-C9E6EB9950F8}"/>
                  </a:ext>
                </a:extLst>
              </p:cNvPr>
              <p:cNvSpPr/>
              <p:nvPr/>
            </p:nvSpPr>
            <p:spPr>
              <a:xfrm>
                <a:off x="4376354" y="1384409"/>
                <a:ext cx="97580" cy="40909"/>
              </a:xfrm>
              <a:custGeom>
                <a:avLst/>
                <a:gdLst/>
                <a:ahLst/>
                <a:cxnLst/>
                <a:rect l="0" t="0" r="0" b="0"/>
                <a:pathLst>
                  <a:path w="98137" h="41615">
                    <a:moveTo>
                      <a:pt x="98136" y="41614"/>
                    </a:moveTo>
                    <a:lnTo>
                      <a:pt x="91892" y="37964"/>
                    </a:lnTo>
                    <a:lnTo>
                      <a:pt x="85225" y="33076"/>
                    </a:lnTo>
                    <a:lnTo>
                      <a:pt x="78164" y="28068"/>
                    </a:lnTo>
                    <a:lnTo>
                      <a:pt x="70823" y="23374"/>
                    </a:lnTo>
                    <a:lnTo>
                      <a:pt x="63314" y="18713"/>
                    </a:lnTo>
                    <a:lnTo>
                      <a:pt x="55586" y="13442"/>
                    </a:lnTo>
                    <a:lnTo>
                      <a:pt x="46730" y="8050"/>
                    </a:lnTo>
                    <a:lnTo>
                      <a:pt x="38375" y="3852"/>
                    </a:lnTo>
                    <a:lnTo>
                      <a:pt x="30440" y="1156"/>
                    </a:lnTo>
                    <a:lnTo>
                      <a:pt x="19000" y="0"/>
                    </a:lnTo>
                    <a:lnTo>
                      <a:pt x="0" y="120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96" name="Freihandform 487">
                <a:extLst>
                  <a:ext uri="{FF2B5EF4-FFF2-40B4-BE49-F238E27FC236}">
                    <a16:creationId xmlns:a16="http://schemas.microsoft.com/office/drawing/2014/main" id="{B20C1771-3DAA-4C44-980C-2371391E2323}"/>
                  </a:ext>
                </a:extLst>
              </p:cNvPr>
              <p:cNvSpPr/>
              <p:nvPr/>
            </p:nvSpPr>
            <p:spPr>
              <a:xfrm>
                <a:off x="4376354" y="1368675"/>
                <a:ext cx="119976" cy="69230"/>
              </a:xfrm>
              <a:custGeom>
                <a:avLst/>
                <a:gdLst/>
                <a:ahLst/>
                <a:cxnLst/>
                <a:rect l="0" t="0" r="0" b="0"/>
                <a:pathLst>
                  <a:path w="121228" h="69769">
                    <a:moveTo>
                      <a:pt x="0" y="0"/>
                    </a:moveTo>
                    <a:lnTo>
                      <a:pt x="3122" y="6772"/>
                    </a:lnTo>
                    <a:lnTo>
                      <a:pt x="6455" y="14993"/>
                    </a:lnTo>
                    <a:lnTo>
                      <a:pt x="9986" y="23432"/>
                    </a:lnTo>
                    <a:lnTo>
                      <a:pt x="13712" y="30723"/>
                    </a:lnTo>
                    <a:lnTo>
                      <a:pt x="18021" y="37238"/>
                    </a:lnTo>
                    <a:lnTo>
                      <a:pt x="23112" y="43649"/>
                    </a:lnTo>
                    <a:lnTo>
                      <a:pt x="28682" y="49538"/>
                    </a:lnTo>
                    <a:lnTo>
                      <a:pt x="34436" y="54540"/>
                    </a:lnTo>
                    <a:lnTo>
                      <a:pt x="40268" y="58693"/>
                    </a:lnTo>
                    <a:lnTo>
                      <a:pt x="46357" y="62174"/>
                    </a:lnTo>
                    <a:lnTo>
                      <a:pt x="52821" y="65164"/>
                    </a:lnTo>
                    <a:lnTo>
                      <a:pt x="59779" y="67760"/>
                    </a:lnTo>
                    <a:lnTo>
                      <a:pt x="68422" y="69548"/>
                    </a:lnTo>
                    <a:lnTo>
                      <a:pt x="78090" y="69768"/>
                    </a:lnTo>
                    <a:lnTo>
                      <a:pt x="88253" y="68275"/>
                    </a:lnTo>
                    <a:lnTo>
                      <a:pt x="98212" y="64339"/>
                    </a:lnTo>
                    <a:lnTo>
                      <a:pt x="106996" y="57079"/>
                    </a:lnTo>
                    <a:lnTo>
                      <a:pt x="114742" y="44567"/>
                    </a:lnTo>
                    <a:lnTo>
                      <a:pt x="121227" y="230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97" name="Freihandform 488">
                <a:extLst>
                  <a:ext uri="{FF2B5EF4-FFF2-40B4-BE49-F238E27FC236}">
                    <a16:creationId xmlns:a16="http://schemas.microsoft.com/office/drawing/2014/main" id="{AB10E05C-F1F3-446C-B42A-45F4203F0659}"/>
                  </a:ext>
                </a:extLst>
              </p:cNvPr>
              <p:cNvSpPr/>
              <p:nvPr/>
            </p:nvSpPr>
            <p:spPr>
              <a:xfrm>
                <a:off x="4369955" y="1346647"/>
                <a:ext cx="132773" cy="73951"/>
              </a:xfrm>
              <a:custGeom>
                <a:avLst/>
                <a:gdLst/>
                <a:ahLst/>
                <a:cxnLst/>
                <a:rect l="0" t="0" r="0" b="0"/>
                <a:pathLst>
                  <a:path w="132773" h="73445">
                    <a:moveTo>
                      <a:pt x="0" y="4171"/>
                    </a:moveTo>
                    <a:lnTo>
                      <a:pt x="8067" y="2360"/>
                    </a:lnTo>
                    <a:lnTo>
                      <a:pt x="16786" y="881"/>
                    </a:lnTo>
                    <a:lnTo>
                      <a:pt x="24571" y="13"/>
                    </a:lnTo>
                    <a:lnTo>
                      <a:pt x="31734" y="0"/>
                    </a:lnTo>
                    <a:lnTo>
                      <a:pt x="38458" y="960"/>
                    </a:lnTo>
                    <a:lnTo>
                      <a:pt x="44898" y="2755"/>
                    </a:lnTo>
                    <a:lnTo>
                      <a:pt x="51377" y="5184"/>
                    </a:lnTo>
                    <a:lnTo>
                      <a:pt x="58096" y="8066"/>
                    </a:lnTo>
                    <a:lnTo>
                      <a:pt x="65049" y="11287"/>
                    </a:lnTo>
                    <a:lnTo>
                      <a:pt x="71965" y="14971"/>
                    </a:lnTo>
                    <a:lnTo>
                      <a:pt x="78658" y="19182"/>
                    </a:lnTo>
                    <a:lnTo>
                      <a:pt x="85084" y="23821"/>
                    </a:lnTo>
                    <a:lnTo>
                      <a:pt x="91060" y="28552"/>
                    </a:lnTo>
                    <a:lnTo>
                      <a:pt x="96666" y="33299"/>
                    </a:lnTo>
                    <a:lnTo>
                      <a:pt x="103370" y="39347"/>
                    </a:lnTo>
                    <a:lnTo>
                      <a:pt x="110952" y="46524"/>
                    </a:lnTo>
                    <a:lnTo>
                      <a:pt x="118202" y="54261"/>
                    </a:lnTo>
                    <a:lnTo>
                      <a:pt x="125356" y="62963"/>
                    </a:lnTo>
                    <a:lnTo>
                      <a:pt x="132772" y="7344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98" name="Gruppieren 493">
              <a:extLst>
                <a:ext uri="{FF2B5EF4-FFF2-40B4-BE49-F238E27FC236}">
                  <a16:creationId xmlns:a16="http://schemas.microsoft.com/office/drawing/2014/main" id="{8FBE56AA-91D3-4D1D-98AD-65A9015A63D2}"/>
                </a:ext>
              </a:extLst>
            </p:cNvPr>
            <p:cNvGrpSpPr>
              <a:grpSpLocks/>
            </p:cNvGrpSpPr>
            <p:nvPr/>
          </p:nvGrpSpPr>
          <p:grpSpPr bwMode="auto">
            <a:xfrm>
              <a:off x="5702965" y="2227712"/>
              <a:ext cx="92770" cy="125596"/>
              <a:chOff x="5178136" y="720446"/>
              <a:chExt cx="103284" cy="139691"/>
            </a:xfrm>
          </p:grpSpPr>
          <p:sp>
            <p:nvSpPr>
              <p:cNvPr id="499" name="Freihandform 490">
                <a:extLst>
                  <a:ext uri="{FF2B5EF4-FFF2-40B4-BE49-F238E27FC236}">
                    <a16:creationId xmlns:a16="http://schemas.microsoft.com/office/drawing/2014/main" id="{E4D38194-B15B-443D-B182-A02DE56B8AC0}"/>
                  </a:ext>
                </a:extLst>
              </p:cNvPr>
              <p:cNvSpPr/>
              <p:nvPr/>
            </p:nvSpPr>
            <p:spPr>
              <a:xfrm>
                <a:off x="5182903" y="756957"/>
                <a:ext cx="76271" cy="84132"/>
              </a:xfrm>
              <a:custGeom>
                <a:avLst/>
                <a:gdLst/>
                <a:ahLst/>
                <a:cxnLst/>
                <a:rect l="0" t="0" r="0" b="0"/>
                <a:pathLst>
                  <a:path w="75385" h="84703">
                    <a:moveTo>
                      <a:pt x="75384" y="80818"/>
                    </a:moveTo>
                    <a:lnTo>
                      <a:pt x="75214" y="84702"/>
                    </a:lnTo>
                    <a:lnTo>
                      <a:pt x="69084" y="83350"/>
                    </a:lnTo>
                    <a:lnTo>
                      <a:pt x="61252" y="79102"/>
                    </a:lnTo>
                    <a:lnTo>
                      <a:pt x="52985" y="73094"/>
                    </a:lnTo>
                    <a:lnTo>
                      <a:pt x="45847" y="67180"/>
                    </a:lnTo>
                    <a:lnTo>
                      <a:pt x="39805" y="61757"/>
                    </a:lnTo>
                    <a:lnTo>
                      <a:pt x="34257" y="56538"/>
                    </a:lnTo>
                    <a:lnTo>
                      <a:pt x="27637" y="50117"/>
                    </a:lnTo>
                    <a:lnTo>
                      <a:pt x="20064" y="42693"/>
                    </a:lnTo>
                    <a:lnTo>
                      <a:pt x="12233" y="35257"/>
                    </a:lnTo>
                    <a:lnTo>
                      <a:pt x="4822" y="28015"/>
                    </a:lnTo>
                    <a:lnTo>
                      <a:pt x="0" y="17548"/>
                    </a:lnTo>
                    <a:lnTo>
                      <a:pt x="338"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0" name="Freihandform 491">
                <a:extLst>
                  <a:ext uri="{FF2B5EF4-FFF2-40B4-BE49-F238E27FC236}">
                    <a16:creationId xmlns:a16="http://schemas.microsoft.com/office/drawing/2014/main" id="{D30E9B11-4EC6-4D0B-A499-7E26A77F7796}"/>
                  </a:ext>
                </a:extLst>
              </p:cNvPr>
              <p:cNvSpPr/>
              <p:nvPr/>
            </p:nvSpPr>
            <p:spPr>
              <a:xfrm>
                <a:off x="5178136" y="744257"/>
                <a:ext cx="68327" cy="88894"/>
              </a:xfrm>
              <a:custGeom>
                <a:avLst/>
                <a:gdLst/>
                <a:ahLst/>
                <a:cxnLst/>
                <a:rect l="0" t="0" r="0" b="0"/>
                <a:pathLst>
                  <a:path w="68108" h="88684">
                    <a:moveTo>
                      <a:pt x="0" y="0"/>
                    </a:moveTo>
                    <a:lnTo>
                      <a:pt x="6794" y="3122"/>
                    </a:lnTo>
                    <a:lnTo>
                      <a:pt x="15340" y="6455"/>
                    </a:lnTo>
                    <a:lnTo>
                      <a:pt x="25033" y="9985"/>
                    </a:lnTo>
                    <a:lnTo>
                      <a:pt x="34859" y="13703"/>
                    </a:lnTo>
                    <a:lnTo>
                      <a:pt x="44131" y="18105"/>
                    </a:lnTo>
                    <a:lnTo>
                      <a:pt x="52664" y="24406"/>
                    </a:lnTo>
                    <a:lnTo>
                      <a:pt x="59404" y="33137"/>
                    </a:lnTo>
                    <a:lnTo>
                      <a:pt x="63573" y="41737"/>
                    </a:lnTo>
                    <a:lnTo>
                      <a:pt x="65869" y="49492"/>
                    </a:lnTo>
                    <a:lnTo>
                      <a:pt x="67166" y="56935"/>
                    </a:lnTo>
                    <a:lnTo>
                      <a:pt x="67909" y="64314"/>
                    </a:lnTo>
                    <a:lnTo>
                      <a:pt x="68107" y="71491"/>
                    </a:lnTo>
                    <a:lnTo>
                      <a:pt x="67750" y="78348"/>
                    </a:lnTo>
                    <a:lnTo>
                      <a:pt x="66744" y="84709"/>
                    </a:lnTo>
                    <a:lnTo>
                      <a:pt x="63630" y="88683"/>
                    </a:lnTo>
                    <a:lnTo>
                      <a:pt x="59666" y="88410"/>
                    </a:lnTo>
                    <a:lnTo>
                      <a:pt x="55697" y="84543"/>
                    </a:lnTo>
                    <a:lnTo>
                      <a:pt x="51348" y="78367"/>
                    </a:lnTo>
                    <a:lnTo>
                      <a:pt x="46182" y="692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1" name="Freihandform 492">
                <a:extLst>
                  <a:ext uri="{FF2B5EF4-FFF2-40B4-BE49-F238E27FC236}">
                    <a16:creationId xmlns:a16="http://schemas.microsoft.com/office/drawing/2014/main" id="{55377C25-FBBB-4D72-A9EA-0A6571160A7B}"/>
                  </a:ext>
                </a:extLst>
              </p:cNvPr>
              <p:cNvSpPr/>
              <p:nvPr/>
            </p:nvSpPr>
            <p:spPr>
              <a:xfrm>
                <a:off x="5189259" y="720446"/>
                <a:ext cx="92161" cy="139691"/>
              </a:xfrm>
              <a:custGeom>
                <a:avLst/>
                <a:gdLst/>
                <a:ahLst/>
                <a:cxnLst/>
                <a:rect l="0" t="0" r="0" b="0"/>
                <a:pathLst>
                  <a:path w="91738" h="139691">
                    <a:moveTo>
                      <a:pt x="0" y="6918"/>
                    </a:moveTo>
                    <a:lnTo>
                      <a:pt x="6795" y="3843"/>
                    </a:lnTo>
                    <a:lnTo>
                      <a:pt x="15340" y="1157"/>
                    </a:lnTo>
                    <a:lnTo>
                      <a:pt x="25096" y="0"/>
                    </a:lnTo>
                    <a:lnTo>
                      <a:pt x="35654" y="106"/>
                    </a:lnTo>
                    <a:lnTo>
                      <a:pt x="46471" y="1286"/>
                    </a:lnTo>
                    <a:lnTo>
                      <a:pt x="55445" y="3539"/>
                    </a:lnTo>
                    <a:lnTo>
                      <a:pt x="62567" y="6742"/>
                    </a:lnTo>
                    <a:lnTo>
                      <a:pt x="68463" y="10906"/>
                    </a:lnTo>
                    <a:lnTo>
                      <a:pt x="74330" y="17516"/>
                    </a:lnTo>
                    <a:lnTo>
                      <a:pt x="79976" y="25818"/>
                    </a:lnTo>
                    <a:lnTo>
                      <a:pt x="84735" y="34688"/>
                    </a:lnTo>
                    <a:lnTo>
                      <a:pt x="88088" y="44234"/>
                    </a:lnTo>
                    <a:lnTo>
                      <a:pt x="90109" y="54532"/>
                    </a:lnTo>
                    <a:lnTo>
                      <a:pt x="91221" y="65377"/>
                    </a:lnTo>
                    <a:lnTo>
                      <a:pt x="91737" y="76554"/>
                    </a:lnTo>
                    <a:lnTo>
                      <a:pt x="91320" y="87912"/>
                    </a:lnTo>
                    <a:lnTo>
                      <a:pt x="90028" y="99365"/>
                    </a:lnTo>
                    <a:lnTo>
                      <a:pt x="88563" y="110739"/>
                    </a:lnTo>
                    <a:lnTo>
                      <a:pt x="86072" y="120928"/>
                    </a:lnTo>
                    <a:lnTo>
                      <a:pt x="81882" y="130463"/>
                    </a:lnTo>
                    <a:lnTo>
                      <a:pt x="75045" y="13969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02" name="Gruppieren 497">
              <a:extLst>
                <a:ext uri="{FF2B5EF4-FFF2-40B4-BE49-F238E27FC236}">
                  <a16:creationId xmlns:a16="http://schemas.microsoft.com/office/drawing/2014/main" id="{0E5D906F-2544-43F0-8747-072142913D51}"/>
                </a:ext>
              </a:extLst>
            </p:cNvPr>
            <p:cNvGrpSpPr>
              <a:grpSpLocks/>
            </p:cNvGrpSpPr>
            <p:nvPr/>
          </p:nvGrpSpPr>
          <p:grpSpPr bwMode="auto">
            <a:xfrm>
              <a:off x="3964604" y="2006492"/>
              <a:ext cx="144150" cy="65652"/>
              <a:chOff x="3244273" y="475371"/>
              <a:chExt cx="161637" cy="73039"/>
            </a:xfrm>
          </p:grpSpPr>
          <p:sp>
            <p:nvSpPr>
              <p:cNvPr id="503" name="Freihandform 494">
                <a:extLst>
                  <a:ext uri="{FF2B5EF4-FFF2-40B4-BE49-F238E27FC236}">
                    <a16:creationId xmlns:a16="http://schemas.microsoft.com/office/drawing/2014/main" id="{C39AF242-A52B-47D0-9CCB-ABD0AC0773A6}"/>
                  </a:ext>
                </a:extLst>
              </p:cNvPr>
              <p:cNvSpPr/>
              <p:nvPr/>
            </p:nvSpPr>
            <p:spPr>
              <a:xfrm>
                <a:off x="3244273" y="519830"/>
                <a:ext cx="144033" cy="28580"/>
              </a:xfrm>
              <a:custGeom>
                <a:avLst/>
                <a:gdLst/>
                <a:ahLst/>
                <a:cxnLst/>
                <a:rect l="0" t="0" r="0" b="0"/>
                <a:pathLst>
                  <a:path w="144318" h="28865">
                    <a:moveTo>
                      <a:pt x="0" y="28864"/>
                    </a:moveTo>
                    <a:lnTo>
                      <a:pt x="9658" y="28864"/>
                    </a:lnTo>
                    <a:lnTo>
                      <a:pt x="18756" y="28864"/>
                    </a:lnTo>
                    <a:lnTo>
                      <a:pt x="27179" y="28864"/>
                    </a:lnTo>
                    <a:lnTo>
                      <a:pt x="35929" y="28864"/>
                    </a:lnTo>
                    <a:lnTo>
                      <a:pt x="45220" y="28840"/>
                    </a:lnTo>
                    <a:lnTo>
                      <a:pt x="54112" y="28567"/>
                    </a:lnTo>
                    <a:lnTo>
                      <a:pt x="62185" y="27854"/>
                    </a:lnTo>
                    <a:lnTo>
                      <a:pt x="71335" y="26276"/>
                    </a:lnTo>
                    <a:lnTo>
                      <a:pt x="80083" y="24421"/>
                    </a:lnTo>
                    <a:lnTo>
                      <a:pt x="87879" y="22615"/>
                    </a:lnTo>
                    <a:lnTo>
                      <a:pt x="95080" y="20816"/>
                    </a:lnTo>
                    <a:lnTo>
                      <a:pt x="101843" y="18995"/>
                    </a:lnTo>
                    <a:lnTo>
                      <a:pt x="108451" y="17078"/>
                    </a:lnTo>
                    <a:lnTo>
                      <a:pt x="116725" y="14159"/>
                    </a:lnTo>
                    <a:lnTo>
                      <a:pt x="128047" y="9016"/>
                    </a:lnTo>
                    <a:lnTo>
                      <a:pt x="144317"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4" name="Freihandform 495">
                <a:extLst>
                  <a:ext uri="{FF2B5EF4-FFF2-40B4-BE49-F238E27FC236}">
                    <a16:creationId xmlns:a16="http://schemas.microsoft.com/office/drawing/2014/main" id="{B6D5B1A0-F2F1-4D08-BA2D-8CCCC89A9B9A}"/>
                  </a:ext>
                </a:extLst>
              </p:cNvPr>
              <p:cNvSpPr/>
              <p:nvPr/>
            </p:nvSpPr>
            <p:spPr>
              <a:xfrm>
                <a:off x="3266678" y="503951"/>
                <a:ext cx="121627" cy="33343"/>
              </a:xfrm>
              <a:custGeom>
                <a:avLst/>
                <a:gdLst/>
                <a:ahLst/>
                <a:cxnLst/>
                <a:rect l="0" t="0" r="0" b="0"/>
                <a:pathLst>
                  <a:path w="121227" h="33564">
                    <a:moveTo>
                      <a:pt x="0" y="10472"/>
                    </a:moveTo>
                    <a:lnTo>
                      <a:pt x="8815" y="9921"/>
                    </a:lnTo>
                    <a:lnTo>
                      <a:pt x="16936" y="8042"/>
                    </a:lnTo>
                    <a:lnTo>
                      <a:pt x="24956" y="5409"/>
                    </a:lnTo>
                    <a:lnTo>
                      <a:pt x="33955" y="2935"/>
                    </a:lnTo>
                    <a:lnTo>
                      <a:pt x="42603" y="1293"/>
                    </a:lnTo>
                    <a:lnTo>
                      <a:pt x="52328" y="301"/>
                    </a:lnTo>
                    <a:lnTo>
                      <a:pt x="63032" y="0"/>
                    </a:lnTo>
                    <a:lnTo>
                      <a:pt x="73364" y="866"/>
                    </a:lnTo>
                    <a:lnTo>
                      <a:pt x="83424" y="2920"/>
                    </a:lnTo>
                    <a:lnTo>
                      <a:pt x="93194" y="6086"/>
                    </a:lnTo>
                    <a:lnTo>
                      <a:pt x="101594" y="10626"/>
                    </a:lnTo>
                    <a:lnTo>
                      <a:pt x="108389" y="16562"/>
                    </a:lnTo>
                    <a:lnTo>
                      <a:pt x="114761" y="23947"/>
                    </a:lnTo>
                    <a:lnTo>
                      <a:pt x="121226" y="3356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5" name="Freihandform 496">
                <a:extLst>
                  <a:ext uri="{FF2B5EF4-FFF2-40B4-BE49-F238E27FC236}">
                    <a16:creationId xmlns:a16="http://schemas.microsoft.com/office/drawing/2014/main" id="{051E23FA-E83B-45E8-B592-B59E272FD3A8}"/>
                  </a:ext>
                </a:extLst>
              </p:cNvPr>
              <p:cNvSpPr/>
              <p:nvPr/>
            </p:nvSpPr>
            <p:spPr>
              <a:xfrm>
                <a:off x="3255476" y="475371"/>
                <a:ext cx="150434" cy="55573"/>
              </a:xfrm>
              <a:custGeom>
                <a:avLst/>
                <a:gdLst/>
                <a:ahLst/>
                <a:cxnLst/>
                <a:rect l="0" t="0" r="0" b="0"/>
                <a:pathLst>
                  <a:path w="150092" h="55721">
                    <a:moveTo>
                      <a:pt x="0" y="38402"/>
                    </a:moveTo>
                    <a:lnTo>
                      <a:pt x="6244" y="32157"/>
                    </a:lnTo>
                    <a:lnTo>
                      <a:pt x="12911" y="25491"/>
                    </a:lnTo>
                    <a:lnTo>
                      <a:pt x="19901" y="18595"/>
                    </a:lnTo>
                    <a:lnTo>
                      <a:pt x="26532" y="13058"/>
                    </a:lnTo>
                    <a:lnTo>
                      <a:pt x="33186" y="9026"/>
                    </a:lnTo>
                    <a:lnTo>
                      <a:pt x="40361" y="5891"/>
                    </a:lnTo>
                    <a:lnTo>
                      <a:pt x="47912" y="3491"/>
                    </a:lnTo>
                    <a:lnTo>
                      <a:pt x="55607" y="1752"/>
                    </a:lnTo>
                    <a:lnTo>
                      <a:pt x="63343" y="559"/>
                    </a:lnTo>
                    <a:lnTo>
                      <a:pt x="71082" y="0"/>
                    </a:lnTo>
                    <a:lnTo>
                      <a:pt x="78813" y="91"/>
                    </a:lnTo>
                    <a:lnTo>
                      <a:pt x="86488" y="721"/>
                    </a:lnTo>
                    <a:lnTo>
                      <a:pt x="93840" y="1817"/>
                    </a:lnTo>
                    <a:lnTo>
                      <a:pt x="102208" y="3823"/>
                    </a:lnTo>
                    <a:lnTo>
                      <a:pt x="111154" y="6696"/>
                    </a:lnTo>
                    <a:lnTo>
                      <a:pt x="119859" y="10361"/>
                    </a:lnTo>
                    <a:lnTo>
                      <a:pt x="128129" y="15179"/>
                    </a:lnTo>
                    <a:lnTo>
                      <a:pt x="135428" y="21150"/>
                    </a:lnTo>
                    <a:lnTo>
                      <a:pt x="141287" y="28584"/>
                    </a:lnTo>
                    <a:lnTo>
                      <a:pt x="146196" y="39229"/>
                    </a:lnTo>
                    <a:lnTo>
                      <a:pt x="150091" y="5572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06" name="Gruppieren 519">
              <a:extLst>
                <a:ext uri="{FF2B5EF4-FFF2-40B4-BE49-F238E27FC236}">
                  <a16:creationId xmlns:a16="http://schemas.microsoft.com/office/drawing/2014/main" id="{2F00643E-DF4E-41A3-98BD-EAD0D336EF56}"/>
                </a:ext>
              </a:extLst>
            </p:cNvPr>
            <p:cNvGrpSpPr>
              <a:grpSpLocks/>
            </p:cNvGrpSpPr>
            <p:nvPr/>
          </p:nvGrpSpPr>
          <p:grpSpPr bwMode="auto">
            <a:xfrm>
              <a:off x="3760511" y="2103543"/>
              <a:ext cx="1368709" cy="482402"/>
              <a:chOff x="3017619" y="583045"/>
              <a:chExt cx="1522618" cy="536865"/>
            </a:xfrm>
          </p:grpSpPr>
          <p:sp>
            <p:nvSpPr>
              <p:cNvPr id="507" name="Freihandform 498">
                <a:extLst>
                  <a:ext uri="{FF2B5EF4-FFF2-40B4-BE49-F238E27FC236}">
                    <a16:creationId xmlns:a16="http://schemas.microsoft.com/office/drawing/2014/main" id="{5A6C0077-E861-4372-B1C2-1F5027C7ED53}"/>
                  </a:ext>
                </a:extLst>
              </p:cNvPr>
              <p:cNvSpPr/>
              <p:nvPr/>
            </p:nvSpPr>
            <p:spPr>
              <a:xfrm>
                <a:off x="3354215" y="780001"/>
                <a:ext cx="127017" cy="52415"/>
              </a:xfrm>
              <a:custGeom>
                <a:avLst/>
                <a:gdLst/>
                <a:ahLst/>
                <a:cxnLst/>
                <a:rect l="0" t="0" r="0" b="0"/>
                <a:pathLst>
                  <a:path w="127000" h="53465">
                    <a:moveTo>
                      <a:pt x="0" y="40409"/>
                    </a:moveTo>
                    <a:lnTo>
                      <a:pt x="4199" y="45576"/>
                    </a:lnTo>
                    <a:lnTo>
                      <a:pt x="10966" y="48808"/>
                    </a:lnTo>
                    <a:lnTo>
                      <a:pt x="18671" y="51568"/>
                    </a:lnTo>
                    <a:lnTo>
                      <a:pt x="26582" y="53252"/>
                    </a:lnTo>
                    <a:lnTo>
                      <a:pt x="34763" y="53464"/>
                    </a:lnTo>
                    <a:lnTo>
                      <a:pt x="43717" y="52974"/>
                    </a:lnTo>
                    <a:lnTo>
                      <a:pt x="52982" y="51808"/>
                    </a:lnTo>
                    <a:lnTo>
                      <a:pt x="62212" y="49756"/>
                    </a:lnTo>
                    <a:lnTo>
                      <a:pt x="71887" y="46960"/>
                    </a:lnTo>
                    <a:lnTo>
                      <a:pt x="82182" y="43658"/>
                    </a:lnTo>
                    <a:lnTo>
                      <a:pt x="92394" y="39779"/>
                    </a:lnTo>
                    <a:lnTo>
                      <a:pt x="101138" y="34859"/>
                    </a:lnTo>
                    <a:lnTo>
                      <a:pt x="108061" y="28864"/>
                    </a:lnTo>
                    <a:lnTo>
                      <a:pt x="113790" y="21831"/>
                    </a:lnTo>
                    <a:lnTo>
                      <a:pt x="119788" y="12763"/>
                    </a:lnTo>
                    <a:lnTo>
                      <a:pt x="12699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8" name="Freihandform 499">
                <a:extLst>
                  <a:ext uri="{FF2B5EF4-FFF2-40B4-BE49-F238E27FC236}">
                    <a16:creationId xmlns:a16="http://schemas.microsoft.com/office/drawing/2014/main" id="{E44B83C1-0C67-4569-89D3-3E65F19D4124}"/>
                  </a:ext>
                </a:extLst>
              </p:cNvPr>
              <p:cNvSpPr/>
              <p:nvPr/>
            </p:nvSpPr>
            <p:spPr>
              <a:xfrm>
                <a:off x="3371679" y="767295"/>
                <a:ext cx="109553" cy="34944"/>
              </a:xfrm>
              <a:custGeom>
                <a:avLst/>
                <a:gdLst/>
                <a:ahLst/>
                <a:cxnLst/>
                <a:rect l="0" t="0" r="0" b="0"/>
                <a:pathLst>
                  <a:path w="109682" h="34637">
                    <a:moveTo>
                      <a:pt x="0" y="34636"/>
                    </a:moveTo>
                    <a:lnTo>
                      <a:pt x="7096" y="31581"/>
                    </a:lnTo>
                    <a:lnTo>
                      <a:pt x="14988" y="28911"/>
                    </a:lnTo>
                    <a:lnTo>
                      <a:pt x="24249" y="26012"/>
                    </a:lnTo>
                    <a:lnTo>
                      <a:pt x="34944" y="22656"/>
                    </a:lnTo>
                    <a:lnTo>
                      <a:pt x="46166" y="19042"/>
                    </a:lnTo>
                    <a:lnTo>
                      <a:pt x="56917" y="15302"/>
                    </a:lnTo>
                    <a:lnTo>
                      <a:pt x="67637" y="11361"/>
                    </a:lnTo>
                    <a:lnTo>
                      <a:pt x="83360" y="6544"/>
                    </a:lnTo>
                    <a:lnTo>
                      <a:pt x="109681"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09" name="Freihandform 500">
                <a:extLst>
                  <a:ext uri="{FF2B5EF4-FFF2-40B4-BE49-F238E27FC236}">
                    <a16:creationId xmlns:a16="http://schemas.microsoft.com/office/drawing/2014/main" id="{21CC7D9F-F00A-493A-8002-EF868873A2BC}"/>
                  </a:ext>
                </a:extLst>
              </p:cNvPr>
              <p:cNvSpPr/>
              <p:nvPr/>
            </p:nvSpPr>
            <p:spPr>
              <a:xfrm>
                <a:off x="3389144" y="751411"/>
                <a:ext cx="114315" cy="22237"/>
              </a:xfrm>
              <a:custGeom>
                <a:avLst/>
                <a:gdLst/>
                <a:ahLst/>
                <a:cxnLst/>
                <a:rect l="0" t="0" r="0" b="0"/>
                <a:pathLst>
                  <a:path w="115455" h="21434">
                    <a:moveTo>
                      <a:pt x="0" y="21433"/>
                    </a:moveTo>
                    <a:lnTo>
                      <a:pt x="6818" y="18311"/>
                    </a:lnTo>
                    <a:lnTo>
                      <a:pt x="15434" y="15047"/>
                    </a:lnTo>
                    <a:lnTo>
                      <a:pt x="23625" y="12272"/>
                    </a:lnTo>
                    <a:lnTo>
                      <a:pt x="31036" y="10002"/>
                    </a:lnTo>
                    <a:lnTo>
                      <a:pt x="38228" y="7961"/>
                    </a:lnTo>
                    <a:lnTo>
                      <a:pt x="45456" y="6006"/>
                    </a:lnTo>
                    <a:lnTo>
                      <a:pt x="52788" y="4104"/>
                    </a:lnTo>
                    <a:lnTo>
                      <a:pt x="60221" y="2460"/>
                    </a:lnTo>
                    <a:lnTo>
                      <a:pt x="67733" y="1199"/>
                    </a:lnTo>
                    <a:lnTo>
                      <a:pt x="75256" y="314"/>
                    </a:lnTo>
                    <a:lnTo>
                      <a:pt x="82504" y="0"/>
                    </a:lnTo>
                    <a:lnTo>
                      <a:pt x="90728" y="788"/>
                    </a:lnTo>
                    <a:lnTo>
                      <a:pt x="99003" y="3487"/>
                    </a:lnTo>
                    <a:lnTo>
                      <a:pt x="107150" y="8167"/>
                    </a:lnTo>
                    <a:lnTo>
                      <a:pt x="115454" y="1566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0" name="Freihandform 501">
                <a:extLst>
                  <a:ext uri="{FF2B5EF4-FFF2-40B4-BE49-F238E27FC236}">
                    <a16:creationId xmlns:a16="http://schemas.microsoft.com/office/drawing/2014/main" id="{6F279807-0C93-4EFF-88B8-302EB28B0895}"/>
                  </a:ext>
                </a:extLst>
              </p:cNvPr>
              <p:cNvSpPr/>
              <p:nvPr/>
            </p:nvSpPr>
            <p:spPr>
              <a:xfrm>
                <a:off x="3209732" y="657697"/>
                <a:ext cx="80974" cy="58770"/>
              </a:xfrm>
              <a:custGeom>
                <a:avLst/>
                <a:gdLst/>
                <a:ahLst/>
                <a:cxnLst/>
                <a:rect l="0" t="0" r="0" b="0"/>
                <a:pathLst>
                  <a:path w="80819" h="57728">
                    <a:moveTo>
                      <a:pt x="0" y="57727"/>
                    </a:moveTo>
                    <a:lnTo>
                      <a:pt x="8068" y="55710"/>
                    </a:lnTo>
                    <a:lnTo>
                      <a:pt x="16787" y="53530"/>
                    </a:lnTo>
                    <a:lnTo>
                      <a:pt x="24743" y="51509"/>
                    </a:lnTo>
                    <a:lnTo>
                      <a:pt x="33724" y="48857"/>
                    </a:lnTo>
                    <a:lnTo>
                      <a:pt x="43272" y="45144"/>
                    </a:lnTo>
                    <a:lnTo>
                      <a:pt x="51294" y="41035"/>
                    </a:lnTo>
                    <a:lnTo>
                      <a:pt x="57956" y="36576"/>
                    </a:lnTo>
                    <a:lnTo>
                      <a:pt x="64854" y="29946"/>
                    </a:lnTo>
                    <a:lnTo>
                      <a:pt x="72399" y="18834"/>
                    </a:lnTo>
                    <a:lnTo>
                      <a:pt x="80818"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1" name="Freihandform 502">
                <a:extLst>
                  <a:ext uri="{FF2B5EF4-FFF2-40B4-BE49-F238E27FC236}">
                    <a16:creationId xmlns:a16="http://schemas.microsoft.com/office/drawing/2014/main" id="{324F4E84-7D7A-46ED-B4C3-BE7662BFBC96}"/>
                  </a:ext>
                </a:extLst>
              </p:cNvPr>
              <p:cNvSpPr/>
              <p:nvPr/>
            </p:nvSpPr>
            <p:spPr>
              <a:xfrm>
                <a:off x="3216083" y="617989"/>
                <a:ext cx="41281" cy="63534"/>
              </a:xfrm>
              <a:custGeom>
                <a:avLst/>
                <a:gdLst/>
                <a:ahLst/>
                <a:cxnLst/>
                <a:rect l="0" t="0" r="0" b="0"/>
                <a:pathLst>
                  <a:path w="41396" h="63501">
                    <a:moveTo>
                      <a:pt x="0" y="63500"/>
                    </a:moveTo>
                    <a:lnTo>
                      <a:pt x="8289" y="62398"/>
                    </a:lnTo>
                    <a:lnTo>
                      <a:pt x="14854" y="58640"/>
                    </a:lnTo>
                    <a:lnTo>
                      <a:pt x="21207" y="53248"/>
                    </a:lnTo>
                    <a:lnTo>
                      <a:pt x="27269" y="46788"/>
                    </a:lnTo>
                    <a:lnTo>
                      <a:pt x="32670" y="39424"/>
                    </a:lnTo>
                    <a:lnTo>
                      <a:pt x="37324" y="30901"/>
                    </a:lnTo>
                    <a:lnTo>
                      <a:pt x="40207" y="21717"/>
                    </a:lnTo>
                    <a:lnTo>
                      <a:pt x="41395" y="11666"/>
                    </a:lnTo>
                    <a:lnTo>
                      <a:pt x="404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2" name="Freihandform 503">
                <a:extLst>
                  <a:ext uri="{FF2B5EF4-FFF2-40B4-BE49-F238E27FC236}">
                    <a16:creationId xmlns:a16="http://schemas.microsoft.com/office/drawing/2014/main" id="{F25F9614-FB2E-4218-977D-B6CD76DADFC1}"/>
                  </a:ext>
                </a:extLst>
              </p:cNvPr>
              <p:cNvSpPr/>
              <p:nvPr/>
            </p:nvSpPr>
            <p:spPr>
              <a:xfrm>
                <a:off x="3220846" y="652933"/>
                <a:ext cx="80973" cy="17471"/>
              </a:xfrm>
              <a:custGeom>
                <a:avLst/>
                <a:gdLst/>
                <a:ahLst/>
                <a:cxnLst/>
                <a:rect l="0" t="0" r="0" b="0"/>
                <a:pathLst>
                  <a:path w="80819" h="16355">
                    <a:moveTo>
                      <a:pt x="0" y="4809"/>
                    </a:moveTo>
                    <a:lnTo>
                      <a:pt x="6268" y="6829"/>
                    </a:lnTo>
                    <a:lnTo>
                      <a:pt x="13258" y="6405"/>
                    </a:lnTo>
                    <a:lnTo>
                      <a:pt x="21600" y="4606"/>
                    </a:lnTo>
                    <a:lnTo>
                      <a:pt x="31624" y="2584"/>
                    </a:lnTo>
                    <a:lnTo>
                      <a:pt x="40900" y="1175"/>
                    </a:lnTo>
                    <a:lnTo>
                      <a:pt x="48963" y="348"/>
                    </a:lnTo>
                    <a:lnTo>
                      <a:pt x="58193" y="0"/>
                    </a:lnTo>
                    <a:lnTo>
                      <a:pt x="66968" y="1973"/>
                    </a:lnTo>
                    <a:lnTo>
                      <a:pt x="74595" y="6961"/>
                    </a:lnTo>
                    <a:lnTo>
                      <a:pt x="80818" y="1635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3" name="Freihandform 504">
                <a:extLst>
                  <a:ext uri="{FF2B5EF4-FFF2-40B4-BE49-F238E27FC236}">
                    <a16:creationId xmlns:a16="http://schemas.microsoft.com/office/drawing/2014/main" id="{44397DB6-558F-49FB-B448-0A050C83ED6B}"/>
                  </a:ext>
                </a:extLst>
              </p:cNvPr>
              <p:cNvSpPr/>
              <p:nvPr/>
            </p:nvSpPr>
            <p:spPr>
              <a:xfrm>
                <a:off x="3017619" y="583045"/>
                <a:ext cx="30166" cy="149306"/>
              </a:xfrm>
              <a:custGeom>
                <a:avLst/>
                <a:gdLst/>
                <a:ahLst/>
                <a:cxnLst/>
                <a:rect l="0" t="0" r="0" b="0"/>
                <a:pathLst>
                  <a:path w="30382" h="150092">
                    <a:moveTo>
                      <a:pt x="24608" y="0"/>
                    </a:moveTo>
                    <a:lnTo>
                      <a:pt x="21486" y="9343"/>
                    </a:lnTo>
                    <a:lnTo>
                      <a:pt x="18152" y="19019"/>
                    </a:lnTo>
                    <a:lnTo>
                      <a:pt x="14622" y="28391"/>
                    </a:lnTo>
                    <a:lnTo>
                      <a:pt x="10952" y="37255"/>
                    </a:lnTo>
                    <a:lnTo>
                      <a:pt x="7268" y="46259"/>
                    </a:lnTo>
                    <a:lnTo>
                      <a:pt x="4239" y="54698"/>
                    </a:lnTo>
                    <a:lnTo>
                      <a:pt x="1879" y="62674"/>
                    </a:lnTo>
                    <a:lnTo>
                      <a:pt x="337" y="70243"/>
                    </a:lnTo>
                    <a:lnTo>
                      <a:pt x="0" y="78794"/>
                    </a:lnTo>
                    <a:lnTo>
                      <a:pt x="1065" y="87902"/>
                    </a:lnTo>
                    <a:lnTo>
                      <a:pt x="3286" y="97017"/>
                    </a:lnTo>
                    <a:lnTo>
                      <a:pt x="6317" y="106617"/>
                    </a:lnTo>
                    <a:lnTo>
                      <a:pt x="10770" y="117336"/>
                    </a:lnTo>
                    <a:lnTo>
                      <a:pt x="18076" y="130985"/>
                    </a:lnTo>
                    <a:lnTo>
                      <a:pt x="30381" y="1500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4" name="Freihandform 505">
                <a:extLst>
                  <a:ext uri="{FF2B5EF4-FFF2-40B4-BE49-F238E27FC236}">
                    <a16:creationId xmlns:a16="http://schemas.microsoft.com/office/drawing/2014/main" id="{3C48F4A0-8216-433C-984A-0C391D9FC0B9}"/>
                  </a:ext>
                </a:extLst>
              </p:cNvPr>
              <p:cNvSpPr/>
              <p:nvPr/>
            </p:nvSpPr>
            <p:spPr>
              <a:xfrm>
                <a:off x="3030321" y="600516"/>
                <a:ext cx="26991" cy="115951"/>
              </a:xfrm>
              <a:custGeom>
                <a:avLst/>
                <a:gdLst/>
                <a:ahLst/>
                <a:cxnLst/>
                <a:rect l="0" t="0" r="0" b="0"/>
                <a:pathLst>
                  <a:path w="27142" h="115455">
                    <a:moveTo>
                      <a:pt x="0" y="0"/>
                    </a:moveTo>
                    <a:lnTo>
                      <a:pt x="3649" y="6771"/>
                    </a:lnTo>
                    <a:lnTo>
                      <a:pt x="8537" y="14993"/>
                    </a:lnTo>
                    <a:lnTo>
                      <a:pt x="13545" y="23658"/>
                    </a:lnTo>
                    <a:lnTo>
                      <a:pt x="18141" y="33201"/>
                    </a:lnTo>
                    <a:lnTo>
                      <a:pt x="21656" y="41975"/>
                    </a:lnTo>
                    <a:lnTo>
                      <a:pt x="24053" y="49724"/>
                    </a:lnTo>
                    <a:lnTo>
                      <a:pt x="25656" y="57118"/>
                    </a:lnTo>
                    <a:lnTo>
                      <a:pt x="26702" y="64471"/>
                    </a:lnTo>
                    <a:lnTo>
                      <a:pt x="27141" y="71881"/>
                    </a:lnTo>
                    <a:lnTo>
                      <a:pt x="26873" y="80142"/>
                    </a:lnTo>
                    <a:lnTo>
                      <a:pt x="25708" y="93110"/>
                    </a:lnTo>
                    <a:lnTo>
                      <a:pt x="23091" y="11545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5" name="Freihandform 506">
                <a:extLst>
                  <a:ext uri="{FF2B5EF4-FFF2-40B4-BE49-F238E27FC236}">
                    <a16:creationId xmlns:a16="http://schemas.microsoft.com/office/drawing/2014/main" id="{B8EA68A3-38C0-4CAF-A3A9-B83A445122D6}"/>
                  </a:ext>
                </a:extLst>
              </p:cNvPr>
              <p:cNvSpPr/>
              <p:nvPr/>
            </p:nvSpPr>
            <p:spPr>
              <a:xfrm>
                <a:off x="3047785" y="583045"/>
                <a:ext cx="26992" cy="149306"/>
              </a:xfrm>
              <a:custGeom>
                <a:avLst/>
                <a:gdLst/>
                <a:ahLst/>
                <a:cxnLst/>
                <a:rect l="0" t="0" r="0" b="0"/>
                <a:pathLst>
                  <a:path w="26808" h="150092">
                    <a:moveTo>
                      <a:pt x="0" y="0"/>
                    </a:moveTo>
                    <a:lnTo>
                      <a:pt x="5693" y="4200"/>
                    </a:lnTo>
                    <a:lnTo>
                      <a:pt x="10481" y="10968"/>
                    </a:lnTo>
                    <a:lnTo>
                      <a:pt x="14781" y="18799"/>
                    </a:lnTo>
                    <a:lnTo>
                      <a:pt x="18158" y="27891"/>
                    </a:lnTo>
                    <a:lnTo>
                      <a:pt x="20253" y="36643"/>
                    </a:lnTo>
                    <a:lnTo>
                      <a:pt x="21521" y="46467"/>
                    </a:lnTo>
                    <a:lnTo>
                      <a:pt x="22590" y="57546"/>
                    </a:lnTo>
                    <a:lnTo>
                      <a:pt x="24160" y="69063"/>
                    </a:lnTo>
                    <a:lnTo>
                      <a:pt x="25841" y="80673"/>
                    </a:lnTo>
                    <a:lnTo>
                      <a:pt x="26807" y="92279"/>
                    </a:lnTo>
                    <a:lnTo>
                      <a:pt x="26471" y="103673"/>
                    </a:lnTo>
                    <a:lnTo>
                      <a:pt x="25632" y="113193"/>
                    </a:lnTo>
                    <a:lnTo>
                      <a:pt x="24862" y="121676"/>
                    </a:lnTo>
                    <a:lnTo>
                      <a:pt x="24059" y="132855"/>
                    </a:lnTo>
                    <a:lnTo>
                      <a:pt x="23091" y="1500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6" name="Freihandform 507">
                <a:extLst>
                  <a:ext uri="{FF2B5EF4-FFF2-40B4-BE49-F238E27FC236}">
                    <a16:creationId xmlns:a16="http://schemas.microsoft.com/office/drawing/2014/main" id="{952A2CFA-A75A-4707-80CD-60C35E80456C}"/>
                  </a:ext>
                </a:extLst>
              </p:cNvPr>
              <p:cNvSpPr/>
              <p:nvPr/>
            </p:nvSpPr>
            <p:spPr>
              <a:xfrm>
                <a:off x="3206557" y="854654"/>
                <a:ext cx="38105" cy="98478"/>
              </a:xfrm>
              <a:custGeom>
                <a:avLst/>
                <a:gdLst/>
                <a:ahLst/>
                <a:cxnLst/>
                <a:rect l="0" t="0" r="0" b="0"/>
                <a:pathLst>
                  <a:path w="37482" h="98137">
                    <a:moveTo>
                      <a:pt x="14390" y="0"/>
                    </a:moveTo>
                    <a:lnTo>
                      <a:pt x="8720" y="6268"/>
                    </a:lnTo>
                    <a:lnTo>
                      <a:pt x="4256" y="13258"/>
                    </a:lnTo>
                    <a:lnTo>
                      <a:pt x="1173" y="21473"/>
                    </a:lnTo>
                    <a:lnTo>
                      <a:pt x="0" y="30301"/>
                    </a:lnTo>
                    <a:lnTo>
                      <a:pt x="707" y="38989"/>
                    </a:lnTo>
                    <a:lnTo>
                      <a:pt x="2783" y="47335"/>
                    </a:lnTo>
                    <a:lnTo>
                      <a:pt x="5717" y="55405"/>
                    </a:lnTo>
                    <a:lnTo>
                      <a:pt x="10082" y="64015"/>
                    </a:lnTo>
                    <a:lnTo>
                      <a:pt x="19216" y="76829"/>
                    </a:lnTo>
                    <a:lnTo>
                      <a:pt x="37481"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7" name="Freihandform 508">
                <a:extLst>
                  <a:ext uri="{FF2B5EF4-FFF2-40B4-BE49-F238E27FC236}">
                    <a16:creationId xmlns:a16="http://schemas.microsoft.com/office/drawing/2014/main" id="{7C4B7748-2896-4816-9882-542501B140B0}"/>
                  </a:ext>
                </a:extLst>
              </p:cNvPr>
              <p:cNvSpPr/>
              <p:nvPr/>
            </p:nvSpPr>
            <p:spPr>
              <a:xfrm>
                <a:off x="3209732" y="830829"/>
                <a:ext cx="52395" cy="69888"/>
              </a:xfrm>
              <a:custGeom>
                <a:avLst/>
                <a:gdLst/>
                <a:ahLst/>
                <a:cxnLst/>
                <a:rect l="0" t="0" r="0" b="0"/>
                <a:pathLst>
                  <a:path w="51955" h="69273">
                    <a:moveTo>
                      <a:pt x="0" y="0"/>
                    </a:moveTo>
                    <a:lnTo>
                      <a:pt x="6268" y="3673"/>
                    </a:lnTo>
                    <a:lnTo>
                      <a:pt x="13258" y="8885"/>
                    </a:lnTo>
                    <a:lnTo>
                      <a:pt x="21410" y="15111"/>
                    </a:lnTo>
                    <a:lnTo>
                      <a:pt x="29506" y="22047"/>
                    </a:lnTo>
                    <a:lnTo>
                      <a:pt x="36354" y="29727"/>
                    </a:lnTo>
                    <a:lnTo>
                      <a:pt x="41363" y="37681"/>
                    </a:lnTo>
                    <a:lnTo>
                      <a:pt x="46189" y="49409"/>
                    </a:lnTo>
                    <a:lnTo>
                      <a:pt x="51954" y="692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8" name="Freihandform 509">
                <a:extLst>
                  <a:ext uri="{FF2B5EF4-FFF2-40B4-BE49-F238E27FC236}">
                    <a16:creationId xmlns:a16="http://schemas.microsoft.com/office/drawing/2014/main" id="{127158A8-9921-42D7-91D5-5D78B3407B3D}"/>
                  </a:ext>
                </a:extLst>
              </p:cNvPr>
              <p:cNvSpPr/>
              <p:nvPr/>
            </p:nvSpPr>
            <p:spPr>
              <a:xfrm>
                <a:off x="3244662" y="791119"/>
                <a:ext cx="34930" cy="127069"/>
              </a:xfrm>
              <a:custGeom>
                <a:avLst/>
                <a:gdLst/>
                <a:ahLst/>
                <a:cxnLst/>
                <a:rect l="0" t="0" r="0" b="0"/>
                <a:pathLst>
                  <a:path w="34637" h="127001">
                    <a:moveTo>
                      <a:pt x="0" y="0"/>
                    </a:moveTo>
                    <a:lnTo>
                      <a:pt x="3122" y="9366"/>
                    </a:lnTo>
                    <a:lnTo>
                      <a:pt x="6455" y="19366"/>
                    </a:lnTo>
                    <a:lnTo>
                      <a:pt x="9914" y="29793"/>
                    </a:lnTo>
                    <a:lnTo>
                      <a:pt x="12819" y="39055"/>
                    </a:lnTo>
                    <a:lnTo>
                      <a:pt x="15163" y="47397"/>
                    </a:lnTo>
                    <a:lnTo>
                      <a:pt x="17247" y="55647"/>
                    </a:lnTo>
                    <a:lnTo>
                      <a:pt x="19228" y="63891"/>
                    </a:lnTo>
                    <a:lnTo>
                      <a:pt x="21170" y="72039"/>
                    </a:lnTo>
                    <a:lnTo>
                      <a:pt x="23098" y="80073"/>
                    </a:lnTo>
                    <a:lnTo>
                      <a:pt x="25022" y="88009"/>
                    </a:lnTo>
                    <a:lnTo>
                      <a:pt x="27087" y="96445"/>
                    </a:lnTo>
                    <a:lnTo>
                      <a:pt x="30007" y="108293"/>
                    </a:lnTo>
                    <a:lnTo>
                      <a:pt x="34636"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9" name="Freihandform 510">
                <a:extLst>
                  <a:ext uri="{FF2B5EF4-FFF2-40B4-BE49-F238E27FC236}">
                    <a16:creationId xmlns:a16="http://schemas.microsoft.com/office/drawing/2014/main" id="{74066870-6775-4040-8B78-ECE28420598E}"/>
                  </a:ext>
                </a:extLst>
              </p:cNvPr>
              <p:cNvSpPr/>
              <p:nvPr/>
            </p:nvSpPr>
            <p:spPr>
              <a:xfrm>
                <a:off x="4451325" y="970604"/>
                <a:ext cx="57158" cy="120715"/>
              </a:xfrm>
              <a:custGeom>
                <a:avLst/>
                <a:gdLst/>
                <a:ahLst/>
                <a:cxnLst/>
                <a:rect l="0" t="0" r="0" b="0"/>
                <a:pathLst>
                  <a:path w="57257" h="120782">
                    <a:moveTo>
                      <a:pt x="5301" y="0"/>
                    </a:moveTo>
                    <a:lnTo>
                      <a:pt x="2740" y="10152"/>
                    </a:lnTo>
                    <a:lnTo>
                      <a:pt x="1383" y="20472"/>
                    </a:lnTo>
                    <a:lnTo>
                      <a:pt x="649" y="30040"/>
                    </a:lnTo>
                    <a:lnTo>
                      <a:pt x="228" y="39680"/>
                    </a:lnTo>
                    <a:lnTo>
                      <a:pt x="0" y="49613"/>
                    </a:lnTo>
                    <a:lnTo>
                      <a:pt x="117" y="58953"/>
                    </a:lnTo>
                    <a:lnTo>
                      <a:pt x="728" y="67336"/>
                    </a:lnTo>
                    <a:lnTo>
                      <a:pt x="2233" y="76720"/>
                    </a:lnTo>
                    <a:lnTo>
                      <a:pt x="4041" y="85624"/>
                    </a:lnTo>
                    <a:lnTo>
                      <a:pt x="5867" y="93485"/>
                    </a:lnTo>
                    <a:lnTo>
                      <a:pt x="8197" y="100465"/>
                    </a:lnTo>
                    <a:lnTo>
                      <a:pt x="11319" y="106606"/>
                    </a:lnTo>
                    <a:lnTo>
                      <a:pt x="15374" y="112098"/>
                    </a:lnTo>
                    <a:lnTo>
                      <a:pt x="21892" y="117251"/>
                    </a:lnTo>
                    <a:lnTo>
                      <a:pt x="30168" y="120685"/>
                    </a:lnTo>
                    <a:lnTo>
                      <a:pt x="37981" y="120781"/>
                    </a:lnTo>
                    <a:lnTo>
                      <a:pt x="44553" y="116922"/>
                    </a:lnTo>
                    <a:lnTo>
                      <a:pt x="50815" y="109752"/>
                    </a:lnTo>
                    <a:lnTo>
                      <a:pt x="57256"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0" name="Freihandform 511">
                <a:extLst>
                  <a:ext uri="{FF2B5EF4-FFF2-40B4-BE49-F238E27FC236}">
                    <a16:creationId xmlns:a16="http://schemas.microsoft.com/office/drawing/2014/main" id="{1133ED60-1CF9-4C2C-90F3-A268DD597F4D}"/>
                  </a:ext>
                </a:extLst>
              </p:cNvPr>
              <p:cNvSpPr/>
              <p:nvPr/>
            </p:nvSpPr>
            <p:spPr>
              <a:xfrm>
                <a:off x="4460851" y="953132"/>
                <a:ext cx="46044" cy="166778"/>
              </a:xfrm>
              <a:custGeom>
                <a:avLst/>
                <a:gdLst/>
                <a:ahLst/>
                <a:cxnLst/>
                <a:rect l="0" t="0" r="0" b="0"/>
                <a:pathLst>
                  <a:path w="46041" h="167410">
                    <a:moveTo>
                      <a:pt x="1494" y="0"/>
                    </a:moveTo>
                    <a:lnTo>
                      <a:pt x="0" y="6771"/>
                    </a:lnTo>
                    <a:lnTo>
                      <a:pt x="1980" y="14993"/>
                    </a:lnTo>
                    <a:lnTo>
                      <a:pt x="5383" y="23468"/>
                    </a:lnTo>
                    <a:lnTo>
                      <a:pt x="9855" y="31124"/>
                    </a:lnTo>
                    <a:lnTo>
                      <a:pt x="15159" y="38105"/>
                    </a:lnTo>
                    <a:lnTo>
                      <a:pt x="20447" y="45770"/>
                    </a:lnTo>
                    <a:lnTo>
                      <a:pt x="25287" y="54124"/>
                    </a:lnTo>
                    <a:lnTo>
                      <a:pt x="29720" y="62811"/>
                    </a:lnTo>
                    <a:lnTo>
                      <a:pt x="33813" y="72031"/>
                    </a:lnTo>
                    <a:lnTo>
                      <a:pt x="37046" y="80527"/>
                    </a:lnTo>
                    <a:lnTo>
                      <a:pt x="39551" y="88443"/>
                    </a:lnTo>
                    <a:lnTo>
                      <a:pt x="41694" y="96475"/>
                    </a:lnTo>
                    <a:lnTo>
                      <a:pt x="43446" y="104850"/>
                    </a:lnTo>
                    <a:lnTo>
                      <a:pt x="44758" y="113564"/>
                    </a:lnTo>
                    <a:lnTo>
                      <a:pt x="45668" y="122504"/>
                    </a:lnTo>
                    <a:lnTo>
                      <a:pt x="46040" y="131144"/>
                    </a:lnTo>
                    <a:lnTo>
                      <a:pt x="45309" y="139664"/>
                    </a:lnTo>
                    <a:lnTo>
                      <a:pt x="41124" y="150766"/>
                    </a:lnTo>
                    <a:lnTo>
                      <a:pt x="30357" y="1674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1" name="Freihandform 512">
                <a:extLst>
                  <a:ext uri="{FF2B5EF4-FFF2-40B4-BE49-F238E27FC236}">
                    <a16:creationId xmlns:a16="http://schemas.microsoft.com/office/drawing/2014/main" id="{7809CACE-2600-4882-8AA7-2D3EFBAF9CAF}"/>
                  </a:ext>
                </a:extLst>
              </p:cNvPr>
              <p:cNvSpPr/>
              <p:nvPr/>
            </p:nvSpPr>
            <p:spPr>
              <a:xfrm>
                <a:off x="4491018" y="957897"/>
                <a:ext cx="49219" cy="138187"/>
              </a:xfrm>
              <a:custGeom>
                <a:avLst/>
                <a:gdLst/>
                <a:ahLst/>
                <a:cxnLst/>
                <a:rect l="0" t="0" r="0" b="0"/>
                <a:pathLst>
                  <a:path w="49055" h="138546">
                    <a:moveTo>
                      <a:pt x="0" y="0"/>
                    </a:moveTo>
                    <a:lnTo>
                      <a:pt x="6219" y="3673"/>
                    </a:lnTo>
                    <a:lnTo>
                      <a:pt x="12562" y="8885"/>
                    </a:lnTo>
                    <a:lnTo>
                      <a:pt x="18404" y="15111"/>
                    </a:lnTo>
                    <a:lnTo>
                      <a:pt x="23527" y="21999"/>
                    </a:lnTo>
                    <a:lnTo>
                      <a:pt x="28098" y="29274"/>
                    </a:lnTo>
                    <a:lnTo>
                      <a:pt x="32331" y="36822"/>
                    </a:lnTo>
                    <a:lnTo>
                      <a:pt x="36374" y="45146"/>
                    </a:lnTo>
                    <a:lnTo>
                      <a:pt x="40319" y="54552"/>
                    </a:lnTo>
                    <a:lnTo>
                      <a:pt x="44152" y="64850"/>
                    </a:lnTo>
                    <a:lnTo>
                      <a:pt x="47267" y="75722"/>
                    </a:lnTo>
                    <a:lnTo>
                      <a:pt x="49044" y="86922"/>
                    </a:lnTo>
                    <a:lnTo>
                      <a:pt x="49054" y="98295"/>
                    </a:lnTo>
                    <a:lnTo>
                      <a:pt x="47439" y="109970"/>
                    </a:lnTo>
                    <a:lnTo>
                      <a:pt x="44668" y="122962"/>
                    </a:lnTo>
                    <a:lnTo>
                      <a:pt x="40408"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2" name="Freihandform 513">
                <a:extLst>
                  <a:ext uri="{FF2B5EF4-FFF2-40B4-BE49-F238E27FC236}">
                    <a16:creationId xmlns:a16="http://schemas.microsoft.com/office/drawing/2014/main" id="{B8C3C3AD-D307-4F34-B5B1-B12C3850602D}"/>
                  </a:ext>
                </a:extLst>
              </p:cNvPr>
              <p:cNvSpPr/>
              <p:nvPr/>
            </p:nvSpPr>
            <p:spPr>
              <a:xfrm>
                <a:off x="4098852" y="732351"/>
                <a:ext cx="138132" cy="50827"/>
              </a:xfrm>
              <a:custGeom>
                <a:avLst/>
                <a:gdLst/>
                <a:ahLst/>
                <a:cxnLst/>
                <a:rect l="0" t="0" r="0" b="0"/>
                <a:pathLst>
                  <a:path w="138546" h="50694">
                    <a:moveTo>
                      <a:pt x="0" y="40409"/>
                    </a:moveTo>
                    <a:lnTo>
                      <a:pt x="4224" y="45552"/>
                    </a:lnTo>
                    <a:lnTo>
                      <a:pt x="11315" y="48461"/>
                    </a:lnTo>
                    <a:lnTo>
                      <a:pt x="20077" y="50101"/>
                    </a:lnTo>
                    <a:lnTo>
                      <a:pt x="28474" y="50693"/>
                    </a:lnTo>
                    <a:lnTo>
                      <a:pt x="36386" y="50467"/>
                    </a:lnTo>
                    <a:lnTo>
                      <a:pt x="44391" y="49679"/>
                    </a:lnTo>
                    <a:lnTo>
                      <a:pt x="52240" y="48513"/>
                    </a:lnTo>
                    <a:lnTo>
                      <a:pt x="59662" y="47094"/>
                    </a:lnTo>
                    <a:lnTo>
                      <a:pt x="66805" y="45376"/>
                    </a:lnTo>
                    <a:lnTo>
                      <a:pt x="75165" y="42226"/>
                    </a:lnTo>
                    <a:lnTo>
                      <a:pt x="84470" y="37630"/>
                    </a:lnTo>
                    <a:lnTo>
                      <a:pt x="94366" y="32627"/>
                    </a:lnTo>
                    <a:lnTo>
                      <a:pt x="104211" y="27221"/>
                    </a:lnTo>
                    <a:lnTo>
                      <a:pt x="113755" y="20833"/>
                    </a:lnTo>
                    <a:lnTo>
                      <a:pt x="124625" y="12321"/>
                    </a:lnTo>
                    <a:lnTo>
                      <a:pt x="138545"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3" name="Freihandform 514">
                <a:extLst>
                  <a:ext uri="{FF2B5EF4-FFF2-40B4-BE49-F238E27FC236}">
                    <a16:creationId xmlns:a16="http://schemas.microsoft.com/office/drawing/2014/main" id="{EC11E6ED-D69B-4C64-8756-4FF773CA3F0D}"/>
                  </a:ext>
                </a:extLst>
              </p:cNvPr>
              <p:cNvSpPr/>
              <p:nvPr/>
            </p:nvSpPr>
            <p:spPr>
              <a:xfrm>
                <a:off x="4098852" y="727585"/>
                <a:ext cx="149245" cy="28590"/>
              </a:xfrm>
              <a:custGeom>
                <a:avLst/>
                <a:gdLst/>
                <a:ahLst/>
                <a:cxnLst/>
                <a:rect l="0" t="0" r="0" b="0"/>
                <a:pathLst>
                  <a:path w="150092" h="28107">
                    <a:moveTo>
                      <a:pt x="0" y="10788"/>
                    </a:moveTo>
                    <a:lnTo>
                      <a:pt x="7298" y="13336"/>
                    </a:lnTo>
                    <a:lnTo>
                      <a:pt x="17075" y="14466"/>
                    </a:lnTo>
                    <a:lnTo>
                      <a:pt x="27091" y="14082"/>
                    </a:lnTo>
                    <a:lnTo>
                      <a:pt x="36454" y="12316"/>
                    </a:lnTo>
                    <a:lnTo>
                      <a:pt x="45453" y="9613"/>
                    </a:lnTo>
                    <a:lnTo>
                      <a:pt x="54902" y="6424"/>
                    </a:lnTo>
                    <a:lnTo>
                      <a:pt x="65117" y="3606"/>
                    </a:lnTo>
                    <a:lnTo>
                      <a:pt x="75951" y="1669"/>
                    </a:lnTo>
                    <a:lnTo>
                      <a:pt x="85436" y="576"/>
                    </a:lnTo>
                    <a:lnTo>
                      <a:pt x="93517" y="32"/>
                    </a:lnTo>
                    <a:lnTo>
                      <a:pt x="100821" y="0"/>
                    </a:lnTo>
                    <a:lnTo>
                      <a:pt x="107818" y="538"/>
                    </a:lnTo>
                    <a:lnTo>
                      <a:pt x="116368" y="2066"/>
                    </a:lnTo>
                    <a:lnTo>
                      <a:pt x="125670" y="4683"/>
                    </a:lnTo>
                    <a:lnTo>
                      <a:pt x="134097" y="9417"/>
                    </a:lnTo>
                    <a:lnTo>
                      <a:pt x="142111" y="16786"/>
                    </a:lnTo>
                    <a:lnTo>
                      <a:pt x="150091" y="2810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4" name="Freihandform 515">
                <a:extLst>
                  <a:ext uri="{FF2B5EF4-FFF2-40B4-BE49-F238E27FC236}">
                    <a16:creationId xmlns:a16="http://schemas.microsoft.com/office/drawing/2014/main" id="{39CC6427-5232-4B29-8D8A-59A1DB6BC5F1}"/>
                  </a:ext>
                </a:extLst>
              </p:cNvPr>
              <p:cNvSpPr/>
              <p:nvPr/>
            </p:nvSpPr>
            <p:spPr>
              <a:xfrm>
                <a:off x="4130607" y="697407"/>
                <a:ext cx="112728" cy="47651"/>
              </a:xfrm>
              <a:custGeom>
                <a:avLst/>
                <a:gdLst/>
                <a:ahLst/>
                <a:cxnLst/>
                <a:rect l="0" t="0" r="0" b="0"/>
                <a:pathLst>
                  <a:path w="112501" h="46945">
                    <a:moveTo>
                      <a:pt x="2819" y="18080"/>
                    </a:moveTo>
                    <a:lnTo>
                      <a:pt x="0" y="14027"/>
                    </a:lnTo>
                    <a:lnTo>
                      <a:pt x="3408" y="9186"/>
                    </a:lnTo>
                    <a:lnTo>
                      <a:pt x="9655" y="4919"/>
                    </a:lnTo>
                    <a:lnTo>
                      <a:pt x="17995" y="1543"/>
                    </a:lnTo>
                    <a:lnTo>
                      <a:pt x="27573" y="18"/>
                    </a:lnTo>
                    <a:lnTo>
                      <a:pt x="36173" y="0"/>
                    </a:lnTo>
                    <a:lnTo>
                      <a:pt x="43681" y="788"/>
                    </a:lnTo>
                    <a:lnTo>
                      <a:pt x="51007" y="2085"/>
                    </a:lnTo>
                    <a:lnTo>
                      <a:pt x="59743" y="4292"/>
                    </a:lnTo>
                    <a:lnTo>
                      <a:pt x="69413" y="7299"/>
                    </a:lnTo>
                    <a:lnTo>
                      <a:pt x="79496" y="10805"/>
                    </a:lnTo>
                    <a:lnTo>
                      <a:pt x="88757" y="15216"/>
                    </a:lnTo>
                    <a:lnTo>
                      <a:pt x="96492" y="21430"/>
                    </a:lnTo>
                    <a:lnTo>
                      <a:pt x="104100" y="31128"/>
                    </a:lnTo>
                    <a:lnTo>
                      <a:pt x="112500" y="4694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5" name="Freihandform 516">
                <a:extLst>
                  <a:ext uri="{FF2B5EF4-FFF2-40B4-BE49-F238E27FC236}">
                    <a16:creationId xmlns:a16="http://schemas.microsoft.com/office/drawing/2014/main" id="{BE04A137-49DF-4285-A730-755F39CAA0A1}"/>
                  </a:ext>
                </a:extLst>
              </p:cNvPr>
              <p:cNvSpPr/>
              <p:nvPr/>
            </p:nvSpPr>
            <p:spPr>
              <a:xfrm>
                <a:off x="3706687" y="692641"/>
                <a:ext cx="39692" cy="150895"/>
              </a:xfrm>
              <a:custGeom>
                <a:avLst/>
                <a:gdLst/>
                <a:ahLst/>
                <a:cxnLst/>
                <a:rect l="0" t="0" r="0" b="0"/>
                <a:pathLst>
                  <a:path w="40074" h="150092">
                    <a:moveTo>
                      <a:pt x="40073" y="150091"/>
                    </a:moveTo>
                    <a:lnTo>
                      <a:pt x="33852" y="144326"/>
                    </a:lnTo>
                    <a:lnTo>
                      <a:pt x="27509" y="138567"/>
                    </a:lnTo>
                    <a:lnTo>
                      <a:pt x="21667" y="130674"/>
                    </a:lnTo>
                    <a:lnTo>
                      <a:pt x="16545" y="121336"/>
                    </a:lnTo>
                    <a:lnTo>
                      <a:pt x="11973" y="111728"/>
                    </a:lnTo>
                    <a:lnTo>
                      <a:pt x="7804" y="101733"/>
                    </a:lnTo>
                    <a:lnTo>
                      <a:pt x="4491" y="91187"/>
                    </a:lnTo>
                    <a:lnTo>
                      <a:pt x="2304" y="80212"/>
                    </a:lnTo>
                    <a:lnTo>
                      <a:pt x="1034" y="68971"/>
                    </a:lnTo>
                    <a:lnTo>
                      <a:pt x="350" y="57556"/>
                    </a:lnTo>
                    <a:lnTo>
                      <a:pt x="0" y="46028"/>
                    </a:lnTo>
                    <a:lnTo>
                      <a:pt x="43" y="35442"/>
                    </a:lnTo>
                    <a:lnTo>
                      <a:pt x="1435" y="21655"/>
                    </a:lnTo>
                    <a:lnTo>
                      <a:pt x="5436"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6" name="Freihandform 517">
                <a:extLst>
                  <a:ext uri="{FF2B5EF4-FFF2-40B4-BE49-F238E27FC236}">
                    <a16:creationId xmlns:a16="http://schemas.microsoft.com/office/drawing/2014/main" id="{F3A659F5-B7A6-4145-960B-5F43F079AA8E}"/>
                  </a:ext>
                </a:extLst>
              </p:cNvPr>
              <p:cNvSpPr/>
              <p:nvPr/>
            </p:nvSpPr>
            <p:spPr>
              <a:xfrm>
                <a:off x="3693986" y="686288"/>
                <a:ext cx="79386" cy="139776"/>
              </a:xfrm>
              <a:custGeom>
                <a:avLst/>
                <a:gdLst/>
                <a:ahLst/>
                <a:cxnLst/>
                <a:rect l="0" t="0" r="0" b="0"/>
                <a:pathLst>
                  <a:path w="78680" h="138546">
                    <a:moveTo>
                      <a:pt x="0" y="0"/>
                    </a:moveTo>
                    <a:lnTo>
                      <a:pt x="6795" y="3672"/>
                    </a:lnTo>
                    <a:lnTo>
                      <a:pt x="15136" y="8750"/>
                    </a:lnTo>
                    <a:lnTo>
                      <a:pt x="22672" y="13511"/>
                    </a:lnTo>
                    <a:lnTo>
                      <a:pt x="29218" y="17717"/>
                    </a:lnTo>
                    <a:lnTo>
                      <a:pt x="36668" y="22384"/>
                    </a:lnTo>
                    <a:lnTo>
                      <a:pt x="44862" y="27536"/>
                    </a:lnTo>
                    <a:lnTo>
                      <a:pt x="53018" y="33459"/>
                    </a:lnTo>
                    <a:lnTo>
                      <a:pt x="60256" y="41180"/>
                    </a:lnTo>
                    <a:lnTo>
                      <a:pt x="65480" y="48946"/>
                    </a:lnTo>
                    <a:lnTo>
                      <a:pt x="69096" y="56178"/>
                    </a:lnTo>
                    <a:lnTo>
                      <a:pt x="71896" y="63297"/>
                    </a:lnTo>
                    <a:lnTo>
                      <a:pt x="74275" y="70496"/>
                    </a:lnTo>
                    <a:lnTo>
                      <a:pt x="76202" y="77815"/>
                    </a:lnTo>
                    <a:lnTo>
                      <a:pt x="77638" y="85241"/>
                    </a:lnTo>
                    <a:lnTo>
                      <a:pt x="78605" y="92908"/>
                    </a:lnTo>
                    <a:lnTo>
                      <a:pt x="78679" y="102090"/>
                    </a:lnTo>
                    <a:lnTo>
                      <a:pt x="77377" y="112151"/>
                    </a:lnTo>
                    <a:lnTo>
                      <a:pt x="74510" y="123775"/>
                    </a:lnTo>
                    <a:lnTo>
                      <a:pt x="69273"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27" name="Freihandform 518">
                <a:extLst>
                  <a:ext uri="{FF2B5EF4-FFF2-40B4-BE49-F238E27FC236}">
                    <a16:creationId xmlns:a16="http://schemas.microsoft.com/office/drawing/2014/main" id="{35597C9D-620A-4309-976C-0567EA6736DC}"/>
                  </a:ext>
                </a:extLst>
              </p:cNvPr>
              <p:cNvSpPr/>
              <p:nvPr/>
            </p:nvSpPr>
            <p:spPr>
              <a:xfrm>
                <a:off x="3746380" y="675170"/>
                <a:ext cx="34930" cy="109596"/>
              </a:xfrm>
              <a:custGeom>
                <a:avLst/>
                <a:gdLst/>
                <a:ahLst/>
                <a:cxnLst/>
                <a:rect l="0" t="0" r="0" b="0"/>
                <a:pathLst>
                  <a:path w="34637" h="109683">
                    <a:moveTo>
                      <a:pt x="0" y="0"/>
                    </a:moveTo>
                    <a:lnTo>
                      <a:pt x="5693" y="6244"/>
                    </a:lnTo>
                    <a:lnTo>
                      <a:pt x="10480" y="12911"/>
                    </a:lnTo>
                    <a:lnTo>
                      <a:pt x="14845" y="20098"/>
                    </a:lnTo>
                    <a:lnTo>
                      <a:pt x="18895" y="28645"/>
                    </a:lnTo>
                    <a:lnTo>
                      <a:pt x="22106" y="36841"/>
                    </a:lnTo>
                    <a:lnTo>
                      <a:pt x="24600" y="44032"/>
                    </a:lnTo>
                    <a:lnTo>
                      <a:pt x="26810" y="50838"/>
                    </a:lnTo>
                    <a:lnTo>
                      <a:pt x="29326" y="60544"/>
                    </a:lnTo>
                    <a:lnTo>
                      <a:pt x="31993" y="78082"/>
                    </a:lnTo>
                    <a:lnTo>
                      <a:pt x="34636"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28" name="Gruppieren 523">
              <a:extLst>
                <a:ext uri="{FF2B5EF4-FFF2-40B4-BE49-F238E27FC236}">
                  <a16:creationId xmlns:a16="http://schemas.microsoft.com/office/drawing/2014/main" id="{B7C9E469-72DD-4689-BF31-ABC96A48B06C}"/>
                </a:ext>
              </a:extLst>
            </p:cNvPr>
            <p:cNvGrpSpPr>
              <a:grpSpLocks/>
            </p:cNvGrpSpPr>
            <p:nvPr/>
          </p:nvGrpSpPr>
          <p:grpSpPr bwMode="auto">
            <a:xfrm>
              <a:off x="4352810" y="2939898"/>
              <a:ext cx="109897" cy="62798"/>
              <a:chOff x="3677227" y="1513400"/>
              <a:chExt cx="121228" cy="69466"/>
            </a:xfrm>
          </p:grpSpPr>
          <p:sp>
            <p:nvSpPr>
              <p:cNvPr id="529" name="Freihandform 520">
                <a:extLst>
                  <a:ext uri="{FF2B5EF4-FFF2-40B4-BE49-F238E27FC236}">
                    <a16:creationId xmlns:a16="http://schemas.microsoft.com/office/drawing/2014/main" id="{61A81C18-B224-4FFC-BC7C-C175173AD0A4}"/>
                  </a:ext>
                </a:extLst>
              </p:cNvPr>
              <p:cNvSpPr/>
              <p:nvPr/>
            </p:nvSpPr>
            <p:spPr>
              <a:xfrm>
                <a:off x="3677227" y="1518136"/>
                <a:ext cx="103909" cy="64730"/>
              </a:xfrm>
              <a:custGeom>
                <a:avLst/>
                <a:gdLst/>
                <a:ahLst/>
                <a:cxnLst/>
                <a:rect l="0" t="0" r="0" b="0"/>
                <a:pathLst>
                  <a:path w="103910" h="64639">
                    <a:moveTo>
                      <a:pt x="0" y="40409"/>
                    </a:moveTo>
                    <a:lnTo>
                      <a:pt x="4247" y="48674"/>
                    </a:lnTo>
                    <a:lnTo>
                      <a:pt x="11412" y="54838"/>
                    </a:lnTo>
                    <a:lnTo>
                      <a:pt x="18813" y="59193"/>
                    </a:lnTo>
                    <a:lnTo>
                      <a:pt x="25792" y="62232"/>
                    </a:lnTo>
                    <a:lnTo>
                      <a:pt x="32716" y="64139"/>
                    </a:lnTo>
                    <a:lnTo>
                      <a:pt x="41526" y="64638"/>
                    </a:lnTo>
                    <a:lnTo>
                      <a:pt x="51404" y="63008"/>
                    </a:lnTo>
                    <a:lnTo>
                      <a:pt x="60936" y="59436"/>
                    </a:lnTo>
                    <a:lnTo>
                      <a:pt x="69751" y="54979"/>
                    </a:lnTo>
                    <a:lnTo>
                      <a:pt x="77389" y="49200"/>
                    </a:lnTo>
                    <a:lnTo>
                      <a:pt x="83684" y="41825"/>
                    </a:lnTo>
                    <a:lnTo>
                      <a:pt x="88937" y="33688"/>
                    </a:lnTo>
                    <a:lnTo>
                      <a:pt x="93611" y="24660"/>
                    </a:lnTo>
                    <a:lnTo>
                      <a:pt x="98444" y="13866"/>
                    </a:lnTo>
                    <a:lnTo>
                      <a:pt x="1039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30" name="Freihandform 521">
                <a:extLst>
                  <a:ext uri="{FF2B5EF4-FFF2-40B4-BE49-F238E27FC236}">
                    <a16:creationId xmlns:a16="http://schemas.microsoft.com/office/drawing/2014/main" id="{BCC6E18E-B73F-4E11-9054-EC444780E1C8}"/>
                  </a:ext>
                </a:extLst>
              </p:cNvPr>
              <p:cNvSpPr/>
              <p:nvPr/>
            </p:nvSpPr>
            <p:spPr>
              <a:xfrm>
                <a:off x="3677227" y="1524451"/>
                <a:ext cx="86592" cy="52100"/>
              </a:xfrm>
              <a:custGeom>
                <a:avLst/>
                <a:gdLst/>
                <a:ahLst/>
                <a:cxnLst/>
                <a:rect l="0" t="0" r="0" b="0"/>
                <a:pathLst>
                  <a:path w="86592" h="52123">
                    <a:moveTo>
                      <a:pt x="0" y="11713"/>
                    </a:moveTo>
                    <a:lnTo>
                      <a:pt x="6795" y="6067"/>
                    </a:lnTo>
                    <a:lnTo>
                      <a:pt x="15340" y="1927"/>
                    </a:lnTo>
                    <a:lnTo>
                      <a:pt x="25034" y="0"/>
                    </a:lnTo>
                    <a:lnTo>
                      <a:pt x="34860" y="337"/>
                    </a:lnTo>
                    <a:lnTo>
                      <a:pt x="44132" y="2547"/>
                    </a:lnTo>
                    <a:lnTo>
                      <a:pt x="52729" y="6586"/>
                    </a:lnTo>
                    <a:lnTo>
                      <a:pt x="60229" y="12135"/>
                    </a:lnTo>
                    <a:lnTo>
                      <a:pt x="66447" y="18666"/>
                    </a:lnTo>
                    <a:lnTo>
                      <a:pt x="71660" y="25762"/>
                    </a:lnTo>
                    <a:lnTo>
                      <a:pt x="76313" y="33300"/>
                    </a:lnTo>
                    <a:lnTo>
                      <a:pt x="81133" y="41809"/>
                    </a:lnTo>
                    <a:lnTo>
                      <a:pt x="86591" y="5212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31" name="Freihandform 522">
                <a:extLst>
                  <a:ext uri="{FF2B5EF4-FFF2-40B4-BE49-F238E27FC236}">
                    <a16:creationId xmlns:a16="http://schemas.microsoft.com/office/drawing/2014/main" id="{48F813C4-E3B7-4A3E-BEEB-EF496B4AFF06}"/>
                  </a:ext>
                </a:extLst>
              </p:cNvPr>
              <p:cNvSpPr/>
              <p:nvPr/>
            </p:nvSpPr>
            <p:spPr>
              <a:xfrm>
                <a:off x="3694546" y="1513400"/>
                <a:ext cx="103909" cy="11051"/>
              </a:xfrm>
              <a:custGeom>
                <a:avLst/>
                <a:gdLst/>
                <a:ahLst/>
                <a:cxnLst/>
                <a:rect l="0" t="0" r="0" b="0"/>
                <a:pathLst>
                  <a:path w="103910" h="10601">
                    <a:moveTo>
                      <a:pt x="0" y="4827"/>
                    </a:moveTo>
                    <a:lnTo>
                      <a:pt x="8072" y="3001"/>
                    </a:lnTo>
                    <a:lnTo>
                      <a:pt x="18372" y="1374"/>
                    </a:lnTo>
                    <a:lnTo>
                      <a:pt x="29385" y="334"/>
                    </a:lnTo>
                    <a:lnTo>
                      <a:pt x="40728" y="0"/>
                    </a:lnTo>
                    <a:lnTo>
                      <a:pt x="50487" y="344"/>
                    </a:lnTo>
                    <a:lnTo>
                      <a:pt x="58706" y="1201"/>
                    </a:lnTo>
                    <a:lnTo>
                      <a:pt x="66082" y="2411"/>
                    </a:lnTo>
                    <a:lnTo>
                      <a:pt x="73590" y="3988"/>
                    </a:lnTo>
                    <a:lnTo>
                      <a:pt x="84858" y="6459"/>
                    </a:lnTo>
                    <a:lnTo>
                      <a:pt x="103909" y="106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32" name="Gruppieren 528">
              <a:extLst>
                <a:ext uri="{FF2B5EF4-FFF2-40B4-BE49-F238E27FC236}">
                  <a16:creationId xmlns:a16="http://schemas.microsoft.com/office/drawing/2014/main" id="{6CC68466-6ABC-4755-9517-6FC795AA4080}"/>
                </a:ext>
              </a:extLst>
            </p:cNvPr>
            <p:cNvGrpSpPr>
              <a:grpSpLocks/>
            </p:cNvGrpSpPr>
            <p:nvPr/>
          </p:nvGrpSpPr>
          <p:grpSpPr bwMode="auto">
            <a:xfrm>
              <a:off x="4950818" y="3085475"/>
              <a:ext cx="372506" cy="274027"/>
              <a:chOff x="4341433" y="1674091"/>
              <a:chExt cx="415295" cy="305955"/>
            </a:xfrm>
          </p:grpSpPr>
          <p:sp>
            <p:nvSpPr>
              <p:cNvPr id="533" name="Freihandform 524">
                <a:extLst>
                  <a:ext uri="{FF2B5EF4-FFF2-40B4-BE49-F238E27FC236}">
                    <a16:creationId xmlns:a16="http://schemas.microsoft.com/office/drawing/2014/main" id="{2D3A65A2-7EF3-4E96-8C6D-7F7B4EB97457}"/>
                  </a:ext>
                </a:extLst>
              </p:cNvPr>
              <p:cNvSpPr/>
              <p:nvPr/>
            </p:nvSpPr>
            <p:spPr>
              <a:xfrm>
                <a:off x="4341433" y="1685245"/>
                <a:ext cx="39779" cy="121107"/>
              </a:xfrm>
              <a:custGeom>
                <a:avLst/>
                <a:gdLst/>
                <a:ahLst/>
                <a:cxnLst/>
                <a:rect l="0" t="0" r="0" b="0"/>
                <a:pathLst>
                  <a:path w="40068" h="121123">
                    <a:moveTo>
                      <a:pt x="16976" y="0"/>
                    </a:moveTo>
                    <a:lnTo>
                      <a:pt x="11306" y="6340"/>
                    </a:lnTo>
                    <a:lnTo>
                      <a:pt x="6865" y="13962"/>
                    </a:lnTo>
                    <a:lnTo>
                      <a:pt x="3955" y="22134"/>
                    </a:lnTo>
                    <a:lnTo>
                      <a:pt x="2287" y="30642"/>
                    </a:lnTo>
                    <a:lnTo>
                      <a:pt x="1313" y="39054"/>
                    </a:lnTo>
                    <a:lnTo>
                      <a:pt x="723" y="46955"/>
                    </a:lnTo>
                    <a:lnTo>
                      <a:pt x="352" y="54295"/>
                    </a:lnTo>
                    <a:lnTo>
                      <a:pt x="112" y="61398"/>
                    </a:lnTo>
                    <a:lnTo>
                      <a:pt x="0" y="70361"/>
                    </a:lnTo>
                    <a:lnTo>
                      <a:pt x="633" y="81017"/>
                    </a:lnTo>
                    <a:lnTo>
                      <a:pt x="2526" y="92116"/>
                    </a:lnTo>
                    <a:lnTo>
                      <a:pt x="5056" y="101302"/>
                    </a:lnTo>
                    <a:lnTo>
                      <a:pt x="8007" y="108684"/>
                    </a:lnTo>
                    <a:lnTo>
                      <a:pt x="12518" y="115877"/>
                    </a:lnTo>
                    <a:lnTo>
                      <a:pt x="18822" y="121122"/>
                    </a:lnTo>
                    <a:lnTo>
                      <a:pt x="27472" y="120618"/>
                    </a:lnTo>
                    <a:lnTo>
                      <a:pt x="40067"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34" name="Freihandform 525">
                <a:extLst>
                  <a:ext uri="{FF2B5EF4-FFF2-40B4-BE49-F238E27FC236}">
                    <a16:creationId xmlns:a16="http://schemas.microsoft.com/office/drawing/2014/main" id="{297C56C2-56BE-4D4E-8F9C-9024BB25F512}"/>
                  </a:ext>
                </a:extLst>
              </p:cNvPr>
              <p:cNvSpPr/>
              <p:nvPr/>
            </p:nvSpPr>
            <p:spPr>
              <a:xfrm>
                <a:off x="4371665" y="1674091"/>
                <a:ext cx="14321" cy="145009"/>
              </a:xfrm>
              <a:custGeom>
                <a:avLst/>
                <a:gdLst/>
                <a:ahLst/>
                <a:cxnLst/>
                <a:rect l="0" t="0" r="0" b="0"/>
                <a:pathLst>
                  <a:path w="14185" h="144319">
                    <a:moveTo>
                      <a:pt x="3679" y="0"/>
                    </a:moveTo>
                    <a:lnTo>
                      <a:pt x="1131" y="6795"/>
                    </a:lnTo>
                    <a:lnTo>
                      <a:pt x="0" y="15340"/>
                    </a:lnTo>
                    <a:lnTo>
                      <a:pt x="322" y="25097"/>
                    </a:lnTo>
                    <a:lnTo>
                      <a:pt x="1379" y="35632"/>
                    </a:lnTo>
                    <a:lnTo>
                      <a:pt x="2648" y="46337"/>
                    </a:lnTo>
                    <a:lnTo>
                      <a:pt x="4430" y="56468"/>
                    </a:lnTo>
                    <a:lnTo>
                      <a:pt x="6303" y="66375"/>
                    </a:lnTo>
                    <a:lnTo>
                      <a:pt x="8000" y="76356"/>
                    </a:lnTo>
                    <a:lnTo>
                      <a:pt x="9999" y="85973"/>
                    </a:lnTo>
                    <a:lnTo>
                      <a:pt x="11955" y="95598"/>
                    </a:lnTo>
                    <a:lnTo>
                      <a:pt x="13379" y="105737"/>
                    </a:lnTo>
                    <a:lnTo>
                      <a:pt x="14184" y="116359"/>
                    </a:lnTo>
                    <a:lnTo>
                      <a:pt x="13679" y="126651"/>
                    </a:lnTo>
                    <a:lnTo>
                      <a:pt x="10752" y="136135"/>
                    </a:lnTo>
                    <a:lnTo>
                      <a:pt x="3679" y="144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35" name="Freihandform 526">
                <a:extLst>
                  <a:ext uri="{FF2B5EF4-FFF2-40B4-BE49-F238E27FC236}">
                    <a16:creationId xmlns:a16="http://schemas.microsoft.com/office/drawing/2014/main" id="{A9491412-E9EB-453D-A27E-CFE29DE20E59}"/>
                  </a:ext>
                </a:extLst>
              </p:cNvPr>
              <p:cNvSpPr/>
              <p:nvPr/>
            </p:nvSpPr>
            <p:spPr>
              <a:xfrm>
                <a:off x="4363709" y="1704367"/>
                <a:ext cx="44553" cy="119514"/>
              </a:xfrm>
              <a:custGeom>
                <a:avLst/>
                <a:gdLst/>
                <a:ahLst/>
                <a:cxnLst/>
                <a:rect l="0" t="0" r="0" b="0"/>
                <a:pathLst>
                  <a:path w="44537" h="120504">
                    <a:moveTo>
                      <a:pt x="0" y="51230"/>
                    </a:moveTo>
                    <a:lnTo>
                      <a:pt x="1556" y="43443"/>
                    </a:lnTo>
                    <a:lnTo>
                      <a:pt x="3749" y="32548"/>
                    </a:lnTo>
                    <a:lnTo>
                      <a:pt x="6141" y="21411"/>
                    </a:lnTo>
                    <a:lnTo>
                      <a:pt x="8501" y="11578"/>
                    </a:lnTo>
                    <a:lnTo>
                      <a:pt x="10987" y="3588"/>
                    </a:lnTo>
                    <a:lnTo>
                      <a:pt x="15414" y="0"/>
                    </a:lnTo>
                    <a:lnTo>
                      <a:pt x="20273" y="1358"/>
                    </a:lnTo>
                    <a:lnTo>
                      <a:pt x="24633" y="5943"/>
                    </a:lnTo>
                    <a:lnTo>
                      <a:pt x="28703" y="12469"/>
                    </a:lnTo>
                    <a:lnTo>
                      <a:pt x="32645" y="20748"/>
                    </a:lnTo>
                    <a:lnTo>
                      <a:pt x="36461" y="30803"/>
                    </a:lnTo>
                    <a:lnTo>
                      <a:pt x="39527" y="40161"/>
                    </a:lnTo>
                    <a:lnTo>
                      <a:pt x="41690" y="48567"/>
                    </a:lnTo>
                    <a:lnTo>
                      <a:pt x="43167" y="56866"/>
                    </a:lnTo>
                    <a:lnTo>
                      <a:pt x="44140" y="65368"/>
                    </a:lnTo>
                    <a:lnTo>
                      <a:pt x="44536" y="73899"/>
                    </a:lnTo>
                    <a:lnTo>
                      <a:pt x="44026" y="83095"/>
                    </a:lnTo>
                    <a:lnTo>
                      <a:pt x="41341" y="97021"/>
                    </a:lnTo>
                    <a:lnTo>
                      <a:pt x="34636" y="12050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36" name="Freihandform 527">
                <a:extLst>
                  <a:ext uri="{FF2B5EF4-FFF2-40B4-BE49-F238E27FC236}">
                    <a16:creationId xmlns:a16="http://schemas.microsoft.com/office/drawing/2014/main" id="{A7918DAC-DC04-4215-B9E9-822D145659C3}"/>
                  </a:ext>
                </a:extLst>
              </p:cNvPr>
              <p:cNvSpPr/>
              <p:nvPr/>
            </p:nvSpPr>
            <p:spPr>
              <a:xfrm>
                <a:off x="4675579" y="1876467"/>
                <a:ext cx="81149" cy="103579"/>
              </a:xfrm>
              <a:custGeom>
                <a:avLst/>
                <a:gdLst/>
                <a:ahLst/>
                <a:cxnLst/>
                <a:rect l="0" t="0" r="0" b="0"/>
                <a:pathLst>
                  <a:path w="80819" h="103910">
                    <a:moveTo>
                      <a:pt x="0" y="0"/>
                    </a:moveTo>
                    <a:lnTo>
                      <a:pt x="3672" y="5717"/>
                    </a:lnTo>
                    <a:lnTo>
                      <a:pt x="8885" y="10829"/>
                    </a:lnTo>
                    <a:lnTo>
                      <a:pt x="15110" y="16348"/>
                    </a:lnTo>
                    <a:lnTo>
                      <a:pt x="21975" y="21981"/>
                    </a:lnTo>
                    <a:lnTo>
                      <a:pt x="28926" y="27473"/>
                    </a:lnTo>
                    <a:lnTo>
                      <a:pt x="35255" y="33417"/>
                    </a:lnTo>
                    <a:lnTo>
                      <a:pt x="41362" y="40621"/>
                    </a:lnTo>
                    <a:lnTo>
                      <a:pt x="47830" y="48756"/>
                    </a:lnTo>
                    <a:lnTo>
                      <a:pt x="54758" y="56345"/>
                    </a:lnTo>
                    <a:lnTo>
                      <a:pt x="61977" y="63364"/>
                    </a:lnTo>
                    <a:lnTo>
                      <a:pt x="68883" y="71279"/>
                    </a:lnTo>
                    <a:lnTo>
                      <a:pt x="75249" y="83464"/>
                    </a:lnTo>
                    <a:lnTo>
                      <a:pt x="80818"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37" name="Gruppieren 532">
              <a:extLst>
                <a:ext uri="{FF2B5EF4-FFF2-40B4-BE49-F238E27FC236}">
                  <a16:creationId xmlns:a16="http://schemas.microsoft.com/office/drawing/2014/main" id="{7BE6E5D2-C715-4D79-945D-950FB1624E42}"/>
                </a:ext>
              </a:extLst>
            </p:cNvPr>
            <p:cNvGrpSpPr>
              <a:grpSpLocks/>
            </p:cNvGrpSpPr>
            <p:nvPr/>
          </p:nvGrpSpPr>
          <p:grpSpPr bwMode="auto">
            <a:xfrm>
              <a:off x="5220563" y="3292422"/>
              <a:ext cx="114178" cy="75643"/>
              <a:chOff x="4641273" y="1905000"/>
              <a:chExt cx="127000" cy="84194"/>
            </a:xfrm>
          </p:grpSpPr>
          <p:sp>
            <p:nvSpPr>
              <p:cNvPr id="538" name="Freihandform 529">
                <a:extLst>
                  <a:ext uri="{FF2B5EF4-FFF2-40B4-BE49-F238E27FC236}">
                    <a16:creationId xmlns:a16="http://schemas.microsoft.com/office/drawing/2014/main" id="{40DC0C3E-3D5F-4261-A746-5655CBA4C067}"/>
                  </a:ext>
                </a:extLst>
              </p:cNvPr>
              <p:cNvSpPr/>
              <p:nvPr/>
            </p:nvSpPr>
            <p:spPr>
              <a:xfrm>
                <a:off x="4641273" y="1905000"/>
                <a:ext cx="127000" cy="84194"/>
              </a:xfrm>
              <a:custGeom>
                <a:avLst/>
                <a:gdLst/>
                <a:ahLst/>
                <a:cxnLst/>
                <a:rect l="0" t="0" r="0" b="0"/>
                <a:pathLst>
                  <a:path w="127000" h="84194">
                    <a:moveTo>
                      <a:pt x="0" y="0"/>
                    </a:moveTo>
                    <a:lnTo>
                      <a:pt x="3121" y="8816"/>
                    </a:lnTo>
                    <a:lnTo>
                      <a:pt x="6454" y="16937"/>
                    </a:lnTo>
                    <a:lnTo>
                      <a:pt x="10048" y="24831"/>
                    </a:lnTo>
                    <a:lnTo>
                      <a:pt x="14425" y="32623"/>
                    </a:lnTo>
                    <a:lnTo>
                      <a:pt x="19615" y="40367"/>
                    </a:lnTo>
                    <a:lnTo>
                      <a:pt x="24885" y="48023"/>
                    </a:lnTo>
                    <a:lnTo>
                      <a:pt x="30434" y="55022"/>
                    </a:lnTo>
                    <a:lnTo>
                      <a:pt x="36924" y="61290"/>
                    </a:lnTo>
                    <a:lnTo>
                      <a:pt x="44856" y="67519"/>
                    </a:lnTo>
                    <a:lnTo>
                      <a:pt x="53583" y="73494"/>
                    </a:lnTo>
                    <a:lnTo>
                      <a:pt x="62844" y="78538"/>
                    </a:lnTo>
                    <a:lnTo>
                      <a:pt x="73323" y="82048"/>
                    </a:lnTo>
                    <a:lnTo>
                      <a:pt x="82887" y="83791"/>
                    </a:lnTo>
                    <a:lnTo>
                      <a:pt x="91143" y="84193"/>
                    </a:lnTo>
                    <a:lnTo>
                      <a:pt x="98785" y="83684"/>
                    </a:lnTo>
                    <a:lnTo>
                      <a:pt x="105521" y="81902"/>
                    </a:lnTo>
                    <a:lnTo>
                      <a:pt x="111360" y="78002"/>
                    </a:lnTo>
                    <a:lnTo>
                      <a:pt x="118022" y="69331"/>
                    </a:lnTo>
                    <a:lnTo>
                      <a:pt x="126999" y="5195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39" name="Freihandform 530">
                <a:extLst>
                  <a:ext uri="{FF2B5EF4-FFF2-40B4-BE49-F238E27FC236}">
                    <a16:creationId xmlns:a16="http://schemas.microsoft.com/office/drawing/2014/main" id="{26A087FE-3C6C-4CAD-8C84-C676B089CC06}"/>
                  </a:ext>
                </a:extLst>
              </p:cNvPr>
              <p:cNvSpPr/>
              <p:nvPr/>
            </p:nvSpPr>
            <p:spPr>
              <a:xfrm>
                <a:off x="4653973" y="1905000"/>
                <a:ext cx="76200" cy="74663"/>
              </a:xfrm>
              <a:custGeom>
                <a:avLst/>
                <a:gdLst/>
                <a:ahLst/>
                <a:cxnLst/>
                <a:rect l="0" t="0" r="0" b="0"/>
                <a:pathLst>
                  <a:path w="75413" h="75046">
                    <a:moveTo>
                      <a:pt x="4250" y="0"/>
                    </a:moveTo>
                    <a:lnTo>
                      <a:pt x="0" y="1784"/>
                    </a:lnTo>
                    <a:lnTo>
                      <a:pt x="5000" y="6096"/>
                    </a:lnTo>
                    <a:lnTo>
                      <a:pt x="13217" y="11189"/>
                    </a:lnTo>
                    <a:lnTo>
                      <a:pt x="22348" y="16548"/>
                    </a:lnTo>
                    <a:lnTo>
                      <a:pt x="30983" y="21878"/>
                    </a:lnTo>
                    <a:lnTo>
                      <a:pt x="38344" y="27608"/>
                    </a:lnTo>
                    <a:lnTo>
                      <a:pt x="45021" y="33375"/>
                    </a:lnTo>
                    <a:lnTo>
                      <a:pt x="51788" y="38941"/>
                    </a:lnTo>
                    <a:lnTo>
                      <a:pt x="58867" y="44861"/>
                    </a:lnTo>
                    <a:lnTo>
                      <a:pt x="66112" y="51377"/>
                    </a:lnTo>
                    <a:lnTo>
                      <a:pt x="72205" y="58269"/>
                    </a:lnTo>
                    <a:lnTo>
                      <a:pt x="75412" y="65924"/>
                    </a:lnTo>
                    <a:lnTo>
                      <a:pt x="73522" y="750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40" name="Freihandform 531">
                <a:extLst>
                  <a:ext uri="{FF2B5EF4-FFF2-40B4-BE49-F238E27FC236}">
                    <a16:creationId xmlns:a16="http://schemas.microsoft.com/office/drawing/2014/main" id="{C278BDFB-B435-4090-A859-512C467ACBE7}"/>
                  </a:ext>
                </a:extLst>
              </p:cNvPr>
              <p:cNvSpPr/>
              <p:nvPr/>
            </p:nvSpPr>
            <p:spPr>
              <a:xfrm>
                <a:off x="4698423" y="1911354"/>
                <a:ext cx="0" cy="4766"/>
              </a:xfrm>
              <a:custGeom>
                <a:avLst/>
                <a:gdLst/>
                <a:ahLst/>
                <a:cxnLst/>
                <a:rect l="0" t="0" r="0" b="0"/>
                <a:pathLst>
                  <a:path w="1" h="5773">
                    <a:moveTo>
                      <a:pt x="0" y="5772"/>
                    </a:move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41" name="Gruppieren 536">
              <a:extLst>
                <a:ext uri="{FF2B5EF4-FFF2-40B4-BE49-F238E27FC236}">
                  <a16:creationId xmlns:a16="http://schemas.microsoft.com/office/drawing/2014/main" id="{0B060AB7-93DD-4F24-9C31-94FA61C7D0BC}"/>
                </a:ext>
              </a:extLst>
            </p:cNvPr>
            <p:cNvGrpSpPr>
              <a:grpSpLocks/>
            </p:cNvGrpSpPr>
            <p:nvPr/>
          </p:nvGrpSpPr>
          <p:grpSpPr bwMode="auto">
            <a:xfrm>
              <a:off x="5496018" y="2861400"/>
              <a:ext cx="58516" cy="145577"/>
              <a:chOff x="4947990" y="1425864"/>
              <a:chExt cx="64559" cy="161637"/>
            </a:xfrm>
          </p:grpSpPr>
          <p:sp>
            <p:nvSpPr>
              <p:cNvPr id="542" name="Freihandform 533">
                <a:extLst>
                  <a:ext uri="{FF2B5EF4-FFF2-40B4-BE49-F238E27FC236}">
                    <a16:creationId xmlns:a16="http://schemas.microsoft.com/office/drawing/2014/main" id="{9D808E15-CDFE-4559-A655-7E3F7E06CB63}"/>
                  </a:ext>
                </a:extLst>
              </p:cNvPr>
              <p:cNvSpPr/>
              <p:nvPr/>
            </p:nvSpPr>
            <p:spPr>
              <a:xfrm>
                <a:off x="4947990" y="1425864"/>
                <a:ext cx="51962" cy="137867"/>
              </a:xfrm>
              <a:custGeom>
                <a:avLst/>
                <a:gdLst/>
                <a:ahLst/>
                <a:cxnLst/>
                <a:rect l="0" t="0" r="0" b="0"/>
                <a:pathLst>
                  <a:path w="51192" h="138546">
                    <a:moveTo>
                      <a:pt x="28101" y="0"/>
                    </a:moveTo>
                    <a:lnTo>
                      <a:pt x="24451" y="6771"/>
                    </a:lnTo>
                    <a:lnTo>
                      <a:pt x="19562" y="14993"/>
                    </a:lnTo>
                    <a:lnTo>
                      <a:pt x="14554" y="23531"/>
                    </a:lnTo>
                    <a:lnTo>
                      <a:pt x="9908" y="31895"/>
                    </a:lnTo>
                    <a:lnTo>
                      <a:pt x="5894" y="40311"/>
                    </a:lnTo>
                    <a:lnTo>
                      <a:pt x="3007" y="49288"/>
                    </a:lnTo>
                    <a:lnTo>
                      <a:pt x="1337" y="57634"/>
                    </a:lnTo>
                    <a:lnTo>
                      <a:pt x="456" y="65469"/>
                    </a:lnTo>
                    <a:lnTo>
                      <a:pt x="0" y="73384"/>
                    </a:lnTo>
                    <a:lnTo>
                      <a:pt x="46" y="81103"/>
                    </a:lnTo>
                    <a:lnTo>
                      <a:pt x="1078" y="89871"/>
                    </a:lnTo>
                    <a:lnTo>
                      <a:pt x="3197" y="99146"/>
                    </a:lnTo>
                    <a:lnTo>
                      <a:pt x="6385" y="108064"/>
                    </a:lnTo>
                    <a:lnTo>
                      <a:pt x="10870" y="116518"/>
                    </a:lnTo>
                    <a:lnTo>
                      <a:pt x="15990" y="124589"/>
                    </a:lnTo>
                    <a:lnTo>
                      <a:pt x="22101" y="131732"/>
                    </a:lnTo>
                    <a:lnTo>
                      <a:pt x="32476" y="136888"/>
                    </a:lnTo>
                    <a:lnTo>
                      <a:pt x="51191" y="138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43" name="Freihandform 534">
                <a:extLst>
                  <a:ext uri="{FF2B5EF4-FFF2-40B4-BE49-F238E27FC236}">
                    <a16:creationId xmlns:a16="http://schemas.microsoft.com/office/drawing/2014/main" id="{873659B2-49A1-4BE9-AAF7-A48467D4CC6E}"/>
                  </a:ext>
                </a:extLst>
              </p:cNvPr>
              <p:cNvSpPr/>
              <p:nvPr/>
            </p:nvSpPr>
            <p:spPr>
              <a:xfrm>
                <a:off x="4970035" y="1443296"/>
                <a:ext cx="17320" cy="133113"/>
              </a:xfrm>
              <a:custGeom>
                <a:avLst/>
                <a:gdLst/>
                <a:ahLst/>
                <a:cxnLst/>
                <a:rect l="0" t="0" r="0" b="0"/>
                <a:pathLst>
                  <a:path w="17319" h="132773">
                    <a:moveTo>
                      <a:pt x="0" y="0"/>
                    </a:moveTo>
                    <a:lnTo>
                      <a:pt x="2571" y="7322"/>
                    </a:lnTo>
                    <a:lnTo>
                      <a:pt x="4024" y="17422"/>
                    </a:lnTo>
                    <a:lnTo>
                      <a:pt x="4859" y="28657"/>
                    </a:lnTo>
                    <a:lnTo>
                      <a:pt x="5335" y="40262"/>
                    </a:lnTo>
                    <a:lnTo>
                      <a:pt x="5842" y="52208"/>
                    </a:lnTo>
                    <a:lnTo>
                      <a:pt x="6611" y="62794"/>
                    </a:lnTo>
                    <a:lnTo>
                      <a:pt x="7674" y="72108"/>
                    </a:lnTo>
                    <a:lnTo>
                      <a:pt x="8988" y="80815"/>
                    </a:lnTo>
                    <a:lnTo>
                      <a:pt x="10621" y="90181"/>
                    </a:lnTo>
                    <a:lnTo>
                      <a:pt x="13137" y="105469"/>
                    </a:lnTo>
                    <a:lnTo>
                      <a:pt x="17318" y="1327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44" name="Freihandform 535">
                <a:extLst>
                  <a:ext uri="{FF2B5EF4-FFF2-40B4-BE49-F238E27FC236}">
                    <a16:creationId xmlns:a16="http://schemas.microsoft.com/office/drawing/2014/main" id="{9EFCD6E6-1D80-4106-BD68-8B684B6C633A}"/>
                  </a:ext>
                </a:extLst>
              </p:cNvPr>
              <p:cNvSpPr/>
              <p:nvPr/>
            </p:nvSpPr>
            <p:spPr>
              <a:xfrm>
                <a:off x="4976333" y="1432203"/>
                <a:ext cx="36216" cy="155298"/>
              </a:xfrm>
              <a:custGeom>
                <a:avLst/>
                <a:gdLst/>
                <a:ahLst/>
                <a:cxnLst/>
                <a:rect l="0" t="0" r="0" b="0"/>
                <a:pathLst>
                  <a:path w="36458" h="155865">
                    <a:moveTo>
                      <a:pt x="0" y="0"/>
                    </a:moveTo>
                    <a:lnTo>
                      <a:pt x="5693" y="3673"/>
                    </a:lnTo>
                    <a:lnTo>
                      <a:pt x="10481" y="8885"/>
                    </a:lnTo>
                    <a:lnTo>
                      <a:pt x="14845" y="15302"/>
                    </a:lnTo>
                    <a:lnTo>
                      <a:pt x="18895" y="24072"/>
                    </a:lnTo>
                    <a:lnTo>
                      <a:pt x="22105" y="33120"/>
                    </a:lnTo>
                    <a:lnTo>
                      <a:pt x="24671" y="41187"/>
                    </a:lnTo>
                    <a:lnTo>
                      <a:pt x="27545" y="50033"/>
                    </a:lnTo>
                    <a:lnTo>
                      <a:pt x="30243" y="60355"/>
                    </a:lnTo>
                    <a:lnTo>
                      <a:pt x="32053" y="69741"/>
                    </a:lnTo>
                    <a:lnTo>
                      <a:pt x="33346" y="77612"/>
                    </a:lnTo>
                    <a:lnTo>
                      <a:pt x="34607" y="84815"/>
                    </a:lnTo>
                    <a:lnTo>
                      <a:pt x="36000" y="93712"/>
                    </a:lnTo>
                    <a:lnTo>
                      <a:pt x="36457" y="104272"/>
                    </a:lnTo>
                    <a:lnTo>
                      <a:pt x="36047" y="115491"/>
                    </a:lnTo>
                    <a:lnTo>
                      <a:pt x="35084" y="126966"/>
                    </a:lnTo>
                    <a:lnTo>
                      <a:pt x="33005" y="139901"/>
                    </a:lnTo>
                    <a:lnTo>
                      <a:pt x="28863" y="1558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45" name="Gruppieren 540">
              <a:extLst>
                <a:ext uri="{FF2B5EF4-FFF2-40B4-BE49-F238E27FC236}">
                  <a16:creationId xmlns:a16="http://schemas.microsoft.com/office/drawing/2014/main" id="{4F4C36AE-9C88-4980-948C-5C4DD673128C}"/>
                </a:ext>
              </a:extLst>
            </p:cNvPr>
            <p:cNvGrpSpPr>
              <a:grpSpLocks/>
            </p:cNvGrpSpPr>
            <p:nvPr/>
          </p:nvGrpSpPr>
          <p:grpSpPr bwMode="auto">
            <a:xfrm>
              <a:off x="5848542" y="2615917"/>
              <a:ext cx="134159" cy="111324"/>
              <a:chOff x="5339773" y="1152101"/>
              <a:chExt cx="150091" cy="123673"/>
            </a:xfrm>
          </p:grpSpPr>
          <p:sp>
            <p:nvSpPr>
              <p:cNvPr id="546" name="Freihandform 537">
                <a:extLst>
                  <a:ext uri="{FF2B5EF4-FFF2-40B4-BE49-F238E27FC236}">
                    <a16:creationId xmlns:a16="http://schemas.microsoft.com/office/drawing/2014/main" id="{29653FED-F038-4B90-A964-2C1846A7737C}"/>
                  </a:ext>
                </a:extLst>
              </p:cNvPr>
              <p:cNvSpPr/>
              <p:nvPr/>
            </p:nvSpPr>
            <p:spPr>
              <a:xfrm>
                <a:off x="5339773" y="1177470"/>
                <a:ext cx="150091" cy="44395"/>
              </a:xfrm>
              <a:custGeom>
                <a:avLst/>
                <a:gdLst/>
                <a:ahLst/>
                <a:cxnLst/>
                <a:rect l="0" t="0" r="0" b="0"/>
                <a:pathLst>
                  <a:path w="150091" h="44916">
                    <a:moveTo>
                      <a:pt x="0" y="0"/>
                    </a:moveTo>
                    <a:lnTo>
                      <a:pt x="4199" y="5694"/>
                    </a:lnTo>
                    <a:lnTo>
                      <a:pt x="10966" y="10481"/>
                    </a:lnTo>
                    <a:lnTo>
                      <a:pt x="18734" y="14845"/>
                    </a:lnTo>
                    <a:lnTo>
                      <a:pt x="27353" y="18968"/>
                    </a:lnTo>
                    <a:lnTo>
                      <a:pt x="36969" y="22957"/>
                    </a:lnTo>
                    <a:lnTo>
                      <a:pt x="47330" y="26875"/>
                    </a:lnTo>
                    <a:lnTo>
                      <a:pt x="57586" y="30757"/>
                    </a:lnTo>
                    <a:lnTo>
                      <a:pt x="67462" y="34551"/>
                    </a:lnTo>
                    <a:lnTo>
                      <a:pt x="75934" y="37633"/>
                    </a:lnTo>
                    <a:lnTo>
                      <a:pt x="83318" y="40042"/>
                    </a:lnTo>
                    <a:lnTo>
                      <a:pt x="90389" y="41921"/>
                    </a:lnTo>
                    <a:lnTo>
                      <a:pt x="99309" y="43482"/>
                    </a:lnTo>
                    <a:lnTo>
                      <a:pt x="109905" y="44616"/>
                    </a:lnTo>
                    <a:lnTo>
                      <a:pt x="121202" y="44915"/>
                    </a:lnTo>
                    <a:lnTo>
                      <a:pt x="134088" y="43830"/>
                    </a:lnTo>
                    <a:lnTo>
                      <a:pt x="150090" y="404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47" name="Freihandform 538">
                <a:extLst>
                  <a:ext uri="{FF2B5EF4-FFF2-40B4-BE49-F238E27FC236}">
                    <a16:creationId xmlns:a16="http://schemas.microsoft.com/office/drawing/2014/main" id="{1D042B28-2C6F-4808-81BF-B2F608798C38}"/>
                  </a:ext>
                </a:extLst>
              </p:cNvPr>
              <p:cNvSpPr/>
              <p:nvPr/>
            </p:nvSpPr>
            <p:spPr>
              <a:xfrm>
                <a:off x="5346160" y="1166371"/>
                <a:ext cx="103787" cy="80863"/>
              </a:xfrm>
              <a:custGeom>
                <a:avLst/>
                <a:gdLst/>
                <a:ahLst/>
                <a:cxnLst/>
                <a:rect l="0" t="0" r="0" b="0"/>
                <a:pathLst>
                  <a:path w="103624" h="80819">
                    <a:moveTo>
                      <a:pt x="0" y="0"/>
                    </a:moveTo>
                    <a:lnTo>
                      <a:pt x="6819" y="2571"/>
                    </a:lnTo>
                    <a:lnTo>
                      <a:pt x="15434" y="4021"/>
                    </a:lnTo>
                    <a:lnTo>
                      <a:pt x="23625" y="4811"/>
                    </a:lnTo>
                    <a:lnTo>
                      <a:pt x="31180" y="5285"/>
                    </a:lnTo>
                    <a:lnTo>
                      <a:pt x="39866" y="6255"/>
                    </a:lnTo>
                    <a:lnTo>
                      <a:pt x="49116" y="8158"/>
                    </a:lnTo>
                    <a:lnTo>
                      <a:pt x="58092" y="10865"/>
                    </a:lnTo>
                    <a:lnTo>
                      <a:pt x="67231" y="14118"/>
                    </a:lnTo>
                    <a:lnTo>
                      <a:pt x="76462" y="17972"/>
                    </a:lnTo>
                    <a:lnTo>
                      <a:pt x="84570" y="22943"/>
                    </a:lnTo>
                    <a:lnTo>
                      <a:pt x="91129" y="29640"/>
                    </a:lnTo>
                    <a:lnTo>
                      <a:pt x="96515" y="37823"/>
                    </a:lnTo>
                    <a:lnTo>
                      <a:pt x="101051" y="46493"/>
                    </a:lnTo>
                    <a:lnTo>
                      <a:pt x="103623" y="55831"/>
                    </a:lnTo>
                    <a:lnTo>
                      <a:pt x="103239" y="66832"/>
                    </a:lnTo>
                    <a:lnTo>
                      <a:pt x="98136" y="808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48" name="Freihandform 539">
                <a:extLst>
                  <a:ext uri="{FF2B5EF4-FFF2-40B4-BE49-F238E27FC236}">
                    <a16:creationId xmlns:a16="http://schemas.microsoft.com/office/drawing/2014/main" id="{E4C518C3-2345-4CF0-BE74-7AC07CB712C7}"/>
                  </a:ext>
                </a:extLst>
              </p:cNvPr>
              <p:cNvSpPr/>
              <p:nvPr/>
            </p:nvSpPr>
            <p:spPr>
              <a:xfrm>
                <a:off x="5350950" y="1152101"/>
                <a:ext cx="118157" cy="123673"/>
              </a:xfrm>
              <a:custGeom>
                <a:avLst/>
                <a:gdLst/>
                <a:ahLst/>
                <a:cxnLst/>
                <a:rect l="0" t="0" r="0" b="0"/>
                <a:pathLst>
                  <a:path w="117943" h="123673">
                    <a:moveTo>
                      <a:pt x="0" y="2444"/>
                    </a:moveTo>
                    <a:lnTo>
                      <a:pt x="9390" y="1941"/>
                    </a:lnTo>
                    <a:lnTo>
                      <a:pt x="19455" y="674"/>
                    </a:lnTo>
                    <a:lnTo>
                      <a:pt x="28437" y="0"/>
                    </a:lnTo>
                    <a:lnTo>
                      <a:pt x="36255" y="158"/>
                    </a:lnTo>
                    <a:lnTo>
                      <a:pt x="43668" y="912"/>
                    </a:lnTo>
                    <a:lnTo>
                      <a:pt x="51021" y="2060"/>
                    </a:lnTo>
                    <a:lnTo>
                      <a:pt x="58380" y="3470"/>
                    </a:lnTo>
                    <a:lnTo>
                      <a:pt x="65494" y="5120"/>
                    </a:lnTo>
                    <a:lnTo>
                      <a:pt x="73606" y="7621"/>
                    </a:lnTo>
                    <a:lnTo>
                      <a:pt x="81681" y="11513"/>
                    </a:lnTo>
                    <a:lnTo>
                      <a:pt x="88541" y="16803"/>
                    </a:lnTo>
                    <a:lnTo>
                      <a:pt x="94200" y="23133"/>
                    </a:lnTo>
                    <a:lnTo>
                      <a:pt x="99066" y="30104"/>
                    </a:lnTo>
                    <a:lnTo>
                      <a:pt x="103755" y="37431"/>
                    </a:lnTo>
                    <a:lnTo>
                      <a:pt x="108955" y="45008"/>
                    </a:lnTo>
                    <a:lnTo>
                      <a:pt x="113661" y="53396"/>
                    </a:lnTo>
                    <a:lnTo>
                      <a:pt x="116707" y="63149"/>
                    </a:lnTo>
                    <a:lnTo>
                      <a:pt x="117942" y="72504"/>
                    </a:lnTo>
                    <a:lnTo>
                      <a:pt x="117919" y="81157"/>
                    </a:lnTo>
                    <a:lnTo>
                      <a:pt x="117165" y="89249"/>
                    </a:lnTo>
                    <a:lnTo>
                      <a:pt x="115856" y="97234"/>
                    </a:lnTo>
                    <a:lnTo>
                      <a:pt x="113607" y="107753"/>
                    </a:lnTo>
                    <a:lnTo>
                      <a:pt x="109682" y="12367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49" name="Gruppieren 544">
              <a:extLst>
                <a:ext uri="{FF2B5EF4-FFF2-40B4-BE49-F238E27FC236}">
                  <a16:creationId xmlns:a16="http://schemas.microsoft.com/office/drawing/2014/main" id="{305AC11B-0A2E-4408-9C91-32EA57BBAB2F}"/>
                </a:ext>
              </a:extLst>
            </p:cNvPr>
            <p:cNvGrpSpPr>
              <a:grpSpLocks/>
            </p:cNvGrpSpPr>
            <p:nvPr/>
          </p:nvGrpSpPr>
          <p:grpSpPr bwMode="auto">
            <a:xfrm>
              <a:off x="5281934" y="2404688"/>
              <a:ext cx="64225" cy="151286"/>
              <a:chOff x="4710545" y="917864"/>
              <a:chExt cx="70904" cy="167410"/>
            </a:xfrm>
          </p:grpSpPr>
          <p:sp>
            <p:nvSpPr>
              <p:cNvPr id="550" name="Freihandform 541">
                <a:extLst>
                  <a:ext uri="{FF2B5EF4-FFF2-40B4-BE49-F238E27FC236}">
                    <a16:creationId xmlns:a16="http://schemas.microsoft.com/office/drawing/2014/main" id="{14FA6C56-BC75-403A-BBAE-8B3E228BC85D}"/>
                  </a:ext>
                </a:extLst>
              </p:cNvPr>
              <p:cNvSpPr/>
              <p:nvPr/>
            </p:nvSpPr>
            <p:spPr>
              <a:xfrm>
                <a:off x="4723150" y="917864"/>
                <a:ext cx="28362" cy="143720"/>
              </a:xfrm>
              <a:custGeom>
                <a:avLst/>
                <a:gdLst/>
                <a:ahLst/>
                <a:cxnLst/>
                <a:rect l="0" t="0" r="0" b="0"/>
                <a:pathLst>
                  <a:path w="27527" h="144319">
                    <a:moveTo>
                      <a:pt x="21754" y="0"/>
                    </a:moveTo>
                    <a:lnTo>
                      <a:pt x="17845" y="8071"/>
                    </a:lnTo>
                    <a:lnTo>
                      <a:pt x="13327" y="18308"/>
                    </a:lnTo>
                    <a:lnTo>
                      <a:pt x="8978" y="28590"/>
                    </a:lnTo>
                    <a:lnTo>
                      <a:pt x="5135" y="38438"/>
                    </a:lnTo>
                    <a:lnTo>
                      <a:pt x="2330" y="48452"/>
                    </a:lnTo>
                    <a:lnTo>
                      <a:pt x="633" y="58970"/>
                    </a:lnTo>
                    <a:lnTo>
                      <a:pt x="0" y="69917"/>
                    </a:lnTo>
                    <a:lnTo>
                      <a:pt x="655" y="81141"/>
                    </a:lnTo>
                    <a:lnTo>
                      <a:pt x="1912" y="92497"/>
                    </a:lnTo>
                    <a:lnTo>
                      <a:pt x="3290" y="103637"/>
                    </a:lnTo>
                    <a:lnTo>
                      <a:pt x="5194" y="113924"/>
                    </a:lnTo>
                    <a:lnTo>
                      <a:pt x="8296" y="123383"/>
                    </a:lnTo>
                    <a:lnTo>
                      <a:pt x="14755" y="133211"/>
                    </a:lnTo>
                    <a:lnTo>
                      <a:pt x="27526" y="144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1" name="Freihandform 542">
                <a:extLst>
                  <a:ext uri="{FF2B5EF4-FFF2-40B4-BE49-F238E27FC236}">
                    <a16:creationId xmlns:a16="http://schemas.microsoft.com/office/drawing/2014/main" id="{711A6A20-9B2D-4283-BB03-ECDA55B2B04C}"/>
                  </a:ext>
                </a:extLst>
              </p:cNvPr>
              <p:cNvSpPr/>
              <p:nvPr/>
            </p:nvSpPr>
            <p:spPr>
              <a:xfrm>
                <a:off x="4716848" y="958927"/>
                <a:ext cx="33088" cy="102658"/>
              </a:xfrm>
              <a:custGeom>
                <a:avLst/>
                <a:gdLst/>
                <a:ahLst/>
                <a:cxnLst/>
                <a:rect l="0" t="0" r="0" b="0"/>
                <a:pathLst>
                  <a:path w="33313" h="103910">
                    <a:moveTo>
                      <a:pt x="11545" y="0"/>
                    </a:moveTo>
                    <a:lnTo>
                      <a:pt x="17742" y="3720"/>
                    </a:lnTo>
                    <a:lnTo>
                      <a:pt x="23761" y="9580"/>
                    </a:lnTo>
                    <a:lnTo>
                      <a:pt x="28367" y="17980"/>
                    </a:lnTo>
                    <a:lnTo>
                      <a:pt x="31100" y="26434"/>
                    </a:lnTo>
                    <a:lnTo>
                      <a:pt x="32564" y="34131"/>
                    </a:lnTo>
                    <a:lnTo>
                      <a:pt x="33312" y="41704"/>
                    </a:lnTo>
                    <a:lnTo>
                      <a:pt x="33099" y="50687"/>
                    </a:lnTo>
                    <a:lnTo>
                      <a:pt x="31676" y="60551"/>
                    </a:lnTo>
                    <a:lnTo>
                      <a:pt x="29182" y="70823"/>
                    </a:lnTo>
                    <a:lnTo>
                      <a:pt x="24830" y="81053"/>
                    </a:lnTo>
                    <a:lnTo>
                      <a:pt x="16242" y="91818"/>
                    </a:lnTo>
                    <a:lnTo>
                      <a:pt x="0"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2" name="Freihandform 543">
                <a:extLst>
                  <a:ext uri="{FF2B5EF4-FFF2-40B4-BE49-F238E27FC236}">
                    <a16:creationId xmlns:a16="http://schemas.microsoft.com/office/drawing/2014/main" id="{17013AAE-1B4E-42BB-9E58-1D0FF14F777F}"/>
                  </a:ext>
                </a:extLst>
              </p:cNvPr>
              <p:cNvSpPr/>
              <p:nvPr/>
            </p:nvSpPr>
            <p:spPr>
              <a:xfrm>
                <a:off x="4710545" y="946292"/>
                <a:ext cx="70904" cy="138982"/>
              </a:xfrm>
              <a:custGeom>
                <a:avLst/>
                <a:gdLst/>
                <a:ahLst/>
                <a:cxnLst/>
                <a:rect l="0" t="0" r="0" b="0"/>
                <a:pathLst>
                  <a:path w="70904" h="138547">
                    <a:moveTo>
                      <a:pt x="51955" y="0"/>
                    </a:moveTo>
                    <a:lnTo>
                      <a:pt x="58151" y="3721"/>
                    </a:lnTo>
                    <a:lnTo>
                      <a:pt x="64170" y="9580"/>
                    </a:lnTo>
                    <a:lnTo>
                      <a:pt x="68730" y="18117"/>
                    </a:lnTo>
                    <a:lnTo>
                      <a:pt x="70903" y="27979"/>
                    </a:lnTo>
                    <a:lnTo>
                      <a:pt x="70779" y="37611"/>
                    </a:lnTo>
                    <a:lnTo>
                      <a:pt x="68954" y="46649"/>
                    </a:lnTo>
                    <a:lnTo>
                      <a:pt x="65473" y="55812"/>
                    </a:lnTo>
                    <a:lnTo>
                      <a:pt x="60558" y="65452"/>
                    </a:lnTo>
                    <a:lnTo>
                      <a:pt x="55835" y="73710"/>
                    </a:lnTo>
                    <a:lnTo>
                      <a:pt x="51698" y="80492"/>
                    </a:lnTo>
                    <a:lnTo>
                      <a:pt x="47820" y="86606"/>
                    </a:lnTo>
                    <a:lnTo>
                      <a:pt x="44021" y="92466"/>
                    </a:lnTo>
                    <a:lnTo>
                      <a:pt x="40233" y="98218"/>
                    </a:lnTo>
                    <a:lnTo>
                      <a:pt x="36294" y="103859"/>
                    </a:lnTo>
                    <a:lnTo>
                      <a:pt x="30943" y="110643"/>
                    </a:lnTo>
                    <a:lnTo>
                      <a:pt x="23934" y="118021"/>
                    </a:lnTo>
                    <a:lnTo>
                      <a:pt x="14297" y="126800"/>
                    </a:lnTo>
                    <a:lnTo>
                      <a:pt x="0" y="13854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53" name="Gruppieren 548">
              <a:extLst>
                <a:ext uri="{FF2B5EF4-FFF2-40B4-BE49-F238E27FC236}">
                  <a16:creationId xmlns:a16="http://schemas.microsoft.com/office/drawing/2014/main" id="{6F818607-807D-4B09-A431-F10C23BC8C75}"/>
                </a:ext>
              </a:extLst>
            </p:cNvPr>
            <p:cNvGrpSpPr>
              <a:grpSpLocks/>
            </p:cNvGrpSpPr>
            <p:nvPr/>
          </p:nvGrpSpPr>
          <p:grpSpPr bwMode="auto">
            <a:xfrm>
              <a:off x="4752433" y="2981287"/>
              <a:ext cx="129878" cy="72789"/>
              <a:chOff x="4121727" y="1559428"/>
              <a:chExt cx="144319" cy="80027"/>
            </a:xfrm>
          </p:grpSpPr>
          <p:sp>
            <p:nvSpPr>
              <p:cNvPr id="554" name="Freihandform 545">
                <a:extLst>
                  <a:ext uri="{FF2B5EF4-FFF2-40B4-BE49-F238E27FC236}">
                    <a16:creationId xmlns:a16="http://schemas.microsoft.com/office/drawing/2014/main" id="{846A8FDF-4A03-4E41-AD34-33FE36D207BA}"/>
                  </a:ext>
                </a:extLst>
              </p:cNvPr>
              <p:cNvSpPr/>
              <p:nvPr/>
            </p:nvSpPr>
            <p:spPr>
              <a:xfrm>
                <a:off x="4128071" y="1598657"/>
                <a:ext cx="137975" cy="31383"/>
              </a:xfrm>
              <a:custGeom>
                <a:avLst/>
                <a:gdLst/>
                <a:ahLst/>
                <a:cxnLst/>
                <a:rect l="0" t="0" r="0" b="0"/>
                <a:pathLst>
                  <a:path w="138546" h="30705">
                    <a:moveTo>
                      <a:pt x="0" y="23091"/>
                    </a:moveTo>
                    <a:lnTo>
                      <a:pt x="9390" y="23618"/>
                    </a:lnTo>
                    <a:lnTo>
                      <a:pt x="19455" y="25158"/>
                    </a:lnTo>
                    <a:lnTo>
                      <a:pt x="28436" y="26488"/>
                    </a:lnTo>
                    <a:lnTo>
                      <a:pt x="36401" y="27409"/>
                    </a:lnTo>
                    <a:lnTo>
                      <a:pt x="45327" y="28693"/>
                    </a:lnTo>
                    <a:lnTo>
                      <a:pt x="54721" y="30211"/>
                    </a:lnTo>
                    <a:lnTo>
                      <a:pt x="63905" y="30704"/>
                    </a:lnTo>
                    <a:lnTo>
                      <a:pt x="74281" y="30326"/>
                    </a:lnTo>
                    <a:lnTo>
                      <a:pt x="84161" y="29829"/>
                    </a:lnTo>
                    <a:lnTo>
                      <a:pt x="92640" y="29169"/>
                    </a:lnTo>
                    <a:lnTo>
                      <a:pt x="101522" y="27636"/>
                    </a:lnTo>
                    <a:lnTo>
                      <a:pt x="110068" y="24534"/>
                    </a:lnTo>
                    <a:lnTo>
                      <a:pt x="117761" y="19673"/>
                    </a:lnTo>
                    <a:lnTo>
                      <a:pt x="126627" y="12138"/>
                    </a:lnTo>
                    <a:lnTo>
                      <a:pt x="138545"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5" name="Freihandform 546">
                <a:extLst>
                  <a:ext uri="{FF2B5EF4-FFF2-40B4-BE49-F238E27FC236}">
                    <a16:creationId xmlns:a16="http://schemas.microsoft.com/office/drawing/2014/main" id="{909EA748-BCD0-4E29-9197-936E5FA4184E}"/>
                  </a:ext>
                </a:extLst>
              </p:cNvPr>
              <p:cNvSpPr/>
              <p:nvPr/>
            </p:nvSpPr>
            <p:spPr>
              <a:xfrm>
                <a:off x="4121727" y="1593949"/>
                <a:ext cx="111014" cy="45506"/>
              </a:xfrm>
              <a:custGeom>
                <a:avLst/>
                <a:gdLst/>
                <a:ahLst/>
                <a:cxnLst/>
                <a:rect l="0" t="0" r="0" b="0"/>
                <a:pathLst>
                  <a:path w="110748" h="45403">
                    <a:moveTo>
                      <a:pt x="0" y="4993"/>
                    </a:moveTo>
                    <a:lnTo>
                      <a:pt x="7322" y="2422"/>
                    </a:lnTo>
                    <a:lnTo>
                      <a:pt x="17422" y="967"/>
                    </a:lnTo>
                    <a:lnTo>
                      <a:pt x="28488" y="159"/>
                    </a:lnTo>
                    <a:lnTo>
                      <a:pt x="38252" y="0"/>
                    </a:lnTo>
                    <a:lnTo>
                      <a:pt x="46896" y="441"/>
                    </a:lnTo>
                    <a:lnTo>
                      <a:pt x="55304" y="1340"/>
                    </a:lnTo>
                    <a:lnTo>
                      <a:pt x="63387" y="2567"/>
                    </a:lnTo>
                    <a:lnTo>
                      <a:pt x="70951" y="4020"/>
                    </a:lnTo>
                    <a:lnTo>
                      <a:pt x="78021" y="5629"/>
                    </a:lnTo>
                    <a:lnTo>
                      <a:pt x="84699" y="7342"/>
                    </a:lnTo>
                    <a:lnTo>
                      <a:pt x="91240" y="9242"/>
                    </a:lnTo>
                    <a:lnTo>
                      <a:pt x="98841" y="12480"/>
                    </a:lnTo>
                    <a:lnTo>
                      <a:pt x="105493" y="18121"/>
                    </a:lnTo>
                    <a:lnTo>
                      <a:pt x="109229" y="25576"/>
                    </a:lnTo>
                    <a:lnTo>
                      <a:pt x="110747" y="34445"/>
                    </a:lnTo>
                    <a:lnTo>
                      <a:pt x="109682" y="4540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6" name="Freihandform 547">
                <a:extLst>
                  <a:ext uri="{FF2B5EF4-FFF2-40B4-BE49-F238E27FC236}">
                    <a16:creationId xmlns:a16="http://schemas.microsoft.com/office/drawing/2014/main" id="{6E13335B-B4B8-4D42-9047-4CAB9D828FF4}"/>
                  </a:ext>
                </a:extLst>
              </p:cNvPr>
              <p:cNvSpPr/>
              <p:nvPr/>
            </p:nvSpPr>
            <p:spPr>
              <a:xfrm>
                <a:off x="4150274" y="1559428"/>
                <a:ext cx="109429" cy="56489"/>
              </a:xfrm>
              <a:custGeom>
                <a:avLst/>
                <a:gdLst/>
                <a:ahLst/>
                <a:cxnLst/>
                <a:rect l="0" t="0" r="0" b="0"/>
                <a:pathLst>
                  <a:path w="109682" h="56937">
                    <a:moveTo>
                      <a:pt x="0" y="16526"/>
                    </a:moveTo>
                    <a:lnTo>
                      <a:pt x="3720" y="10857"/>
                    </a:lnTo>
                    <a:lnTo>
                      <a:pt x="9579" y="6393"/>
                    </a:lnTo>
                    <a:lnTo>
                      <a:pt x="17980" y="3257"/>
                    </a:lnTo>
                    <a:lnTo>
                      <a:pt x="26433" y="1458"/>
                    </a:lnTo>
                    <a:lnTo>
                      <a:pt x="34130" y="511"/>
                    </a:lnTo>
                    <a:lnTo>
                      <a:pt x="41551" y="21"/>
                    </a:lnTo>
                    <a:lnTo>
                      <a:pt x="48946" y="0"/>
                    </a:lnTo>
                    <a:lnTo>
                      <a:pt x="56394" y="478"/>
                    </a:lnTo>
                    <a:lnTo>
                      <a:pt x="63882" y="1425"/>
                    </a:lnTo>
                    <a:lnTo>
                      <a:pt x="71175" y="3189"/>
                    </a:lnTo>
                    <a:lnTo>
                      <a:pt x="78126" y="5943"/>
                    </a:lnTo>
                    <a:lnTo>
                      <a:pt x="84704" y="9539"/>
                    </a:lnTo>
                    <a:lnTo>
                      <a:pt x="90644" y="13696"/>
                    </a:lnTo>
                    <a:lnTo>
                      <a:pt x="96703" y="19536"/>
                    </a:lnTo>
                    <a:lnTo>
                      <a:pt x="101946" y="28211"/>
                    </a:lnTo>
                    <a:lnTo>
                      <a:pt x="106301" y="40120"/>
                    </a:lnTo>
                    <a:lnTo>
                      <a:pt x="109681" y="569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57" name="Gruppieren 552">
              <a:extLst>
                <a:ext uri="{FF2B5EF4-FFF2-40B4-BE49-F238E27FC236}">
                  <a16:creationId xmlns:a16="http://schemas.microsoft.com/office/drawing/2014/main" id="{1BB067FD-3B8F-43D4-93DF-7A61526B1B1F}"/>
                </a:ext>
              </a:extLst>
            </p:cNvPr>
            <p:cNvGrpSpPr>
              <a:grpSpLocks/>
            </p:cNvGrpSpPr>
            <p:nvPr/>
          </p:nvGrpSpPr>
          <p:grpSpPr bwMode="auto">
            <a:xfrm>
              <a:off x="4358518" y="2321909"/>
              <a:ext cx="41390" cy="155568"/>
              <a:chOff x="3683000" y="825500"/>
              <a:chExt cx="45498" cy="173183"/>
            </a:xfrm>
          </p:grpSpPr>
          <p:sp>
            <p:nvSpPr>
              <p:cNvPr id="558" name="Freihandform 549">
                <a:extLst>
                  <a:ext uri="{FF2B5EF4-FFF2-40B4-BE49-F238E27FC236}">
                    <a16:creationId xmlns:a16="http://schemas.microsoft.com/office/drawing/2014/main" id="{72DC7FA9-3B74-409E-8A07-38DA4466B62D}"/>
                  </a:ext>
                </a:extLst>
              </p:cNvPr>
              <p:cNvSpPr/>
              <p:nvPr/>
            </p:nvSpPr>
            <p:spPr>
              <a:xfrm>
                <a:off x="3683000" y="860454"/>
                <a:ext cx="34515" cy="103274"/>
              </a:xfrm>
              <a:custGeom>
                <a:avLst/>
                <a:gdLst/>
                <a:ahLst/>
                <a:cxnLst/>
                <a:rect l="0" t="0" r="0" b="0"/>
                <a:pathLst>
                  <a:path w="34637" h="103910">
                    <a:moveTo>
                      <a:pt x="0" y="0"/>
                    </a:moveTo>
                    <a:lnTo>
                      <a:pt x="2594" y="6772"/>
                    </a:lnTo>
                    <a:lnTo>
                      <a:pt x="4372" y="14993"/>
                    </a:lnTo>
                    <a:lnTo>
                      <a:pt x="6362" y="23595"/>
                    </a:lnTo>
                    <a:lnTo>
                      <a:pt x="8325" y="32643"/>
                    </a:lnTo>
                    <a:lnTo>
                      <a:pt x="10061" y="42169"/>
                    </a:lnTo>
                    <a:lnTo>
                      <a:pt x="12142" y="51555"/>
                    </a:lnTo>
                    <a:lnTo>
                      <a:pt x="14837" y="61043"/>
                    </a:lnTo>
                    <a:lnTo>
                      <a:pt x="18023" y="70803"/>
                    </a:lnTo>
                    <a:lnTo>
                      <a:pt x="21518" y="80307"/>
                    </a:lnTo>
                    <a:lnTo>
                      <a:pt x="25257" y="89641"/>
                    </a:lnTo>
                    <a:lnTo>
                      <a:pt x="29492" y="97914"/>
                    </a:lnTo>
                    <a:lnTo>
                      <a:pt x="34636"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9" name="Freihandform 550">
                <a:extLst>
                  <a:ext uri="{FF2B5EF4-FFF2-40B4-BE49-F238E27FC236}">
                    <a16:creationId xmlns:a16="http://schemas.microsoft.com/office/drawing/2014/main" id="{1E697B1C-C744-4AB3-8B2E-EB2B5C9F4591}"/>
                  </a:ext>
                </a:extLst>
              </p:cNvPr>
              <p:cNvSpPr/>
              <p:nvPr/>
            </p:nvSpPr>
            <p:spPr>
              <a:xfrm>
                <a:off x="3693983" y="836622"/>
                <a:ext cx="32946" cy="127106"/>
              </a:xfrm>
              <a:custGeom>
                <a:avLst/>
                <a:gdLst/>
                <a:ahLst/>
                <a:cxnLst/>
                <a:rect l="0" t="0" r="0" b="0"/>
                <a:pathLst>
                  <a:path w="31644" h="127001">
                    <a:moveTo>
                      <a:pt x="0" y="0"/>
                    </a:moveTo>
                    <a:lnTo>
                      <a:pt x="5693" y="6819"/>
                    </a:lnTo>
                    <a:lnTo>
                      <a:pt x="10407" y="15434"/>
                    </a:lnTo>
                    <a:lnTo>
                      <a:pt x="13972" y="23626"/>
                    </a:lnTo>
                    <a:lnTo>
                      <a:pt x="16723" y="31181"/>
                    </a:lnTo>
                    <a:lnTo>
                      <a:pt x="19745" y="39890"/>
                    </a:lnTo>
                    <a:lnTo>
                      <a:pt x="22932" y="49464"/>
                    </a:lnTo>
                    <a:lnTo>
                      <a:pt x="25500" y="59595"/>
                    </a:lnTo>
                    <a:lnTo>
                      <a:pt x="27794" y="70292"/>
                    </a:lnTo>
                    <a:lnTo>
                      <a:pt x="30109" y="81411"/>
                    </a:lnTo>
                    <a:lnTo>
                      <a:pt x="31643" y="91785"/>
                    </a:lnTo>
                    <a:lnTo>
                      <a:pt x="31588" y="105434"/>
                    </a:lnTo>
                    <a:lnTo>
                      <a:pt x="28864"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0" name="Freihandform 551">
                <a:extLst>
                  <a:ext uri="{FF2B5EF4-FFF2-40B4-BE49-F238E27FC236}">
                    <a16:creationId xmlns:a16="http://schemas.microsoft.com/office/drawing/2014/main" id="{EBDABF2B-5B49-4D02-AE8A-CCFAA16AE9B0}"/>
                  </a:ext>
                </a:extLst>
              </p:cNvPr>
              <p:cNvSpPr/>
              <p:nvPr/>
            </p:nvSpPr>
            <p:spPr>
              <a:xfrm>
                <a:off x="3700258" y="825500"/>
                <a:ext cx="28240" cy="173183"/>
              </a:xfrm>
              <a:custGeom>
                <a:avLst/>
                <a:gdLst/>
                <a:ahLst/>
                <a:cxnLst/>
                <a:rect l="0" t="0" r="0" b="0"/>
                <a:pathLst>
                  <a:path w="28180" h="173183">
                    <a:moveTo>
                      <a:pt x="0" y="0"/>
                    </a:moveTo>
                    <a:lnTo>
                      <a:pt x="5693" y="3697"/>
                    </a:lnTo>
                    <a:lnTo>
                      <a:pt x="10481" y="9233"/>
                    </a:lnTo>
                    <a:lnTo>
                      <a:pt x="14844" y="16741"/>
                    </a:lnTo>
                    <a:lnTo>
                      <a:pt x="18896" y="26313"/>
                    </a:lnTo>
                    <a:lnTo>
                      <a:pt x="22082" y="35364"/>
                    </a:lnTo>
                    <a:lnTo>
                      <a:pt x="24324" y="43318"/>
                    </a:lnTo>
                    <a:lnTo>
                      <a:pt x="26033" y="52484"/>
                    </a:lnTo>
                    <a:lnTo>
                      <a:pt x="27165" y="61231"/>
                    </a:lnTo>
                    <a:lnTo>
                      <a:pt x="27818" y="68980"/>
                    </a:lnTo>
                    <a:lnTo>
                      <a:pt x="28179" y="76420"/>
                    </a:lnTo>
                    <a:lnTo>
                      <a:pt x="28140" y="84317"/>
                    </a:lnTo>
                    <a:lnTo>
                      <a:pt x="27632" y="93036"/>
                    </a:lnTo>
                    <a:lnTo>
                      <a:pt x="26717" y="102490"/>
                    </a:lnTo>
                    <a:lnTo>
                      <a:pt x="25491" y="112062"/>
                    </a:lnTo>
                    <a:lnTo>
                      <a:pt x="24043" y="121321"/>
                    </a:lnTo>
                    <a:lnTo>
                      <a:pt x="22416" y="130139"/>
                    </a:lnTo>
                    <a:lnTo>
                      <a:pt x="20434" y="138118"/>
                    </a:lnTo>
                    <a:lnTo>
                      <a:pt x="17547" y="145677"/>
                    </a:lnTo>
                    <a:lnTo>
                      <a:pt x="11651" y="156187"/>
                    </a:lnTo>
                    <a:lnTo>
                      <a:pt x="0" y="173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61" name="Gruppieren 556">
              <a:extLst>
                <a:ext uri="{FF2B5EF4-FFF2-40B4-BE49-F238E27FC236}">
                  <a16:creationId xmlns:a16="http://schemas.microsoft.com/office/drawing/2014/main" id="{5500FCFB-4D6B-41B6-A7FF-A4012586E4DB}"/>
                </a:ext>
              </a:extLst>
            </p:cNvPr>
            <p:cNvGrpSpPr>
              <a:grpSpLocks/>
            </p:cNvGrpSpPr>
            <p:nvPr/>
          </p:nvGrpSpPr>
          <p:grpSpPr bwMode="auto">
            <a:xfrm>
              <a:off x="4399908" y="2560256"/>
              <a:ext cx="78497" cy="115605"/>
              <a:chOff x="3729182" y="1091045"/>
              <a:chExt cx="86591" cy="127801"/>
            </a:xfrm>
          </p:grpSpPr>
          <p:sp>
            <p:nvSpPr>
              <p:cNvPr id="562" name="Freihandform 553">
                <a:extLst>
                  <a:ext uri="{FF2B5EF4-FFF2-40B4-BE49-F238E27FC236}">
                    <a16:creationId xmlns:a16="http://schemas.microsoft.com/office/drawing/2014/main" id="{A3326FAD-E024-4C26-A178-584D83188749}"/>
                  </a:ext>
                </a:extLst>
              </p:cNvPr>
              <p:cNvSpPr/>
              <p:nvPr/>
            </p:nvSpPr>
            <p:spPr>
              <a:xfrm>
                <a:off x="3740202" y="1132068"/>
                <a:ext cx="69273" cy="86778"/>
              </a:xfrm>
              <a:custGeom>
                <a:avLst/>
                <a:gdLst/>
                <a:ahLst/>
                <a:cxnLst/>
                <a:rect l="0" t="0" r="0" b="0"/>
                <a:pathLst>
                  <a:path w="69274" h="87392">
                    <a:moveTo>
                      <a:pt x="0" y="0"/>
                    </a:moveTo>
                    <a:lnTo>
                      <a:pt x="493" y="10153"/>
                    </a:lnTo>
                    <a:lnTo>
                      <a:pt x="1763" y="20425"/>
                    </a:lnTo>
                    <a:lnTo>
                      <a:pt x="3454" y="29445"/>
                    </a:lnTo>
                    <a:lnTo>
                      <a:pt x="5655" y="37775"/>
                    </a:lnTo>
                    <a:lnTo>
                      <a:pt x="8293" y="45735"/>
                    </a:lnTo>
                    <a:lnTo>
                      <a:pt x="11127" y="53233"/>
                    </a:lnTo>
                    <a:lnTo>
                      <a:pt x="14786" y="61623"/>
                    </a:lnTo>
                    <a:lnTo>
                      <a:pt x="20231" y="69890"/>
                    </a:lnTo>
                    <a:lnTo>
                      <a:pt x="27489" y="76867"/>
                    </a:lnTo>
                    <a:lnTo>
                      <a:pt x="35528" y="82464"/>
                    </a:lnTo>
                    <a:lnTo>
                      <a:pt x="43987" y="85865"/>
                    </a:lnTo>
                    <a:lnTo>
                      <a:pt x="54529" y="87391"/>
                    </a:lnTo>
                    <a:lnTo>
                      <a:pt x="69273" y="865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3" name="Freihandform 554">
                <a:extLst>
                  <a:ext uri="{FF2B5EF4-FFF2-40B4-BE49-F238E27FC236}">
                    <a16:creationId xmlns:a16="http://schemas.microsoft.com/office/drawing/2014/main" id="{E6ECC399-7803-457F-B31F-05C6AA50A2D6}"/>
                  </a:ext>
                </a:extLst>
              </p:cNvPr>
              <p:cNvSpPr/>
              <p:nvPr/>
            </p:nvSpPr>
            <p:spPr>
              <a:xfrm>
                <a:off x="3729182" y="1108400"/>
                <a:ext cx="75571" cy="104135"/>
              </a:xfrm>
              <a:custGeom>
                <a:avLst/>
                <a:gdLst/>
                <a:ahLst/>
                <a:cxnLst/>
                <a:rect l="0" t="0" r="0" b="0"/>
                <a:pathLst>
                  <a:path w="75046" h="103910">
                    <a:moveTo>
                      <a:pt x="0" y="0"/>
                    </a:moveTo>
                    <a:lnTo>
                      <a:pt x="8791" y="1101"/>
                    </a:lnTo>
                    <a:lnTo>
                      <a:pt x="16588" y="4859"/>
                    </a:lnTo>
                    <a:lnTo>
                      <a:pt x="23327" y="10188"/>
                    </a:lnTo>
                    <a:lnTo>
                      <a:pt x="29609" y="15940"/>
                    </a:lnTo>
                    <a:lnTo>
                      <a:pt x="35850" y="21870"/>
                    </a:lnTo>
                    <a:lnTo>
                      <a:pt x="41670" y="28986"/>
                    </a:lnTo>
                    <a:lnTo>
                      <a:pt x="47446" y="37040"/>
                    </a:lnTo>
                    <a:lnTo>
                      <a:pt x="53424" y="45267"/>
                    </a:lnTo>
                    <a:lnTo>
                      <a:pt x="59048" y="53426"/>
                    </a:lnTo>
                    <a:lnTo>
                      <a:pt x="64029" y="62098"/>
                    </a:lnTo>
                    <a:lnTo>
                      <a:pt x="68262" y="72103"/>
                    </a:lnTo>
                    <a:lnTo>
                      <a:pt x="71965" y="85197"/>
                    </a:lnTo>
                    <a:lnTo>
                      <a:pt x="75045"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4" name="Freihandform 555">
                <a:extLst>
                  <a:ext uri="{FF2B5EF4-FFF2-40B4-BE49-F238E27FC236}">
                    <a16:creationId xmlns:a16="http://schemas.microsoft.com/office/drawing/2014/main" id="{6AD12B09-15F5-4249-AAFE-083F0223FECF}"/>
                  </a:ext>
                </a:extLst>
              </p:cNvPr>
              <p:cNvSpPr/>
              <p:nvPr/>
            </p:nvSpPr>
            <p:spPr>
              <a:xfrm>
                <a:off x="3763819" y="1091045"/>
                <a:ext cx="51954" cy="126224"/>
              </a:xfrm>
              <a:custGeom>
                <a:avLst/>
                <a:gdLst/>
                <a:ahLst/>
                <a:cxnLst/>
                <a:rect l="0" t="0" r="0" b="0"/>
                <a:pathLst>
                  <a:path w="51955" h="127001">
                    <a:moveTo>
                      <a:pt x="0" y="0"/>
                    </a:moveTo>
                    <a:lnTo>
                      <a:pt x="6220" y="3673"/>
                    </a:lnTo>
                    <a:lnTo>
                      <a:pt x="12563" y="8885"/>
                    </a:lnTo>
                    <a:lnTo>
                      <a:pt x="18405" y="15112"/>
                    </a:lnTo>
                    <a:lnTo>
                      <a:pt x="23527" y="22024"/>
                    </a:lnTo>
                    <a:lnTo>
                      <a:pt x="28099" y="29622"/>
                    </a:lnTo>
                    <a:lnTo>
                      <a:pt x="32331" y="38326"/>
                    </a:lnTo>
                    <a:lnTo>
                      <a:pt x="36375" y="48137"/>
                    </a:lnTo>
                    <a:lnTo>
                      <a:pt x="40320" y="58721"/>
                    </a:lnTo>
                    <a:lnTo>
                      <a:pt x="44152" y="69763"/>
                    </a:lnTo>
                    <a:lnTo>
                      <a:pt x="47291" y="81056"/>
                    </a:lnTo>
                    <a:lnTo>
                      <a:pt x="49404" y="92904"/>
                    </a:lnTo>
                    <a:lnTo>
                      <a:pt x="50944" y="107367"/>
                    </a:lnTo>
                    <a:lnTo>
                      <a:pt x="51954"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65" name="Gruppieren 560">
              <a:extLst>
                <a:ext uri="{FF2B5EF4-FFF2-40B4-BE49-F238E27FC236}">
                  <a16:creationId xmlns:a16="http://schemas.microsoft.com/office/drawing/2014/main" id="{EAD9E50F-A02C-429D-BE62-467768F6DBC9}"/>
                </a:ext>
              </a:extLst>
            </p:cNvPr>
            <p:cNvGrpSpPr>
              <a:grpSpLocks/>
            </p:cNvGrpSpPr>
            <p:nvPr/>
          </p:nvGrpSpPr>
          <p:grpSpPr bwMode="auto">
            <a:xfrm>
              <a:off x="4037393" y="2347599"/>
              <a:ext cx="118459" cy="71361"/>
              <a:chOff x="3325091" y="854364"/>
              <a:chExt cx="132773" cy="79557"/>
            </a:xfrm>
          </p:grpSpPr>
          <p:sp>
            <p:nvSpPr>
              <p:cNvPr id="566" name="Freihandform 557">
                <a:extLst>
                  <a:ext uri="{FF2B5EF4-FFF2-40B4-BE49-F238E27FC236}">
                    <a16:creationId xmlns:a16="http://schemas.microsoft.com/office/drawing/2014/main" id="{3A7E0088-B07D-4B17-8302-90A6192C539B}"/>
                  </a:ext>
                </a:extLst>
              </p:cNvPr>
              <p:cNvSpPr/>
              <p:nvPr/>
            </p:nvSpPr>
            <p:spPr>
              <a:xfrm>
                <a:off x="3325091" y="911645"/>
                <a:ext cx="103979" cy="22276"/>
              </a:xfrm>
              <a:custGeom>
                <a:avLst/>
                <a:gdLst/>
                <a:ahLst/>
                <a:cxnLst/>
                <a:rect l="0" t="0" r="0" b="0"/>
                <a:pathLst>
                  <a:path w="103910" h="21830">
                    <a:moveTo>
                      <a:pt x="0" y="11545"/>
                    </a:moveTo>
                    <a:lnTo>
                      <a:pt x="4750" y="16688"/>
                    </a:lnTo>
                    <a:lnTo>
                      <a:pt x="13397" y="19597"/>
                    </a:lnTo>
                    <a:lnTo>
                      <a:pt x="23607" y="21237"/>
                    </a:lnTo>
                    <a:lnTo>
                      <a:pt x="32663" y="21829"/>
                    </a:lnTo>
                    <a:lnTo>
                      <a:pt x="40438" y="21603"/>
                    </a:lnTo>
                    <a:lnTo>
                      <a:pt x="47748" y="20815"/>
                    </a:lnTo>
                    <a:lnTo>
                      <a:pt x="54757" y="19649"/>
                    </a:lnTo>
                    <a:lnTo>
                      <a:pt x="61452" y="18230"/>
                    </a:lnTo>
                    <a:lnTo>
                      <a:pt x="68037" y="16575"/>
                    </a:lnTo>
                    <a:lnTo>
                      <a:pt x="76308" y="13851"/>
                    </a:lnTo>
                    <a:lnTo>
                      <a:pt x="87632" y="8876"/>
                    </a:lnTo>
                    <a:lnTo>
                      <a:pt x="1039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7" name="Freihandform 558">
                <a:extLst>
                  <a:ext uri="{FF2B5EF4-FFF2-40B4-BE49-F238E27FC236}">
                    <a16:creationId xmlns:a16="http://schemas.microsoft.com/office/drawing/2014/main" id="{DCF9B8EA-5911-4489-8FC2-FB80FAF4C7B5}"/>
                  </a:ext>
                </a:extLst>
              </p:cNvPr>
              <p:cNvSpPr/>
              <p:nvPr/>
            </p:nvSpPr>
            <p:spPr>
              <a:xfrm>
                <a:off x="3347487" y="879822"/>
                <a:ext cx="81583" cy="14321"/>
              </a:xfrm>
              <a:custGeom>
                <a:avLst/>
                <a:gdLst/>
                <a:ahLst/>
                <a:cxnLst/>
                <a:rect l="0" t="0" r="0" b="0"/>
                <a:pathLst>
                  <a:path w="80819" h="14657">
                    <a:moveTo>
                      <a:pt x="0" y="14656"/>
                    </a:moveTo>
                    <a:lnTo>
                      <a:pt x="6267" y="11534"/>
                    </a:lnTo>
                    <a:lnTo>
                      <a:pt x="13257" y="8200"/>
                    </a:lnTo>
                    <a:lnTo>
                      <a:pt x="21536" y="4733"/>
                    </a:lnTo>
                    <a:lnTo>
                      <a:pt x="31095" y="1794"/>
                    </a:lnTo>
                    <a:lnTo>
                      <a:pt x="42178" y="0"/>
                    </a:lnTo>
                    <a:lnTo>
                      <a:pt x="57490" y="24"/>
                    </a:lnTo>
                    <a:lnTo>
                      <a:pt x="80818" y="31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8" name="Freihandform 559">
                <a:extLst>
                  <a:ext uri="{FF2B5EF4-FFF2-40B4-BE49-F238E27FC236}">
                    <a16:creationId xmlns:a16="http://schemas.microsoft.com/office/drawing/2014/main" id="{79618258-6497-4707-8414-77195D6E9BC2}"/>
                  </a:ext>
                </a:extLst>
              </p:cNvPr>
              <p:cNvSpPr/>
              <p:nvPr/>
            </p:nvSpPr>
            <p:spPr>
              <a:xfrm>
                <a:off x="3353885" y="854364"/>
                <a:ext cx="103979" cy="35005"/>
              </a:xfrm>
              <a:custGeom>
                <a:avLst/>
                <a:gdLst/>
                <a:ahLst/>
                <a:cxnLst/>
                <a:rect l="0" t="0" r="0" b="0"/>
                <a:pathLst>
                  <a:path w="103909" h="34637">
                    <a:moveTo>
                      <a:pt x="0" y="0"/>
                    </a:moveTo>
                    <a:lnTo>
                      <a:pt x="8886" y="550"/>
                    </a:lnTo>
                    <a:lnTo>
                      <a:pt x="17685" y="2364"/>
                    </a:lnTo>
                    <a:lnTo>
                      <a:pt x="25991" y="4349"/>
                    </a:lnTo>
                    <a:lnTo>
                      <a:pt x="33898" y="6234"/>
                    </a:lnTo>
                    <a:lnTo>
                      <a:pt x="41242" y="8330"/>
                    </a:lnTo>
                    <a:lnTo>
                      <a:pt x="47974" y="10919"/>
                    </a:lnTo>
                    <a:lnTo>
                      <a:pt x="55928" y="14850"/>
                    </a:lnTo>
                    <a:lnTo>
                      <a:pt x="65480" y="19475"/>
                    </a:lnTo>
                    <a:lnTo>
                      <a:pt x="76217" y="24097"/>
                    </a:lnTo>
                    <a:lnTo>
                      <a:pt x="88623" y="29013"/>
                    </a:lnTo>
                    <a:lnTo>
                      <a:pt x="103908" y="346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69" name="Gruppieren 582">
              <a:extLst>
                <a:ext uri="{FF2B5EF4-FFF2-40B4-BE49-F238E27FC236}">
                  <a16:creationId xmlns:a16="http://schemas.microsoft.com/office/drawing/2014/main" id="{31A3FBC2-08FD-42AF-AE62-012A97449E60}"/>
                </a:ext>
              </a:extLst>
            </p:cNvPr>
            <p:cNvGrpSpPr>
              <a:grpSpLocks/>
            </p:cNvGrpSpPr>
            <p:nvPr/>
          </p:nvGrpSpPr>
          <p:grpSpPr bwMode="auto">
            <a:xfrm>
              <a:off x="3964604" y="1953684"/>
              <a:ext cx="1672709" cy="622270"/>
              <a:chOff x="3244273" y="415636"/>
              <a:chExt cx="1861176" cy="691733"/>
            </a:xfrm>
          </p:grpSpPr>
          <p:sp>
            <p:nvSpPr>
              <p:cNvPr id="570" name="Freihandform 561">
                <a:extLst>
                  <a:ext uri="{FF2B5EF4-FFF2-40B4-BE49-F238E27FC236}">
                    <a16:creationId xmlns:a16="http://schemas.microsoft.com/office/drawing/2014/main" id="{A618467B-19D7-4D70-9994-3028F39FBBB8}"/>
                  </a:ext>
                </a:extLst>
              </p:cNvPr>
              <p:cNvSpPr/>
              <p:nvPr/>
            </p:nvSpPr>
            <p:spPr>
              <a:xfrm>
                <a:off x="4151041" y="455300"/>
                <a:ext cx="68285" cy="69808"/>
              </a:xfrm>
              <a:custGeom>
                <a:avLst/>
                <a:gdLst/>
                <a:ahLst/>
                <a:cxnLst/>
                <a:rect l="0" t="0" r="0" b="0"/>
                <a:pathLst>
                  <a:path w="69273" h="69274">
                    <a:moveTo>
                      <a:pt x="0" y="0"/>
                    </a:moveTo>
                    <a:lnTo>
                      <a:pt x="3121" y="6245"/>
                    </a:lnTo>
                    <a:lnTo>
                      <a:pt x="6454" y="12911"/>
                    </a:lnTo>
                    <a:lnTo>
                      <a:pt x="10048" y="20035"/>
                    </a:lnTo>
                    <a:lnTo>
                      <a:pt x="14426" y="28083"/>
                    </a:lnTo>
                    <a:lnTo>
                      <a:pt x="19615" y="37027"/>
                    </a:lnTo>
                    <a:lnTo>
                      <a:pt x="24886" y="45972"/>
                    </a:lnTo>
                    <a:lnTo>
                      <a:pt x="30435" y="53859"/>
                    </a:lnTo>
                    <a:lnTo>
                      <a:pt x="37513" y="60289"/>
                    </a:lnTo>
                    <a:lnTo>
                      <a:pt x="49143" y="65548"/>
                    </a:lnTo>
                    <a:lnTo>
                      <a:pt x="69272" y="6927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1" name="Freihandform 562">
                <a:extLst>
                  <a:ext uri="{FF2B5EF4-FFF2-40B4-BE49-F238E27FC236}">
                    <a16:creationId xmlns:a16="http://schemas.microsoft.com/office/drawing/2014/main" id="{1FCEA68C-F099-4E24-8CF1-26EED2B55481}"/>
                  </a:ext>
                </a:extLst>
              </p:cNvPr>
              <p:cNvSpPr/>
              <p:nvPr/>
            </p:nvSpPr>
            <p:spPr>
              <a:xfrm>
                <a:off x="4185978" y="415636"/>
                <a:ext cx="28585" cy="109472"/>
              </a:xfrm>
              <a:custGeom>
                <a:avLst/>
                <a:gdLst/>
                <a:ahLst/>
                <a:cxnLst/>
                <a:rect l="0" t="0" r="0" b="0"/>
                <a:pathLst>
                  <a:path w="28864" h="109683">
                    <a:moveTo>
                      <a:pt x="0" y="0"/>
                    </a:moveTo>
                    <a:lnTo>
                      <a:pt x="3122" y="6292"/>
                    </a:lnTo>
                    <a:lnTo>
                      <a:pt x="6455" y="13606"/>
                    </a:lnTo>
                    <a:lnTo>
                      <a:pt x="9915" y="22863"/>
                    </a:lnTo>
                    <a:lnTo>
                      <a:pt x="12819" y="32023"/>
                    </a:lnTo>
                    <a:lnTo>
                      <a:pt x="15164" y="40590"/>
                    </a:lnTo>
                    <a:lnTo>
                      <a:pt x="17248" y="49060"/>
                    </a:lnTo>
                    <a:lnTo>
                      <a:pt x="19299" y="57178"/>
                    </a:lnTo>
                    <a:lnTo>
                      <a:pt x="21950" y="66323"/>
                    </a:lnTo>
                    <a:lnTo>
                      <a:pt x="24592" y="76976"/>
                    </a:lnTo>
                    <a:lnTo>
                      <a:pt x="26927" y="90595"/>
                    </a:lnTo>
                    <a:lnTo>
                      <a:pt x="28863"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2" name="Freihandform 563">
                <a:extLst>
                  <a:ext uri="{FF2B5EF4-FFF2-40B4-BE49-F238E27FC236}">
                    <a16:creationId xmlns:a16="http://schemas.microsoft.com/office/drawing/2014/main" id="{93716F45-5F68-4C67-8DF0-81A595E432F9}"/>
                  </a:ext>
                </a:extLst>
              </p:cNvPr>
              <p:cNvSpPr/>
              <p:nvPr/>
            </p:nvSpPr>
            <p:spPr>
              <a:xfrm>
                <a:off x="4155805" y="415636"/>
                <a:ext cx="90518" cy="185626"/>
              </a:xfrm>
              <a:custGeom>
                <a:avLst/>
                <a:gdLst/>
                <a:ahLst/>
                <a:cxnLst/>
                <a:rect l="0" t="0" r="0" b="0"/>
                <a:pathLst>
                  <a:path w="89883" h="184510">
                    <a:moveTo>
                      <a:pt x="5773" y="5158"/>
                    </a:moveTo>
                    <a:lnTo>
                      <a:pt x="13118" y="2587"/>
                    </a:lnTo>
                    <a:lnTo>
                      <a:pt x="23274" y="1137"/>
                    </a:lnTo>
                    <a:lnTo>
                      <a:pt x="32795" y="347"/>
                    </a:lnTo>
                    <a:lnTo>
                      <a:pt x="41208" y="0"/>
                    </a:lnTo>
                    <a:lnTo>
                      <a:pt x="50494" y="492"/>
                    </a:lnTo>
                    <a:lnTo>
                      <a:pt x="60151" y="2105"/>
                    </a:lnTo>
                    <a:lnTo>
                      <a:pt x="69243" y="4902"/>
                    </a:lnTo>
                    <a:lnTo>
                      <a:pt x="77011" y="10673"/>
                    </a:lnTo>
                    <a:lnTo>
                      <a:pt x="82483" y="17852"/>
                    </a:lnTo>
                    <a:lnTo>
                      <a:pt x="85958" y="24952"/>
                    </a:lnTo>
                    <a:lnTo>
                      <a:pt x="88164" y="31991"/>
                    </a:lnTo>
                    <a:lnTo>
                      <a:pt x="89499" y="40978"/>
                    </a:lnTo>
                    <a:lnTo>
                      <a:pt x="89882" y="49909"/>
                    </a:lnTo>
                    <a:lnTo>
                      <a:pt x="89466" y="57923"/>
                    </a:lnTo>
                    <a:lnTo>
                      <a:pt x="88525" y="65551"/>
                    </a:lnTo>
                    <a:lnTo>
                      <a:pt x="87245" y="73081"/>
                    </a:lnTo>
                    <a:lnTo>
                      <a:pt x="85747" y="80618"/>
                    </a:lnTo>
                    <a:lnTo>
                      <a:pt x="84105" y="88189"/>
                    </a:lnTo>
                    <a:lnTo>
                      <a:pt x="82368" y="95795"/>
                    </a:lnTo>
                    <a:lnTo>
                      <a:pt x="80545" y="103404"/>
                    </a:lnTo>
                    <a:lnTo>
                      <a:pt x="78430" y="110784"/>
                    </a:lnTo>
                    <a:lnTo>
                      <a:pt x="75906" y="117796"/>
                    </a:lnTo>
                    <a:lnTo>
                      <a:pt x="72985" y="124463"/>
                    </a:lnTo>
                    <a:lnTo>
                      <a:pt x="69524" y="130859"/>
                    </a:lnTo>
                    <a:lnTo>
                      <a:pt x="65471" y="137058"/>
                    </a:lnTo>
                    <a:lnTo>
                      <a:pt x="60965" y="143095"/>
                    </a:lnTo>
                    <a:lnTo>
                      <a:pt x="56477" y="148953"/>
                    </a:lnTo>
                    <a:lnTo>
                      <a:pt x="51411" y="155976"/>
                    </a:lnTo>
                    <a:lnTo>
                      <a:pt x="45531" y="163869"/>
                    </a:lnTo>
                    <a:lnTo>
                      <a:pt x="38679" y="171602"/>
                    </a:lnTo>
                    <a:lnTo>
                      <a:pt x="30496" y="178224"/>
                    </a:lnTo>
                    <a:lnTo>
                      <a:pt x="21508" y="182398"/>
                    </a:lnTo>
                    <a:lnTo>
                      <a:pt x="11590" y="184509"/>
                    </a:lnTo>
                    <a:lnTo>
                      <a:pt x="0" y="18411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3" name="Freihandform 564">
                <a:extLst>
                  <a:ext uri="{FF2B5EF4-FFF2-40B4-BE49-F238E27FC236}">
                    <a16:creationId xmlns:a16="http://schemas.microsoft.com/office/drawing/2014/main" id="{A09A2783-F989-4AA2-AC3A-6A5BE630A8DD}"/>
                  </a:ext>
                </a:extLst>
              </p:cNvPr>
              <p:cNvSpPr/>
              <p:nvPr/>
            </p:nvSpPr>
            <p:spPr>
              <a:xfrm>
                <a:off x="4918061" y="652031"/>
                <a:ext cx="11117" cy="28558"/>
              </a:xfrm>
              <a:custGeom>
                <a:avLst/>
                <a:gdLst/>
                <a:ahLst/>
                <a:cxnLst/>
                <a:rect l="0" t="0" r="0" b="0"/>
                <a:pathLst>
                  <a:path w="11547" h="28865">
                    <a:moveTo>
                      <a:pt x="0" y="0"/>
                    </a:moveTo>
                    <a:lnTo>
                      <a:pt x="3185" y="8961"/>
                    </a:lnTo>
                    <a:lnTo>
                      <a:pt x="6893" y="18208"/>
                    </a:lnTo>
                    <a:lnTo>
                      <a:pt x="11546" y="288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4" name="Freihandform 565">
                <a:extLst>
                  <a:ext uri="{FF2B5EF4-FFF2-40B4-BE49-F238E27FC236}">
                    <a16:creationId xmlns:a16="http://schemas.microsoft.com/office/drawing/2014/main" id="{4FF56DF8-EF20-4745-A195-3C5DBA0F54D7}"/>
                  </a:ext>
                </a:extLst>
              </p:cNvPr>
              <p:cNvSpPr/>
              <p:nvPr/>
            </p:nvSpPr>
            <p:spPr>
              <a:xfrm>
                <a:off x="5016519" y="658378"/>
                <a:ext cx="63521" cy="85673"/>
              </a:xfrm>
              <a:custGeom>
                <a:avLst/>
                <a:gdLst/>
                <a:ahLst/>
                <a:cxnLst/>
                <a:rect l="0" t="0" r="0" b="0"/>
                <a:pathLst>
                  <a:path w="63501" h="86592">
                    <a:moveTo>
                      <a:pt x="0" y="86591"/>
                    </a:moveTo>
                    <a:lnTo>
                      <a:pt x="6244" y="82391"/>
                    </a:lnTo>
                    <a:lnTo>
                      <a:pt x="12910" y="75623"/>
                    </a:lnTo>
                    <a:lnTo>
                      <a:pt x="19970" y="67919"/>
                    </a:lnTo>
                    <a:lnTo>
                      <a:pt x="27287" y="60031"/>
                    </a:lnTo>
                    <a:lnTo>
                      <a:pt x="34472" y="52173"/>
                    </a:lnTo>
                    <a:lnTo>
                      <a:pt x="40856" y="44374"/>
                    </a:lnTo>
                    <a:lnTo>
                      <a:pt x="46287" y="36596"/>
                    </a:lnTo>
                    <a:lnTo>
                      <a:pt x="51171" y="28160"/>
                    </a:lnTo>
                    <a:lnTo>
                      <a:pt x="56608" y="16858"/>
                    </a:lnTo>
                    <a:lnTo>
                      <a:pt x="6350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5" name="Freihandform 566">
                <a:extLst>
                  <a:ext uri="{FF2B5EF4-FFF2-40B4-BE49-F238E27FC236}">
                    <a16:creationId xmlns:a16="http://schemas.microsoft.com/office/drawing/2014/main" id="{A470D625-2052-41C2-AE85-7EC70AD13B36}"/>
                  </a:ext>
                </a:extLst>
              </p:cNvPr>
              <p:cNvSpPr/>
              <p:nvPr/>
            </p:nvSpPr>
            <p:spPr>
              <a:xfrm>
                <a:off x="4999051" y="658378"/>
                <a:ext cx="73050" cy="117404"/>
              </a:xfrm>
              <a:custGeom>
                <a:avLst/>
                <a:gdLst/>
                <a:ahLst/>
                <a:cxnLst/>
                <a:rect l="0" t="0" r="0" b="0"/>
                <a:pathLst>
                  <a:path w="72317" h="117635">
                    <a:moveTo>
                      <a:pt x="57728" y="0"/>
                    </a:moveTo>
                    <a:lnTo>
                      <a:pt x="60849" y="6244"/>
                    </a:lnTo>
                    <a:lnTo>
                      <a:pt x="64183" y="12911"/>
                    </a:lnTo>
                    <a:lnTo>
                      <a:pt x="67649" y="20098"/>
                    </a:lnTo>
                    <a:lnTo>
                      <a:pt x="70574" y="28645"/>
                    </a:lnTo>
                    <a:lnTo>
                      <a:pt x="72316" y="37067"/>
                    </a:lnTo>
                    <a:lnTo>
                      <a:pt x="72094" y="46482"/>
                    </a:lnTo>
                    <a:lnTo>
                      <a:pt x="70430" y="55229"/>
                    </a:lnTo>
                    <a:lnTo>
                      <a:pt x="67480" y="63998"/>
                    </a:lnTo>
                    <a:lnTo>
                      <a:pt x="63776" y="72936"/>
                    </a:lnTo>
                    <a:lnTo>
                      <a:pt x="59800" y="81488"/>
                    </a:lnTo>
                    <a:lnTo>
                      <a:pt x="55162" y="89038"/>
                    </a:lnTo>
                    <a:lnTo>
                      <a:pt x="49820" y="95611"/>
                    </a:lnTo>
                    <a:lnTo>
                      <a:pt x="44468" y="102000"/>
                    </a:lnTo>
                    <a:lnTo>
                      <a:pt x="38901" y="108079"/>
                    </a:lnTo>
                    <a:lnTo>
                      <a:pt x="32713" y="113487"/>
                    </a:lnTo>
                    <a:lnTo>
                      <a:pt x="25503" y="117632"/>
                    </a:lnTo>
                    <a:lnTo>
                      <a:pt x="15442" y="117634"/>
                    </a:lnTo>
                    <a:lnTo>
                      <a:pt x="0"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6" name="Freihandform 567">
                <a:extLst>
                  <a:ext uri="{FF2B5EF4-FFF2-40B4-BE49-F238E27FC236}">
                    <a16:creationId xmlns:a16="http://schemas.microsoft.com/office/drawing/2014/main" id="{B80EBC19-6DCA-4E0C-90DF-CE112EC557A1}"/>
                  </a:ext>
                </a:extLst>
              </p:cNvPr>
              <p:cNvSpPr/>
              <p:nvPr/>
            </p:nvSpPr>
            <p:spPr>
              <a:xfrm>
                <a:off x="5027636" y="680589"/>
                <a:ext cx="65109" cy="107885"/>
              </a:xfrm>
              <a:custGeom>
                <a:avLst/>
                <a:gdLst/>
                <a:ahLst/>
                <a:cxnLst/>
                <a:rect l="0" t="0" r="0" b="0"/>
                <a:pathLst>
                  <a:path w="65378" h="106700">
                    <a:moveTo>
                      <a:pt x="40410" y="0"/>
                    </a:moveTo>
                    <a:lnTo>
                      <a:pt x="49177" y="598"/>
                    </a:lnTo>
                    <a:lnTo>
                      <a:pt x="56650" y="3124"/>
                    </a:lnTo>
                    <a:lnTo>
                      <a:pt x="62044" y="8321"/>
                    </a:lnTo>
                    <a:lnTo>
                      <a:pt x="64717" y="16445"/>
                    </a:lnTo>
                    <a:lnTo>
                      <a:pt x="65377" y="24741"/>
                    </a:lnTo>
                    <a:lnTo>
                      <a:pt x="64926" y="32348"/>
                    </a:lnTo>
                    <a:lnTo>
                      <a:pt x="63879" y="39717"/>
                    </a:lnTo>
                    <a:lnTo>
                      <a:pt x="62474" y="47032"/>
                    </a:lnTo>
                    <a:lnTo>
                      <a:pt x="60502" y="54095"/>
                    </a:lnTo>
                    <a:lnTo>
                      <a:pt x="56902" y="62219"/>
                    </a:lnTo>
                    <a:lnTo>
                      <a:pt x="52248" y="70986"/>
                    </a:lnTo>
                    <a:lnTo>
                      <a:pt x="47532" y="79579"/>
                    </a:lnTo>
                    <a:lnTo>
                      <a:pt x="43016" y="87849"/>
                    </a:lnTo>
                    <a:lnTo>
                      <a:pt x="38055" y="95799"/>
                    </a:lnTo>
                    <a:lnTo>
                      <a:pt x="31931" y="102696"/>
                    </a:lnTo>
                    <a:lnTo>
                      <a:pt x="24266" y="106699"/>
                    </a:lnTo>
                    <a:lnTo>
                      <a:pt x="16449" y="106321"/>
                    </a:lnTo>
                    <a:lnTo>
                      <a:pt x="9909" y="101319"/>
                    </a:lnTo>
                    <a:lnTo>
                      <a:pt x="4393" y="91671"/>
                    </a:lnTo>
                    <a:lnTo>
                      <a:pt x="0" y="750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7" name="Freihandform 568">
                <a:extLst>
                  <a:ext uri="{FF2B5EF4-FFF2-40B4-BE49-F238E27FC236}">
                    <a16:creationId xmlns:a16="http://schemas.microsoft.com/office/drawing/2014/main" id="{FBAD883C-ECDD-4FD7-979A-34BC915BCA76}"/>
                  </a:ext>
                </a:extLst>
              </p:cNvPr>
              <p:cNvSpPr/>
              <p:nvPr/>
            </p:nvSpPr>
            <p:spPr>
              <a:xfrm>
                <a:off x="4865656" y="704387"/>
                <a:ext cx="239793" cy="363319"/>
              </a:xfrm>
              <a:custGeom>
                <a:avLst/>
                <a:gdLst/>
                <a:ahLst/>
                <a:cxnLst/>
                <a:rect l="0" t="0" r="0" b="0"/>
                <a:pathLst>
                  <a:path w="239040" h="363682">
                    <a:moveTo>
                      <a:pt x="219364" y="0"/>
                    </a:moveTo>
                    <a:lnTo>
                      <a:pt x="227604" y="1149"/>
                    </a:lnTo>
                    <a:lnTo>
                      <a:pt x="233522" y="5554"/>
                    </a:lnTo>
                    <a:lnTo>
                      <a:pt x="237438" y="13320"/>
                    </a:lnTo>
                    <a:lnTo>
                      <a:pt x="239039" y="23461"/>
                    </a:lnTo>
                    <a:lnTo>
                      <a:pt x="238356" y="34403"/>
                    </a:lnTo>
                    <a:lnTo>
                      <a:pt x="236428" y="43549"/>
                    </a:lnTo>
                    <a:lnTo>
                      <a:pt x="233897" y="50840"/>
                    </a:lnTo>
                    <a:lnTo>
                      <a:pt x="230955" y="57248"/>
                    </a:lnTo>
                    <a:lnTo>
                      <a:pt x="227723" y="63286"/>
                    </a:lnTo>
                    <a:lnTo>
                      <a:pt x="224292" y="69171"/>
                    </a:lnTo>
                    <a:lnTo>
                      <a:pt x="220723" y="74994"/>
                    </a:lnTo>
                    <a:lnTo>
                      <a:pt x="217062" y="80790"/>
                    </a:lnTo>
                    <a:lnTo>
                      <a:pt x="213339" y="86551"/>
                    </a:lnTo>
                    <a:lnTo>
                      <a:pt x="209432" y="92220"/>
                    </a:lnTo>
                    <a:lnTo>
                      <a:pt x="204037" y="99098"/>
                    </a:lnTo>
                    <a:lnTo>
                      <a:pt x="196863" y="106766"/>
                    </a:lnTo>
                    <a:lnTo>
                      <a:pt x="190025" y="113171"/>
                    </a:lnTo>
                    <a:lnTo>
                      <a:pt x="183996" y="118224"/>
                    </a:lnTo>
                    <a:lnTo>
                      <a:pt x="178294" y="122615"/>
                    </a:lnTo>
                    <a:lnTo>
                      <a:pt x="172601" y="126692"/>
                    </a:lnTo>
                    <a:lnTo>
                      <a:pt x="166150" y="130390"/>
                    </a:lnTo>
                    <a:lnTo>
                      <a:pt x="158523" y="133648"/>
                    </a:lnTo>
                    <a:lnTo>
                      <a:pt x="149896" y="136523"/>
                    </a:lnTo>
                    <a:lnTo>
                      <a:pt x="141411" y="139105"/>
                    </a:lnTo>
                    <a:lnTo>
                      <a:pt x="133645" y="141553"/>
                    </a:lnTo>
                    <a:lnTo>
                      <a:pt x="125069" y="144597"/>
                    </a:lnTo>
                    <a:lnTo>
                      <a:pt x="116013" y="148186"/>
                    </a:lnTo>
                    <a:lnTo>
                      <a:pt x="107252" y="152003"/>
                    </a:lnTo>
                    <a:lnTo>
                      <a:pt x="98893" y="156177"/>
                    </a:lnTo>
                    <a:lnTo>
                      <a:pt x="90824" y="161319"/>
                    </a:lnTo>
                    <a:lnTo>
                      <a:pt x="82933" y="168127"/>
                    </a:lnTo>
                    <a:lnTo>
                      <a:pt x="75280" y="176471"/>
                    </a:lnTo>
                    <a:lnTo>
                      <a:pt x="69082" y="184077"/>
                    </a:lnTo>
                    <a:lnTo>
                      <a:pt x="64122" y="190691"/>
                    </a:lnTo>
                    <a:lnTo>
                      <a:pt x="59013" y="198224"/>
                    </a:lnTo>
                    <a:lnTo>
                      <a:pt x="53592" y="206786"/>
                    </a:lnTo>
                    <a:lnTo>
                      <a:pt x="47708" y="216252"/>
                    </a:lnTo>
                    <a:lnTo>
                      <a:pt x="41846" y="226542"/>
                    </a:lnTo>
                    <a:lnTo>
                      <a:pt x="36532" y="237394"/>
                    </a:lnTo>
                    <a:lnTo>
                      <a:pt x="31790" y="248578"/>
                    </a:lnTo>
                    <a:lnTo>
                      <a:pt x="27448" y="259918"/>
                    </a:lnTo>
                    <a:lnTo>
                      <a:pt x="23341" y="271051"/>
                    </a:lnTo>
                    <a:lnTo>
                      <a:pt x="19426" y="281462"/>
                    </a:lnTo>
                    <a:lnTo>
                      <a:pt x="16260" y="291971"/>
                    </a:lnTo>
                    <a:lnTo>
                      <a:pt x="14207" y="301374"/>
                    </a:lnTo>
                    <a:lnTo>
                      <a:pt x="12285" y="310878"/>
                    </a:lnTo>
                    <a:lnTo>
                      <a:pt x="9877" y="320786"/>
                    </a:lnTo>
                    <a:lnTo>
                      <a:pt x="7448" y="330165"/>
                    </a:lnTo>
                    <a:lnTo>
                      <a:pt x="4432" y="342956"/>
                    </a:lnTo>
                    <a:lnTo>
                      <a:pt x="0" y="36368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8" name="Freihandform 569">
                <a:extLst>
                  <a:ext uri="{FF2B5EF4-FFF2-40B4-BE49-F238E27FC236}">
                    <a16:creationId xmlns:a16="http://schemas.microsoft.com/office/drawing/2014/main" id="{171185A7-62AC-4AD7-BE41-EF2265C9563B}"/>
                  </a:ext>
                </a:extLst>
              </p:cNvPr>
              <p:cNvSpPr/>
              <p:nvPr/>
            </p:nvSpPr>
            <p:spPr>
              <a:xfrm>
                <a:off x="4825955" y="1015349"/>
                <a:ext cx="74638" cy="52356"/>
              </a:xfrm>
              <a:custGeom>
                <a:avLst/>
                <a:gdLst/>
                <a:ahLst/>
                <a:cxnLst/>
                <a:rect l="0" t="0" r="0" b="0"/>
                <a:pathLst>
                  <a:path w="75046" h="51028">
                    <a:moveTo>
                      <a:pt x="0" y="0"/>
                    </a:moveTo>
                    <a:lnTo>
                      <a:pt x="6247" y="10"/>
                    </a:lnTo>
                    <a:lnTo>
                      <a:pt x="11908" y="5419"/>
                    </a:lnTo>
                    <a:lnTo>
                      <a:pt x="17109" y="12364"/>
                    </a:lnTo>
                    <a:lnTo>
                      <a:pt x="21891" y="18803"/>
                    </a:lnTo>
                    <a:lnTo>
                      <a:pt x="26490" y="24492"/>
                    </a:lnTo>
                    <a:lnTo>
                      <a:pt x="31151" y="29852"/>
                    </a:lnTo>
                    <a:lnTo>
                      <a:pt x="37152" y="36294"/>
                    </a:lnTo>
                    <a:lnTo>
                      <a:pt x="44303" y="43016"/>
                    </a:lnTo>
                    <a:lnTo>
                      <a:pt x="51883" y="48400"/>
                    </a:lnTo>
                    <a:lnTo>
                      <a:pt x="59456" y="51027"/>
                    </a:lnTo>
                    <a:lnTo>
                      <a:pt x="65770" y="49584"/>
                    </a:lnTo>
                    <a:lnTo>
                      <a:pt x="70993" y="44523"/>
                    </a:lnTo>
                    <a:lnTo>
                      <a:pt x="75045" y="346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9" name="Freihandform 570">
                <a:extLst>
                  <a:ext uri="{FF2B5EF4-FFF2-40B4-BE49-F238E27FC236}">
                    <a16:creationId xmlns:a16="http://schemas.microsoft.com/office/drawing/2014/main" id="{DA7C7725-B37C-4EA2-A756-045B6996FDEB}"/>
                  </a:ext>
                </a:extLst>
              </p:cNvPr>
              <p:cNvSpPr/>
              <p:nvPr/>
            </p:nvSpPr>
            <p:spPr>
              <a:xfrm>
                <a:off x="4832307" y="947129"/>
                <a:ext cx="66697" cy="82500"/>
              </a:xfrm>
              <a:custGeom>
                <a:avLst/>
                <a:gdLst/>
                <a:ahLst/>
                <a:cxnLst/>
                <a:rect l="0" t="0" r="0" b="0"/>
                <a:pathLst>
                  <a:path w="67156" h="82631">
                    <a:moveTo>
                      <a:pt x="0" y="0"/>
                    </a:moveTo>
                    <a:lnTo>
                      <a:pt x="9366" y="2619"/>
                    </a:lnTo>
                    <a:lnTo>
                      <a:pt x="19365" y="4721"/>
                    </a:lnTo>
                    <a:lnTo>
                      <a:pt x="29829" y="7992"/>
                    </a:lnTo>
                    <a:lnTo>
                      <a:pt x="39401" y="12904"/>
                    </a:lnTo>
                    <a:lnTo>
                      <a:pt x="47471" y="19337"/>
                    </a:lnTo>
                    <a:lnTo>
                      <a:pt x="54716" y="27411"/>
                    </a:lnTo>
                    <a:lnTo>
                      <a:pt x="60574" y="36900"/>
                    </a:lnTo>
                    <a:lnTo>
                      <a:pt x="64490" y="47323"/>
                    </a:lnTo>
                    <a:lnTo>
                      <a:pt x="66718" y="58225"/>
                    </a:lnTo>
                    <a:lnTo>
                      <a:pt x="67155" y="68677"/>
                    </a:lnTo>
                    <a:lnTo>
                      <a:pt x="65063" y="77351"/>
                    </a:lnTo>
                    <a:lnTo>
                      <a:pt x="59228" y="82421"/>
                    </a:lnTo>
                    <a:lnTo>
                      <a:pt x="51028" y="82630"/>
                    </a:lnTo>
                    <a:lnTo>
                      <a:pt x="42426" y="77720"/>
                    </a:lnTo>
                    <a:lnTo>
                      <a:pt x="33330" y="66769"/>
                    </a:lnTo>
                    <a:lnTo>
                      <a:pt x="23090" y="46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0" name="Freihandform 571">
                <a:extLst>
                  <a:ext uri="{FF2B5EF4-FFF2-40B4-BE49-F238E27FC236}">
                    <a16:creationId xmlns:a16="http://schemas.microsoft.com/office/drawing/2014/main" id="{5BA51317-58D0-4AA4-AE96-31683B45D16E}"/>
                  </a:ext>
                </a:extLst>
              </p:cNvPr>
              <p:cNvSpPr/>
              <p:nvPr/>
            </p:nvSpPr>
            <p:spPr>
              <a:xfrm>
                <a:off x="4843424" y="921744"/>
                <a:ext cx="61933" cy="128510"/>
              </a:xfrm>
              <a:custGeom>
                <a:avLst/>
                <a:gdLst/>
                <a:ahLst/>
                <a:cxnLst/>
                <a:rect l="0" t="0" r="0" b="0"/>
                <a:pathLst>
                  <a:path w="61764" h="129021">
                    <a:moveTo>
                      <a:pt x="0" y="2020"/>
                    </a:moveTo>
                    <a:lnTo>
                      <a:pt x="9342" y="0"/>
                    </a:lnTo>
                    <a:lnTo>
                      <a:pt x="19019" y="424"/>
                    </a:lnTo>
                    <a:lnTo>
                      <a:pt x="28327" y="2413"/>
                    </a:lnTo>
                    <a:lnTo>
                      <a:pt x="36388" y="6618"/>
                    </a:lnTo>
                    <a:lnTo>
                      <a:pt x="42956" y="13097"/>
                    </a:lnTo>
                    <a:lnTo>
                      <a:pt x="48364" y="20821"/>
                    </a:lnTo>
                    <a:lnTo>
                      <a:pt x="52974" y="29891"/>
                    </a:lnTo>
                    <a:lnTo>
                      <a:pt x="56436" y="38464"/>
                    </a:lnTo>
                    <a:lnTo>
                      <a:pt x="58788" y="46382"/>
                    </a:lnTo>
                    <a:lnTo>
                      <a:pt x="60359" y="54381"/>
                    </a:lnTo>
                    <a:lnTo>
                      <a:pt x="61383" y="62647"/>
                    </a:lnTo>
                    <a:lnTo>
                      <a:pt x="61763" y="70706"/>
                    </a:lnTo>
                    <a:lnTo>
                      <a:pt x="61137" y="79848"/>
                    </a:lnTo>
                    <a:lnTo>
                      <a:pt x="59978" y="90045"/>
                    </a:lnTo>
                    <a:lnTo>
                      <a:pt x="58171" y="100661"/>
                    </a:lnTo>
                    <a:lnTo>
                      <a:pt x="54220" y="113034"/>
                    </a:lnTo>
                    <a:lnTo>
                      <a:pt x="46182" y="12902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1" name="Freihandform 572">
                <a:extLst>
                  <a:ext uri="{FF2B5EF4-FFF2-40B4-BE49-F238E27FC236}">
                    <a16:creationId xmlns:a16="http://schemas.microsoft.com/office/drawing/2014/main" id="{47FF220C-0430-4300-B3EC-E6783B59E758}"/>
                  </a:ext>
                </a:extLst>
              </p:cNvPr>
              <p:cNvSpPr/>
              <p:nvPr/>
            </p:nvSpPr>
            <p:spPr>
              <a:xfrm>
                <a:off x="4289199" y="1074052"/>
                <a:ext cx="115927" cy="33317"/>
              </a:xfrm>
              <a:custGeom>
                <a:avLst/>
                <a:gdLst/>
                <a:ahLst/>
                <a:cxnLst/>
                <a:rect l="0" t="0" r="0" b="0"/>
                <a:pathLst>
                  <a:path w="115455" h="33642">
                    <a:moveTo>
                      <a:pt x="0" y="5773"/>
                    </a:moveTo>
                    <a:lnTo>
                      <a:pt x="3697" y="11490"/>
                    </a:lnTo>
                    <a:lnTo>
                      <a:pt x="9233" y="16602"/>
                    </a:lnTo>
                    <a:lnTo>
                      <a:pt x="16524" y="22002"/>
                    </a:lnTo>
                    <a:lnTo>
                      <a:pt x="23986" y="26331"/>
                    </a:lnTo>
                    <a:lnTo>
                      <a:pt x="31382" y="29191"/>
                    </a:lnTo>
                    <a:lnTo>
                      <a:pt x="39118" y="31047"/>
                    </a:lnTo>
                    <a:lnTo>
                      <a:pt x="47067" y="32261"/>
                    </a:lnTo>
                    <a:lnTo>
                      <a:pt x="55038" y="33059"/>
                    </a:lnTo>
                    <a:lnTo>
                      <a:pt x="62961" y="33564"/>
                    </a:lnTo>
                    <a:lnTo>
                      <a:pt x="70826" y="33641"/>
                    </a:lnTo>
                    <a:lnTo>
                      <a:pt x="78642" y="33219"/>
                    </a:lnTo>
                    <a:lnTo>
                      <a:pt x="86373" y="32340"/>
                    </a:lnTo>
                    <a:lnTo>
                      <a:pt x="93764" y="30768"/>
                    </a:lnTo>
                    <a:lnTo>
                      <a:pt x="101970" y="27364"/>
                    </a:lnTo>
                    <a:lnTo>
                      <a:pt x="108773" y="21309"/>
                    </a:lnTo>
                    <a:lnTo>
                      <a:pt x="113484" y="12590"/>
                    </a:lnTo>
                    <a:lnTo>
                      <a:pt x="115454"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2" name="Freihandform 573">
                <a:extLst>
                  <a:ext uri="{FF2B5EF4-FFF2-40B4-BE49-F238E27FC236}">
                    <a16:creationId xmlns:a16="http://schemas.microsoft.com/office/drawing/2014/main" id="{9DBE861A-693F-449B-A407-AE9F837FDCEE}"/>
                  </a:ext>
                </a:extLst>
              </p:cNvPr>
              <p:cNvSpPr/>
              <p:nvPr/>
            </p:nvSpPr>
            <p:spPr>
              <a:xfrm>
                <a:off x="4313020" y="1043907"/>
                <a:ext cx="96870" cy="34904"/>
              </a:xfrm>
              <a:custGeom>
                <a:avLst/>
                <a:gdLst/>
                <a:ahLst/>
                <a:cxnLst/>
                <a:rect l="0" t="0" r="0" b="0"/>
                <a:pathLst>
                  <a:path w="98137" h="36284">
                    <a:moveTo>
                      <a:pt x="0" y="36283"/>
                    </a:moveTo>
                    <a:lnTo>
                      <a:pt x="8815" y="33161"/>
                    </a:lnTo>
                    <a:lnTo>
                      <a:pt x="16936" y="29827"/>
                    </a:lnTo>
                    <a:lnTo>
                      <a:pt x="24830" y="26234"/>
                    </a:lnTo>
                    <a:lnTo>
                      <a:pt x="32623" y="21832"/>
                    </a:lnTo>
                    <a:lnTo>
                      <a:pt x="40367" y="16319"/>
                    </a:lnTo>
                    <a:lnTo>
                      <a:pt x="48149" y="10020"/>
                    </a:lnTo>
                    <a:lnTo>
                      <a:pt x="56588" y="4495"/>
                    </a:lnTo>
                    <a:lnTo>
                      <a:pt x="66048" y="990"/>
                    </a:lnTo>
                    <a:lnTo>
                      <a:pt x="76245" y="0"/>
                    </a:lnTo>
                    <a:lnTo>
                      <a:pt x="85620" y="1711"/>
                    </a:lnTo>
                    <a:lnTo>
                      <a:pt x="92626" y="6033"/>
                    </a:lnTo>
                    <a:lnTo>
                      <a:pt x="97143" y="13183"/>
                    </a:lnTo>
                    <a:lnTo>
                      <a:pt x="98136" y="2473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3" name="Freihandform 574">
                <a:extLst>
                  <a:ext uri="{FF2B5EF4-FFF2-40B4-BE49-F238E27FC236}">
                    <a16:creationId xmlns:a16="http://schemas.microsoft.com/office/drawing/2014/main" id="{CBB343F2-9705-4B21-929D-DDEE3808581E}"/>
                  </a:ext>
                </a:extLst>
              </p:cNvPr>
              <p:cNvSpPr/>
              <p:nvPr/>
            </p:nvSpPr>
            <p:spPr>
              <a:xfrm>
                <a:off x="4352721" y="1028042"/>
                <a:ext cx="63521" cy="57116"/>
              </a:xfrm>
              <a:custGeom>
                <a:avLst/>
                <a:gdLst/>
                <a:ahLst/>
                <a:cxnLst/>
                <a:rect l="0" t="0" r="0" b="0"/>
                <a:pathLst>
                  <a:path w="63501" h="57729">
                    <a:moveTo>
                      <a:pt x="0" y="0"/>
                    </a:moveTo>
                    <a:lnTo>
                      <a:pt x="9343" y="551"/>
                    </a:lnTo>
                    <a:lnTo>
                      <a:pt x="19018" y="2430"/>
                    </a:lnTo>
                    <a:lnTo>
                      <a:pt x="28391" y="5126"/>
                    </a:lnTo>
                    <a:lnTo>
                      <a:pt x="37159" y="8392"/>
                    </a:lnTo>
                    <a:lnTo>
                      <a:pt x="45162" y="12559"/>
                    </a:lnTo>
                    <a:lnTo>
                      <a:pt x="51977" y="18617"/>
                    </a:lnTo>
                    <a:lnTo>
                      <a:pt x="57494" y="26671"/>
                    </a:lnTo>
                    <a:lnTo>
                      <a:pt x="61598" y="38620"/>
                    </a:lnTo>
                    <a:lnTo>
                      <a:pt x="63500" y="5772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4" name="Freihandform 575">
                <a:extLst>
                  <a:ext uri="{FF2B5EF4-FFF2-40B4-BE49-F238E27FC236}">
                    <a16:creationId xmlns:a16="http://schemas.microsoft.com/office/drawing/2014/main" id="{5F92A5A5-9D20-4934-8793-08CF8ACF5E30}"/>
                  </a:ext>
                </a:extLst>
              </p:cNvPr>
              <p:cNvSpPr/>
              <p:nvPr/>
            </p:nvSpPr>
            <p:spPr>
              <a:xfrm>
                <a:off x="4011294" y="802753"/>
                <a:ext cx="76226" cy="61876"/>
              </a:xfrm>
              <a:custGeom>
                <a:avLst/>
                <a:gdLst/>
                <a:ahLst/>
                <a:cxnLst/>
                <a:rect l="0" t="0" r="0" b="0"/>
                <a:pathLst>
                  <a:path w="75046" h="62327">
                    <a:moveTo>
                      <a:pt x="0" y="0"/>
                    </a:moveTo>
                    <a:lnTo>
                      <a:pt x="3122" y="8816"/>
                    </a:lnTo>
                    <a:lnTo>
                      <a:pt x="6455" y="16937"/>
                    </a:lnTo>
                    <a:lnTo>
                      <a:pt x="10049" y="24831"/>
                    </a:lnTo>
                    <a:lnTo>
                      <a:pt x="14450" y="32600"/>
                    </a:lnTo>
                    <a:lnTo>
                      <a:pt x="19963" y="40020"/>
                    </a:lnTo>
                    <a:lnTo>
                      <a:pt x="26389" y="46520"/>
                    </a:lnTo>
                    <a:lnTo>
                      <a:pt x="33425" y="52010"/>
                    </a:lnTo>
                    <a:lnTo>
                      <a:pt x="41093" y="56774"/>
                    </a:lnTo>
                    <a:lnTo>
                      <a:pt x="49707" y="60914"/>
                    </a:lnTo>
                    <a:lnTo>
                      <a:pt x="58193" y="62326"/>
                    </a:lnTo>
                    <a:lnTo>
                      <a:pt x="66544" y="58589"/>
                    </a:lnTo>
                    <a:lnTo>
                      <a:pt x="75045" y="46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5" name="Freihandform 576">
                <a:extLst>
                  <a:ext uri="{FF2B5EF4-FFF2-40B4-BE49-F238E27FC236}">
                    <a16:creationId xmlns:a16="http://schemas.microsoft.com/office/drawing/2014/main" id="{1EB7FE79-EFBA-4C9C-BF39-E6E4FB3AABD4}"/>
                  </a:ext>
                </a:extLst>
              </p:cNvPr>
              <p:cNvSpPr/>
              <p:nvPr/>
            </p:nvSpPr>
            <p:spPr>
              <a:xfrm>
                <a:off x="4017646" y="815445"/>
                <a:ext cx="74637" cy="44423"/>
              </a:xfrm>
              <a:custGeom>
                <a:avLst/>
                <a:gdLst/>
                <a:ahLst/>
                <a:cxnLst/>
                <a:rect l="0" t="0" r="0" b="0"/>
                <a:pathLst>
                  <a:path w="75046" h="44151">
                    <a:moveTo>
                      <a:pt x="0" y="3741"/>
                    </a:moveTo>
                    <a:lnTo>
                      <a:pt x="8839" y="3214"/>
                    </a:lnTo>
                    <a:lnTo>
                      <a:pt x="17284" y="1659"/>
                    </a:lnTo>
                    <a:lnTo>
                      <a:pt x="26333" y="244"/>
                    </a:lnTo>
                    <a:lnTo>
                      <a:pt x="35612" y="0"/>
                    </a:lnTo>
                    <a:lnTo>
                      <a:pt x="44535" y="1499"/>
                    </a:lnTo>
                    <a:lnTo>
                      <a:pt x="52935" y="5028"/>
                    </a:lnTo>
                    <a:lnTo>
                      <a:pt x="60307" y="10295"/>
                    </a:lnTo>
                    <a:lnTo>
                      <a:pt x="66204" y="17364"/>
                    </a:lnTo>
                    <a:lnTo>
                      <a:pt x="71138" y="27779"/>
                    </a:lnTo>
                    <a:lnTo>
                      <a:pt x="75045" y="4415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6" name="Freihandform 577">
                <a:extLst>
                  <a:ext uri="{FF2B5EF4-FFF2-40B4-BE49-F238E27FC236}">
                    <a16:creationId xmlns:a16="http://schemas.microsoft.com/office/drawing/2014/main" id="{FF070D41-A7A5-418D-B137-2894046E5783}"/>
                  </a:ext>
                </a:extLst>
              </p:cNvPr>
              <p:cNvSpPr/>
              <p:nvPr/>
            </p:nvSpPr>
            <p:spPr>
              <a:xfrm>
                <a:off x="4052583" y="750397"/>
                <a:ext cx="6352" cy="23798"/>
              </a:xfrm>
              <a:custGeom>
                <a:avLst/>
                <a:gdLst/>
                <a:ahLst/>
                <a:cxnLst/>
                <a:rect l="0" t="0" r="0" b="0"/>
                <a:pathLst>
                  <a:path w="5773" h="23091">
                    <a:moveTo>
                      <a:pt x="5772" y="23090"/>
                    </a:move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7" name="Freihandform 578">
                <a:extLst>
                  <a:ext uri="{FF2B5EF4-FFF2-40B4-BE49-F238E27FC236}">
                    <a16:creationId xmlns:a16="http://schemas.microsoft.com/office/drawing/2014/main" id="{E9A9D576-798B-4EDC-8E0B-C71DC5EB4A6E}"/>
                  </a:ext>
                </a:extLst>
              </p:cNvPr>
              <p:cNvSpPr/>
              <p:nvPr/>
            </p:nvSpPr>
            <p:spPr>
              <a:xfrm>
                <a:off x="4035114" y="698041"/>
                <a:ext cx="52406" cy="68222"/>
              </a:xfrm>
              <a:custGeom>
                <a:avLst/>
                <a:gdLst/>
                <a:ahLst/>
                <a:cxnLst/>
                <a:rect l="0" t="0" r="0" b="0"/>
                <a:pathLst>
                  <a:path w="51955" h="67113">
                    <a:moveTo>
                      <a:pt x="0" y="0"/>
                    </a:moveTo>
                    <a:lnTo>
                      <a:pt x="5693" y="9343"/>
                    </a:lnTo>
                    <a:lnTo>
                      <a:pt x="10481" y="19019"/>
                    </a:lnTo>
                    <a:lnTo>
                      <a:pt x="14845" y="28391"/>
                    </a:lnTo>
                    <a:lnTo>
                      <a:pt x="18967" y="37183"/>
                    </a:lnTo>
                    <a:lnTo>
                      <a:pt x="22956" y="45510"/>
                    </a:lnTo>
                    <a:lnTo>
                      <a:pt x="26938" y="53480"/>
                    </a:lnTo>
                    <a:lnTo>
                      <a:pt x="31528" y="60546"/>
                    </a:lnTo>
                    <a:lnTo>
                      <a:pt x="36999" y="65453"/>
                    </a:lnTo>
                    <a:lnTo>
                      <a:pt x="43579" y="67112"/>
                    </a:lnTo>
                    <a:lnTo>
                      <a:pt x="51954" y="635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8" name="Freihandform 579">
                <a:extLst>
                  <a:ext uri="{FF2B5EF4-FFF2-40B4-BE49-F238E27FC236}">
                    <a16:creationId xmlns:a16="http://schemas.microsoft.com/office/drawing/2014/main" id="{A0BF13C2-B99E-46E8-8BD6-382F2480AC6E}"/>
                  </a:ext>
                </a:extLst>
              </p:cNvPr>
              <p:cNvSpPr/>
              <p:nvPr/>
            </p:nvSpPr>
            <p:spPr>
              <a:xfrm>
                <a:off x="4035114" y="704387"/>
                <a:ext cx="36525" cy="87260"/>
              </a:xfrm>
              <a:custGeom>
                <a:avLst/>
                <a:gdLst/>
                <a:ahLst/>
                <a:cxnLst/>
                <a:rect l="0" t="0" r="0" b="0"/>
                <a:pathLst>
                  <a:path w="36222" h="86592">
                    <a:moveTo>
                      <a:pt x="0" y="0"/>
                    </a:moveTo>
                    <a:lnTo>
                      <a:pt x="8792" y="1101"/>
                    </a:lnTo>
                    <a:lnTo>
                      <a:pt x="16589" y="4859"/>
                    </a:lnTo>
                    <a:lnTo>
                      <a:pt x="23265" y="10378"/>
                    </a:lnTo>
                    <a:lnTo>
                      <a:pt x="28764" y="18022"/>
                    </a:lnTo>
                    <a:lnTo>
                      <a:pt x="32706" y="25791"/>
                    </a:lnTo>
                    <a:lnTo>
                      <a:pt x="35046" y="33038"/>
                    </a:lnTo>
                    <a:lnTo>
                      <a:pt x="36103" y="40171"/>
                    </a:lnTo>
                    <a:lnTo>
                      <a:pt x="36221" y="47357"/>
                    </a:lnTo>
                    <a:lnTo>
                      <a:pt x="35679" y="54410"/>
                    </a:lnTo>
                    <a:lnTo>
                      <a:pt x="34568" y="61648"/>
                    </a:lnTo>
                    <a:lnTo>
                      <a:pt x="32530" y="71461"/>
                    </a:lnTo>
                    <a:lnTo>
                      <a:pt x="28864" y="865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9" name="Freihandform 580">
                <a:extLst>
                  <a:ext uri="{FF2B5EF4-FFF2-40B4-BE49-F238E27FC236}">
                    <a16:creationId xmlns:a16="http://schemas.microsoft.com/office/drawing/2014/main" id="{EED3007C-7E9C-4CCD-96A1-537F42AD834C}"/>
                  </a:ext>
                </a:extLst>
              </p:cNvPr>
              <p:cNvSpPr/>
              <p:nvPr/>
            </p:nvSpPr>
            <p:spPr>
              <a:xfrm>
                <a:off x="3244273" y="1078811"/>
                <a:ext cx="80990" cy="15865"/>
              </a:xfrm>
              <a:custGeom>
                <a:avLst/>
                <a:gdLst/>
                <a:ahLst/>
                <a:cxnLst/>
                <a:rect l="0" t="0" r="0" b="0"/>
                <a:pathLst>
                  <a:path w="80818" h="14914">
                    <a:moveTo>
                      <a:pt x="0" y="0"/>
                    </a:moveTo>
                    <a:lnTo>
                      <a:pt x="6770" y="5166"/>
                    </a:lnTo>
                    <a:lnTo>
                      <a:pt x="14992" y="8399"/>
                    </a:lnTo>
                    <a:lnTo>
                      <a:pt x="23594" y="11222"/>
                    </a:lnTo>
                    <a:lnTo>
                      <a:pt x="32641" y="13589"/>
                    </a:lnTo>
                    <a:lnTo>
                      <a:pt x="42168" y="14913"/>
                    </a:lnTo>
                    <a:lnTo>
                      <a:pt x="51491" y="14674"/>
                    </a:lnTo>
                    <a:lnTo>
                      <a:pt x="60419" y="12929"/>
                    </a:lnTo>
                    <a:lnTo>
                      <a:pt x="69902" y="10076"/>
                    </a:lnTo>
                    <a:lnTo>
                      <a:pt x="80817" y="577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0" name="Freihandform 581">
                <a:extLst>
                  <a:ext uri="{FF2B5EF4-FFF2-40B4-BE49-F238E27FC236}">
                    <a16:creationId xmlns:a16="http://schemas.microsoft.com/office/drawing/2014/main" id="{9D2F9F58-096D-47DB-A1C6-E5540BC4C590}"/>
                  </a:ext>
                </a:extLst>
              </p:cNvPr>
              <p:cNvSpPr/>
              <p:nvPr/>
            </p:nvSpPr>
            <p:spPr>
              <a:xfrm>
                <a:off x="3261742" y="1040734"/>
                <a:ext cx="85754" cy="61876"/>
              </a:xfrm>
              <a:custGeom>
                <a:avLst/>
                <a:gdLst/>
                <a:ahLst/>
                <a:cxnLst/>
                <a:rect l="0" t="0" r="0" b="0"/>
                <a:pathLst>
                  <a:path w="86591" h="61187">
                    <a:moveTo>
                      <a:pt x="0" y="15004"/>
                    </a:moveTo>
                    <a:lnTo>
                      <a:pt x="6244" y="11882"/>
                    </a:lnTo>
                    <a:lnTo>
                      <a:pt x="12910" y="8548"/>
                    </a:lnTo>
                    <a:lnTo>
                      <a:pt x="20097" y="5082"/>
                    </a:lnTo>
                    <a:lnTo>
                      <a:pt x="28644" y="2156"/>
                    </a:lnTo>
                    <a:lnTo>
                      <a:pt x="37003" y="351"/>
                    </a:lnTo>
                    <a:lnTo>
                      <a:pt x="45906" y="0"/>
                    </a:lnTo>
                    <a:lnTo>
                      <a:pt x="55115" y="1721"/>
                    </a:lnTo>
                    <a:lnTo>
                      <a:pt x="63883" y="6336"/>
                    </a:lnTo>
                    <a:lnTo>
                      <a:pt x="71519" y="13072"/>
                    </a:lnTo>
                    <a:lnTo>
                      <a:pt x="77575" y="21943"/>
                    </a:lnTo>
                    <a:lnTo>
                      <a:pt x="82618" y="36360"/>
                    </a:lnTo>
                    <a:lnTo>
                      <a:pt x="86590" y="6118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91" name="Gruppieren 587">
              <a:extLst>
                <a:ext uri="{FF2B5EF4-FFF2-40B4-BE49-F238E27FC236}">
                  <a16:creationId xmlns:a16="http://schemas.microsoft.com/office/drawing/2014/main" id="{01684DA0-D9B1-4481-9A8C-43493A354E2D}"/>
                </a:ext>
              </a:extLst>
            </p:cNvPr>
            <p:cNvGrpSpPr>
              <a:grpSpLocks/>
            </p:cNvGrpSpPr>
            <p:nvPr/>
          </p:nvGrpSpPr>
          <p:grpSpPr bwMode="auto">
            <a:xfrm>
              <a:off x="3594953" y="2540275"/>
              <a:ext cx="202666" cy="191248"/>
              <a:chOff x="2832941" y="1067954"/>
              <a:chExt cx="226019" cy="213592"/>
            </a:xfrm>
          </p:grpSpPr>
          <p:sp>
            <p:nvSpPr>
              <p:cNvPr id="592" name="Freihandform 583">
                <a:extLst>
                  <a:ext uri="{FF2B5EF4-FFF2-40B4-BE49-F238E27FC236}">
                    <a16:creationId xmlns:a16="http://schemas.microsoft.com/office/drawing/2014/main" id="{53B47EEB-7094-4B37-8EA3-B196B66710BF}"/>
                  </a:ext>
                </a:extLst>
              </p:cNvPr>
              <p:cNvSpPr/>
              <p:nvPr/>
            </p:nvSpPr>
            <p:spPr>
              <a:xfrm>
                <a:off x="3030310" y="1193877"/>
                <a:ext cx="9550" cy="87669"/>
              </a:xfrm>
              <a:custGeom>
                <a:avLst/>
                <a:gdLst/>
                <a:ahLst/>
                <a:cxnLst/>
                <a:rect l="0" t="0" r="0" b="0"/>
                <a:pathLst>
                  <a:path w="9865" h="87832">
                    <a:moveTo>
                      <a:pt x="5773" y="1240"/>
                    </a:moveTo>
                    <a:lnTo>
                      <a:pt x="4108" y="0"/>
                    </a:lnTo>
                    <a:lnTo>
                      <a:pt x="4580" y="7802"/>
                    </a:lnTo>
                    <a:lnTo>
                      <a:pt x="5800" y="18391"/>
                    </a:lnTo>
                    <a:lnTo>
                      <a:pt x="7562" y="29880"/>
                    </a:lnTo>
                    <a:lnTo>
                      <a:pt x="9006" y="39823"/>
                    </a:lnTo>
                    <a:lnTo>
                      <a:pt x="9864" y="48341"/>
                    </a:lnTo>
                    <a:lnTo>
                      <a:pt x="9523" y="58022"/>
                    </a:lnTo>
                    <a:lnTo>
                      <a:pt x="6818" y="70555"/>
                    </a:lnTo>
                    <a:lnTo>
                      <a:pt x="0" y="8783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3" name="Freihandform 584">
                <a:extLst>
                  <a:ext uri="{FF2B5EF4-FFF2-40B4-BE49-F238E27FC236}">
                    <a16:creationId xmlns:a16="http://schemas.microsoft.com/office/drawing/2014/main" id="{1A485747-8181-48B7-9D7D-84465E3E606E}"/>
                  </a:ext>
                </a:extLst>
              </p:cNvPr>
              <p:cNvSpPr/>
              <p:nvPr/>
            </p:nvSpPr>
            <p:spPr>
              <a:xfrm>
                <a:off x="3047818" y="1166780"/>
                <a:ext cx="11142" cy="92450"/>
              </a:xfrm>
              <a:custGeom>
                <a:avLst/>
                <a:gdLst/>
                <a:ahLst/>
                <a:cxnLst/>
                <a:rect l="0" t="0" r="0" b="0"/>
                <a:pathLst>
                  <a:path w="10960" h="92364">
                    <a:moveTo>
                      <a:pt x="0" y="0"/>
                    </a:moveTo>
                    <a:lnTo>
                      <a:pt x="3098" y="6819"/>
                    </a:lnTo>
                    <a:lnTo>
                      <a:pt x="6088" y="15434"/>
                    </a:lnTo>
                    <a:lnTo>
                      <a:pt x="8208" y="23625"/>
                    </a:lnTo>
                    <a:lnTo>
                      <a:pt x="9468" y="31036"/>
                    </a:lnTo>
                    <a:lnTo>
                      <a:pt x="10222" y="38228"/>
                    </a:lnTo>
                    <a:lnTo>
                      <a:pt x="10688" y="45457"/>
                    </a:lnTo>
                    <a:lnTo>
                      <a:pt x="10959" y="52765"/>
                    </a:lnTo>
                    <a:lnTo>
                      <a:pt x="10877" y="59924"/>
                    </a:lnTo>
                    <a:lnTo>
                      <a:pt x="10250" y="67245"/>
                    </a:lnTo>
                    <a:lnTo>
                      <a:pt x="8753" y="77139"/>
                    </a:lnTo>
                    <a:lnTo>
                      <a:pt x="5773" y="9236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4" name="Freihandform 585">
                <a:extLst>
                  <a:ext uri="{FF2B5EF4-FFF2-40B4-BE49-F238E27FC236}">
                    <a16:creationId xmlns:a16="http://schemas.microsoft.com/office/drawing/2014/main" id="{9FB6784B-DC91-4A41-B5CF-606600BB1EA1}"/>
                  </a:ext>
                </a:extLst>
              </p:cNvPr>
              <p:cNvSpPr/>
              <p:nvPr/>
            </p:nvSpPr>
            <p:spPr>
              <a:xfrm>
                <a:off x="2832941" y="1067954"/>
                <a:ext cx="36608" cy="81292"/>
              </a:xfrm>
              <a:custGeom>
                <a:avLst/>
                <a:gdLst/>
                <a:ahLst/>
                <a:cxnLst/>
                <a:rect l="0" t="0" r="0" b="0"/>
                <a:pathLst>
                  <a:path w="36105" h="80820">
                    <a:moveTo>
                      <a:pt x="13013" y="0"/>
                    </a:moveTo>
                    <a:lnTo>
                      <a:pt x="5323" y="4751"/>
                    </a:lnTo>
                    <a:lnTo>
                      <a:pt x="1283" y="13397"/>
                    </a:lnTo>
                    <a:lnTo>
                      <a:pt x="0" y="23798"/>
                    </a:lnTo>
                    <a:lnTo>
                      <a:pt x="909" y="34880"/>
                    </a:lnTo>
                    <a:lnTo>
                      <a:pt x="3791" y="45934"/>
                    </a:lnTo>
                    <a:lnTo>
                      <a:pt x="9182" y="56135"/>
                    </a:lnTo>
                    <a:lnTo>
                      <a:pt x="16474" y="64815"/>
                    </a:lnTo>
                    <a:lnTo>
                      <a:pt x="25224" y="72896"/>
                    </a:lnTo>
                    <a:lnTo>
                      <a:pt x="36104" y="8081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5" name="Freihandform 586">
                <a:extLst>
                  <a:ext uri="{FF2B5EF4-FFF2-40B4-BE49-F238E27FC236}">
                    <a16:creationId xmlns:a16="http://schemas.microsoft.com/office/drawing/2014/main" id="{CF0AB485-9383-422E-8274-B6A3E7B1152C}"/>
                  </a:ext>
                </a:extLst>
              </p:cNvPr>
              <p:cNvSpPr/>
              <p:nvPr/>
            </p:nvSpPr>
            <p:spPr>
              <a:xfrm>
                <a:off x="2863182" y="1067954"/>
                <a:ext cx="35017" cy="92450"/>
              </a:xfrm>
              <a:custGeom>
                <a:avLst/>
                <a:gdLst/>
                <a:ahLst/>
                <a:cxnLst/>
                <a:rect l="0" t="0" r="0" b="0"/>
                <a:pathLst>
                  <a:path w="34637" h="92365">
                    <a:moveTo>
                      <a:pt x="0" y="0"/>
                    </a:moveTo>
                    <a:lnTo>
                      <a:pt x="6220" y="4224"/>
                    </a:lnTo>
                    <a:lnTo>
                      <a:pt x="12563" y="11315"/>
                    </a:lnTo>
                    <a:lnTo>
                      <a:pt x="18404" y="20238"/>
                    </a:lnTo>
                    <a:lnTo>
                      <a:pt x="23503" y="30344"/>
                    </a:lnTo>
                    <a:lnTo>
                      <a:pt x="27751" y="41139"/>
                    </a:lnTo>
                    <a:lnTo>
                      <a:pt x="30765" y="52307"/>
                    </a:lnTo>
                    <a:lnTo>
                      <a:pt x="32599" y="63881"/>
                    </a:lnTo>
                    <a:lnTo>
                      <a:pt x="33867" y="76811"/>
                    </a:lnTo>
                    <a:lnTo>
                      <a:pt x="34636" y="92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96" name="Gruppieren 591">
              <a:extLst>
                <a:ext uri="{FF2B5EF4-FFF2-40B4-BE49-F238E27FC236}">
                  <a16:creationId xmlns:a16="http://schemas.microsoft.com/office/drawing/2014/main" id="{3B3345A7-F188-4E43-A032-B9A1FBE6EF6B}"/>
                </a:ext>
              </a:extLst>
            </p:cNvPr>
            <p:cNvGrpSpPr>
              <a:grpSpLocks/>
            </p:cNvGrpSpPr>
            <p:nvPr/>
          </p:nvGrpSpPr>
          <p:grpSpPr bwMode="auto">
            <a:xfrm>
              <a:off x="3773356" y="3126864"/>
              <a:ext cx="39962" cy="108469"/>
              <a:chOff x="3031419" y="1720273"/>
              <a:chExt cx="45446" cy="121228"/>
            </a:xfrm>
          </p:grpSpPr>
          <p:sp>
            <p:nvSpPr>
              <p:cNvPr id="597" name="Freihandform 588">
                <a:extLst>
                  <a:ext uri="{FF2B5EF4-FFF2-40B4-BE49-F238E27FC236}">
                    <a16:creationId xmlns:a16="http://schemas.microsoft.com/office/drawing/2014/main" id="{92D6E08C-62E9-4CBD-A7F7-21B6C7389CA2}"/>
                  </a:ext>
                </a:extLst>
              </p:cNvPr>
              <p:cNvSpPr/>
              <p:nvPr/>
            </p:nvSpPr>
            <p:spPr>
              <a:xfrm>
                <a:off x="3031419" y="1726653"/>
                <a:ext cx="38954" cy="92516"/>
              </a:xfrm>
              <a:custGeom>
                <a:avLst/>
                <a:gdLst/>
                <a:ahLst/>
                <a:cxnLst/>
                <a:rect l="0" t="0" r="0" b="0"/>
                <a:pathLst>
                  <a:path w="39673" h="92365">
                    <a:moveTo>
                      <a:pt x="39672" y="0"/>
                    </a:moveTo>
                    <a:lnTo>
                      <a:pt x="30880" y="1102"/>
                    </a:lnTo>
                    <a:lnTo>
                      <a:pt x="23082" y="4859"/>
                    </a:lnTo>
                    <a:lnTo>
                      <a:pt x="16406" y="10252"/>
                    </a:lnTo>
                    <a:lnTo>
                      <a:pt x="10855" y="16759"/>
                    </a:lnTo>
                    <a:lnTo>
                      <a:pt x="6396" y="24479"/>
                    </a:lnTo>
                    <a:lnTo>
                      <a:pt x="3494" y="32277"/>
                    </a:lnTo>
                    <a:lnTo>
                      <a:pt x="1841" y="39968"/>
                    </a:lnTo>
                    <a:lnTo>
                      <a:pt x="882" y="47468"/>
                    </a:lnTo>
                    <a:lnTo>
                      <a:pt x="302" y="54597"/>
                    </a:lnTo>
                    <a:lnTo>
                      <a:pt x="0" y="61519"/>
                    </a:lnTo>
                    <a:lnTo>
                      <a:pt x="510" y="69855"/>
                    </a:lnTo>
                    <a:lnTo>
                      <a:pt x="2032" y="79933"/>
                    </a:lnTo>
                    <a:lnTo>
                      <a:pt x="5035" y="92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8" name="Freihandform 589">
                <a:extLst>
                  <a:ext uri="{FF2B5EF4-FFF2-40B4-BE49-F238E27FC236}">
                    <a16:creationId xmlns:a16="http://schemas.microsoft.com/office/drawing/2014/main" id="{61A353C4-8AB8-4FB0-A982-9DCB6C91B5ED}"/>
                  </a:ext>
                </a:extLst>
              </p:cNvPr>
              <p:cNvSpPr/>
              <p:nvPr/>
            </p:nvSpPr>
            <p:spPr>
              <a:xfrm>
                <a:off x="3036289" y="1720273"/>
                <a:ext cx="21099" cy="98897"/>
              </a:xfrm>
              <a:custGeom>
                <a:avLst/>
                <a:gdLst/>
                <a:ahLst/>
                <a:cxnLst/>
                <a:rect l="0" t="0" r="0" b="0"/>
                <a:pathLst>
                  <a:path w="21103" h="98137">
                    <a:moveTo>
                      <a:pt x="11546" y="0"/>
                    </a:moveTo>
                    <a:lnTo>
                      <a:pt x="14644" y="9366"/>
                    </a:lnTo>
                    <a:lnTo>
                      <a:pt x="17654" y="19366"/>
                    </a:lnTo>
                    <a:lnTo>
                      <a:pt x="19933" y="29792"/>
                    </a:lnTo>
                    <a:lnTo>
                      <a:pt x="21026" y="39055"/>
                    </a:lnTo>
                    <a:lnTo>
                      <a:pt x="21102" y="47397"/>
                    </a:lnTo>
                    <a:lnTo>
                      <a:pt x="20496" y="55600"/>
                    </a:lnTo>
                    <a:lnTo>
                      <a:pt x="19378" y="63489"/>
                    </a:lnTo>
                    <a:lnTo>
                      <a:pt x="17274" y="72311"/>
                    </a:lnTo>
                    <a:lnTo>
                      <a:pt x="13551" y="81053"/>
                    </a:lnTo>
                    <a:lnTo>
                      <a:pt x="8071" y="89567"/>
                    </a:lnTo>
                    <a:lnTo>
                      <a:pt x="0"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9" name="Freihandform 590">
                <a:extLst>
                  <a:ext uri="{FF2B5EF4-FFF2-40B4-BE49-F238E27FC236}">
                    <a16:creationId xmlns:a16="http://schemas.microsoft.com/office/drawing/2014/main" id="{C2F88113-9B77-49D5-B122-99768635FFA3}"/>
                  </a:ext>
                </a:extLst>
              </p:cNvPr>
              <p:cNvSpPr/>
              <p:nvPr/>
            </p:nvSpPr>
            <p:spPr>
              <a:xfrm>
                <a:off x="3036289" y="1731439"/>
                <a:ext cx="40576" cy="110062"/>
              </a:xfrm>
              <a:custGeom>
                <a:avLst/>
                <a:gdLst/>
                <a:ahLst/>
                <a:cxnLst/>
                <a:rect l="0" t="0" r="0" b="0"/>
                <a:pathLst>
                  <a:path w="40411" h="109683">
                    <a:moveTo>
                      <a:pt x="40410" y="0"/>
                    </a:moveTo>
                    <a:lnTo>
                      <a:pt x="38392" y="8068"/>
                    </a:lnTo>
                    <a:lnTo>
                      <a:pt x="36212" y="16787"/>
                    </a:lnTo>
                    <a:lnTo>
                      <a:pt x="34260" y="24572"/>
                    </a:lnTo>
                    <a:lnTo>
                      <a:pt x="32401" y="31736"/>
                    </a:lnTo>
                    <a:lnTo>
                      <a:pt x="30556" y="38459"/>
                    </a:lnTo>
                    <a:lnTo>
                      <a:pt x="28699" y="44899"/>
                    </a:lnTo>
                    <a:lnTo>
                      <a:pt x="26826" y="51378"/>
                    </a:lnTo>
                    <a:lnTo>
                      <a:pt x="24938" y="58097"/>
                    </a:lnTo>
                    <a:lnTo>
                      <a:pt x="23039" y="65026"/>
                    </a:lnTo>
                    <a:lnTo>
                      <a:pt x="21061" y="71848"/>
                    </a:lnTo>
                    <a:lnTo>
                      <a:pt x="18313" y="79803"/>
                    </a:lnTo>
                    <a:lnTo>
                      <a:pt x="14133" y="88610"/>
                    </a:lnTo>
                    <a:lnTo>
                      <a:pt x="8309" y="98320"/>
                    </a:lnTo>
                    <a:lnTo>
                      <a:pt x="0" y="1096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00" name="Gruppieren 598">
              <a:extLst>
                <a:ext uri="{FF2B5EF4-FFF2-40B4-BE49-F238E27FC236}">
                  <a16:creationId xmlns:a16="http://schemas.microsoft.com/office/drawing/2014/main" id="{60CA6AE5-C53E-4283-9687-05CF1C6E574C}"/>
                </a:ext>
              </a:extLst>
            </p:cNvPr>
            <p:cNvGrpSpPr>
              <a:grpSpLocks/>
            </p:cNvGrpSpPr>
            <p:nvPr/>
          </p:nvGrpSpPr>
          <p:grpSpPr bwMode="auto">
            <a:xfrm>
              <a:off x="3283818" y="2904217"/>
              <a:ext cx="389632" cy="128450"/>
              <a:chOff x="2488045" y="1472845"/>
              <a:chExt cx="432956" cy="143520"/>
            </a:xfrm>
          </p:grpSpPr>
          <p:sp>
            <p:nvSpPr>
              <p:cNvPr id="601" name="Freihandform 592">
                <a:extLst>
                  <a:ext uri="{FF2B5EF4-FFF2-40B4-BE49-F238E27FC236}">
                    <a16:creationId xmlns:a16="http://schemas.microsoft.com/office/drawing/2014/main" id="{71911786-0569-4A29-8716-868C78EDB6D1}"/>
                  </a:ext>
                </a:extLst>
              </p:cNvPr>
              <p:cNvSpPr/>
              <p:nvPr/>
            </p:nvSpPr>
            <p:spPr>
              <a:xfrm>
                <a:off x="2488045" y="1546200"/>
                <a:ext cx="126874" cy="70165"/>
              </a:xfrm>
              <a:custGeom>
                <a:avLst/>
                <a:gdLst/>
                <a:ahLst/>
                <a:cxnLst/>
                <a:rect l="0" t="0" r="0" b="0"/>
                <a:pathLst>
                  <a:path w="127001" h="69772">
                    <a:moveTo>
                      <a:pt x="127000" y="12043"/>
                    </a:moveTo>
                    <a:lnTo>
                      <a:pt x="120756" y="8921"/>
                    </a:lnTo>
                    <a:lnTo>
                      <a:pt x="114089" y="5588"/>
                    </a:lnTo>
                    <a:lnTo>
                      <a:pt x="106965" y="2184"/>
                    </a:lnTo>
                    <a:lnTo>
                      <a:pt x="98917" y="0"/>
                    </a:lnTo>
                    <a:lnTo>
                      <a:pt x="89973" y="86"/>
                    </a:lnTo>
                    <a:lnTo>
                      <a:pt x="80965" y="2754"/>
                    </a:lnTo>
                    <a:lnTo>
                      <a:pt x="72346" y="7544"/>
                    </a:lnTo>
                    <a:lnTo>
                      <a:pt x="64101" y="13983"/>
                    </a:lnTo>
                    <a:lnTo>
                      <a:pt x="56106" y="22022"/>
                    </a:lnTo>
                    <a:lnTo>
                      <a:pt x="48278" y="30801"/>
                    </a:lnTo>
                    <a:lnTo>
                      <a:pt x="40828" y="39480"/>
                    </a:lnTo>
                    <a:lnTo>
                      <a:pt x="34249" y="47764"/>
                    </a:lnTo>
                    <a:lnTo>
                      <a:pt x="27470" y="55205"/>
                    </a:lnTo>
                    <a:lnTo>
                      <a:pt x="17227" y="62406"/>
                    </a:lnTo>
                    <a:lnTo>
                      <a:pt x="0" y="6977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2" name="Freihandform 593">
                <a:extLst>
                  <a:ext uri="{FF2B5EF4-FFF2-40B4-BE49-F238E27FC236}">
                    <a16:creationId xmlns:a16="http://schemas.microsoft.com/office/drawing/2014/main" id="{21264932-BA37-439B-86AC-39179BE3E866}"/>
                  </a:ext>
                </a:extLst>
              </p:cNvPr>
              <p:cNvSpPr/>
              <p:nvPr/>
            </p:nvSpPr>
            <p:spPr>
              <a:xfrm>
                <a:off x="2511833" y="1560552"/>
                <a:ext cx="114186" cy="33487"/>
              </a:xfrm>
              <a:custGeom>
                <a:avLst/>
                <a:gdLst/>
                <a:ahLst/>
                <a:cxnLst/>
                <a:rect l="0" t="0" r="0" b="0"/>
                <a:pathLst>
                  <a:path w="115456" h="33360">
                    <a:moveTo>
                      <a:pt x="0" y="33359"/>
                    </a:moveTo>
                    <a:lnTo>
                      <a:pt x="6268" y="30213"/>
                    </a:lnTo>
                    <a:lnTo>
                      <a:pt x="13258" y="26555"/>
                    </a:lnTo>
                    <a:lnTo>
                      <a:pt x="21474" y="21870"/>
                    </a:lnTo>
                    <a:lnTo>
                      <a:pt x="30301" y="16713"/>
                    </a:lnTo>
                    <a:lnTo>
                      <a:pt x="38989" y="11779"/>
                    </a:lnTo>
                    <a:lnTo>
                      <a:pt x="47462" y="7297"/>
                    </a:lnTo>
                    <a:lnTo>
                      <a:pt x="56737" y="3799"/>
                    </a:lnTo>
                    <a:lnTo>
                      <a:pt x="65329" y="1647"/>
                    </a:lnTo>
                    <a:lnTo>
                      <a:pt x="72974" y="465"/>
                    </a:lnTo>
                    <a:lnTo>
                      <a:pt x="81068" y="0"/>
                    </a:lnTo>
                    <a:lnTo>
                      <a:pt x="93689" y="950"/>
                    </a:lnTo>
                    <a:lnTo>
                      <a:pt x="115455" y="449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3" name="Freihandform 594">
                <a:extLst>
                  <a:ext uri="{FF2B5EF4-FFF2-40B4-BE49-F238E27FC236}">
                    <a16:creationId xmlns:a16="http://schemas.microsoft.com/office/drawing/2014/main" id="{47204E9C-4293-4669-81D6-E48F6BE74F9D}"/>
                  </a:ext>
                </a:extLst>
              </p:cNvPr>
              <p:cNvSpPr/>
              <p:nvPr/>
            </p:nvSpPr>
            <p:spPr>
              <a:xfrm>
                <a:off x="2580028" y="1576499"/>
                <a:ext cx="41234" cy="4783"/>
              </a:xfrm>
              <a:custGeom>
                <a:avLst/>
                <a:gdLst/>
                <a:ahLst/>
                <a:cxnLst/>
                <a:rect l="0" t="0" r="0" b="0"/>
                <a:pathLst>
                  <a:path w="40410" h="5774">
                    <a:moveTo>
                      <a:pt x="0" y="5773"/>
                    </a:moveTo>
                    <a:lnTo>
                      <a:pt x="9769" y="5559"/>
                    </a:lnTo>
                    <a:lnTo>
                      <a:pt x="22389" y="4063"/>
                    </a:lnTo>
                    <a:lnTo>
                      <a:pt x="404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4" name="Freihandform 595">
                <a:extLst>
                  <a:ext uri="{FF2B5EF4-FFF2-40B4-BE49-F238E27FC236}">
                    <a16:creationId xmlns:a16="http://schemas.microsoft.com/office/drawing/2014/main" id="{B62184BB-55BA-4166-94FF-8BF25901A706}"/>
                  </a:ext>
                </a:extLst>
              </p:cNvPr>
              <p:cNvSpPr/>
              <p:nvPr/>
            </p:nvSpPr>
            <p:spPr>
              <a:xfrm>
                <a:off x="2811573" y="1472845"/>
                <a:ext cx="109428" cy="28704"/>
              </a:xfrm>
              <a:custGeom>
                <a:avLst/>
                <a:gdLst/>
                <a:ahLst/>
                <a:cxnLst/>
                <a:rect l="0" t="0" r="0" b="0"/>
                <a:pathLst>
                  <a:path w="109683" h="28065">
                    <a:moveTo>
                      <a:pt x="109682" y="10746"/>
                    </a:moveTo>
                    <a:lnTo>
                      <a:pt x="102886" y="5603"/>
                    </a:lnTo>
                    <a:lnTo>
                      <a:pt x="94341" y="2694"/>
                    </a:lnTo>
                    <a:lnTo>
                      <a:pt x="84584" y="1026"/>
                    </a:lnTo>
                    <a:lnTo>
                      <a:pt x="74026" y="145"/>
                    </a:lnTo>
                    <a:lnTo>
                      <a:pt x="62996" y="0"/>
                    </a:lnTo>
                    <a:lnTo>
                      <a:pt x="51774" y="984"/>
                    </a:lnTo>
                    <a:lnTo>
                      <a:pt x="41087" y="3112"/>
                    </a:lnTo>
                    <a:lnTo>
                      <a:pt x="30850" y="6771"/>
                    </a:lnTo>
                    <a:lnTo>
                      <a:pt x="18166" y="14067"/>
                    </a:lnTo>
                    <a:lnTo>
                      <a:pt x="0" y="280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5" name="Freihandform 596">
                <a:extLst>
                  <a:ext uri="{FF2B5EF4-FFF2-40B4-BE49-F238E27FC236}">
                    <a16:creationId xmlns:a16="http://schemas.microsoft.com/office/drawing/2014/main" id="{5410D7D7-B15C-49B1-B7F7-F8E842AA1B2C}"/>
                  </a:ext>
                </a:extLst>
              </p:cNvPr>
              <p:cNvSpPr/>
              <p:nvPr/>
            </p:nvSpPr>
            <p:spPr>
              <a:xfrm>
                <a:off x="2833776" y="1496766"/>
                <a:ext cx="87225" cy="27109"/>
              </a:xfrm>
              <a:custGeom>
                <a:avLst/>
                <a:gdLst/>
                <a:ahLst/>
                <a:cxnLst/>
                <a:rect l="0" t="0" r="0" b="0"/>
                <a:pathLst>
                  <a:path w="86592" h="26686">
                    <a:moveTo>
                      <a:pt x="0" y="9367"/>
                    </a:moveTo>
                    <a:lnTo>
                      <a:pt x="9342" y="6772"/>
                    </a:lnTo>
                    <a:lnTo>
                      <a:pt x="19019" y="4993"/>
                    </a:lnTo>
                    <a:lnTo>
                      <a:pt x="28454" y="3004"/>
                    </a:lnTo>
                    <a:lnTo>
                      <a:pt x="37954" y="1089"/>
                    </a:lnTo>
                    <a:lnTo>
                      <a:pt x="47715" y="0"/>
                    </a:lnTo>
                    <a:lnTo>
                      <a:pt x="57155" y="356"/>
                    </a:lnTo>
                    <a:lnTo>
                      <a:pt x="65945" y="2145"/>
                    </a:lnTo>
                    <a:lnTo>
                      <a:pt x="73737" y="5819"/>
                    </a:lnTo>
                    <a:lnTo>
                      <a:pt x="80690" y="13084"/>
                    </a:lnTo>
                    <a:lnTo>
                      <a:pt x="86591" y="2668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6" name="Freihandform 597">
                <a:extLst>
                  <a:ext uri="{FF2B5EF4-FFF2-40B4-BE49-F238E27FC236}">
                    <a16:creationId xmlns:a16="http://schemas.microsoft.com/office/drawing/2014/main" id="{7EA55070-038E-4E7A-9683-82CAF98F6FF4}"/>
                  </a:ext>
                </a:extLst>
              </p:cNvPr>
              <p:cNvSpPr/>
              <p:nvPr/>
            </p:nvSpPr>
            <p:spPr>
              <a:xfrm>
                <a:off x="2840120" y="1530253"/>
                <a:ext cx="63437" cy="4785"/>
              </a:xfrm>
              <a:custGeom>
                <a:avLst/>
                <a:gdLst/>
                <a:ahLst/>
                <a:cxnLst/>
                <a:rect l="0" t="0" r="0" b="0"/>
                <a:pathLst>
                  <a:path w="63500" h="5159">
                    <a:moveTo>
                      <a:pt x="0" y="0"/>
                    </a:moveTo>
                    <a:lnTo>
                      <a:pt x="6818" y="2571"/>
                    </a:lnTo>
                    <a:lnTo>
                      <a:pt x="15433" y="4021"/>
                    </a:lnTo>
                    <a:lnTo>
                      <a:pt x="23625" y="4811"/>
                    </a:lnTo>
                    <a:lnTo>
                      <a:pt x="31180" y="5158"/>
                    </a:lnTo>
                    <a:lnTo>
                      <a:pt x="40052" y="4624"/>
                    </a:lnTo>
                    <a:lnTo>
                      <a:pt x="50627" y="3058"/>
                    </a:lnTo>
                    <a:lnTo>
                      <a:pt x="6349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07" name="Gruppieren 602">
              <a:extLst>
                <a:ext uri="{FF2B5EF4-FFF2-40B4-BE49-F238E27FC236}">
                  <a16:creationId xmlns:a16="http://schemas.microsoft.com/office/drawing/2014/main" id="{9F9E27AB-B3FC-4DE4-A250-5E9282A77919}"/>
                </a:ext>
              </a:extLst>
            </p:cNvPr>
            <p:cNvGrpSpPr>
              <a:grpSpLocks/>
            </p:cNvGrpSpPr>
            <p:nvPr/>
          </p:nvGrpSpPr>
          <p:grpSpPr bwMode="auto">
            <a:xfrm>
              <a:off x="3647760" y="2784330"/>
              <a:ext cx="47099" cy="108469"/>
              <a:chOff x="2892136" y="1339273"/>
              <a:chExt cx="51956" cy="121228"/>
            </a:xfrm>
          </p:grpSpPr>
          <p:sp>
            <p:nvSpPr>
              <p:cNvPr id="608" name="Freihandform 599">
                <a:extLst>
                  <a:ext uri="{FF2B5EF4-FFF2-40B4-BE49-F238E27FC236}">
                    <a16:creationId xmlns:a16="http://schemas.microsoft.com/office/drawing/2014/main" id="{7E104BB9-BD3B-4CA2-88EE-B2812D8E52AC}"/>
                  </a:ext>
                </a:extLst>
              </p:cNvPr>
              <p:cNvSpPr/>
              <p:nvPr/>
            </p:nvSpPr>
            <p:spPr>
              <a:xfrm>
                <a:off x="2900009" y="1339273"/>
                <a:ext cx="44083" cy="103682"/>
              </a:xfrm>
              <a:custGeom>
                <a:avLst/>
                <a:gdLst/>
                <a:ahLst/>
                <a:cxnLst/>
                <a:rect l="0" t="0" r="0" b="0"/>
                <a:pathLst>
                  <a:path w="44102" h="103910">
                    <a:moveTo>
                      <a:pt x="44101" y="0"/>
                    </a:moveTo>
                    <a:lnTo>
                      <a:pt x="37856" y="3720"/>
                    </a:lnTo>
                    <a:lnTo>
                      <a:pt x="31328" y="9345"/>
                    </a:lnTo>
                    <a:lnTo>
                      <a:pt x="25778" y="15416"/>
                    </a:lnTo>
                    <a:lnTo>
                      <a:pt x="21161" y="21703"/>
                    </a:lnTo>
                    <a:lnTo>
                      <a:pt x="16279" y="29550"/>
                    </a:lnTo>
                    <a:lnTo>
                      <a:pt x="11306" y="38249"/>
                    </a:lnTo>
                    <a:lnTo>
                      <a:pt x="6710" y="47028"/>
                    </a:lnTo>
                    <a:lnTo>
                      <a:pt x="3120" y="57185"/>
                    </a:lnTo>
                    <a:lnTo>
                      <a:pt x="937" y="66980"/>
                    </a:lnTo>
                    <a:lnTo>
                      <a:pt x="0" y="75492"/>
                    </a:lnTo>
                    <a:lnTo>
                      <a:pt x="274" y="83329"/>
                    </a:lnTo>
                    <a:lnTo>
                      <a:pt x="2825" y="92275"/>
                    </a:lnTo>
                    <a:lnTo>
                      <a:pt x="9464" y="1039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9" name="Freihandform 600">
                <a:extLst>
                  <a:ext uri="{FF2B5EF4-FFF2-40B4-BE49-F238E27FC236}">
                    <a16:creationId xmlns:a16="http://schemas.microsoft.com/office/drawing/2014/main" id="{2468F89A-F64D-4C1E-A607-BA5121A7D441}"/>
                  </a:ext>
                </a:extLst>
              </p:cNvPr>
              <p:cNvSpPr/>
              <p:nvPr/>
            </p:nvSpPr>
            <p:spPr>
              <a:xfrm>
                <a:off x="2892136" y="1361604"/>
                <a:ext cx="34637" cy="92516"/>
              </a:xfrm>
              <a:custGeom>
                <a:avLst/>
                <a:gdLst/>
                <a:ahLst/>
                <a:cxnLst/>
                <a:rect l="0" t="0" r="0" b="0"/>
                <a:pathLst>
                  <a:path w="34638" h="93290">
                    <a:moveTo>
                      <a:pt x="34637" y="926"/>
                    </a:moveTo>
                    <a:lnTo>
                      <a:pt x="30275" y="0"/>
                    </a:lnTo>
                    <a:lnTo>
                      <a:pt x="28872" y="8232"/>
                    </a:lnTo>
                    <a:lnTo>
                      <a:pt x="27913" y="17067"/>
                    </a:lnTo>
                    <a:lnTo>
                      <a:pt x="26829" y="25026"/>
                    </a:lnTo>
                    <a:lnTo>
                      <a:pt x="25538" y="32601"/>
                    </a:lnTo>
                    <a:lnTo>
                      <a:pt x="24063" y="40089"/>
                    </a:lnTo>
                    <a:lnTo>
                      <a:pt x="22425" y="47546"/>
                    </a:lnTo>
                    <a:lnTo>
                      <a:pt x="20319" y="54730"/>
                    </a:lnTo>
                    <a:lnTo>
                      <a:pt x="16629" y="62960"/>
                    </a:lnTo>
                    <a:lnTo>
                      <a:pt x="11824" y="71964"/>
                    </a:lnTo>
                    <a:lnTo>
                      <a:pt x="6374" y="81823"/>
                    </a:lnTo>
                    <a:lnTo>
                      <a:pt x="0" y="9328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10" name="Freihandform 601">
                <a:extLst>
                  <a:ext uri="{FF2B5EF4-FFF2-40B4-BE49-F238E27FC236}">
                    <a16:creationId xmlns:a16="http://schemas.microsoft.com/office/drawing/2014/main" id="{C66D0E46-D2A3-4A69-A6B3-209399C4A876}"/>
                  </a:ext>
                </a:extLst>
              </p:cNvPr>
              <p:cNvSpPr/>
              <p:nvPr/>
            </p:nvSpPr>
            <p:spPr>
              <a:xfrm>
                <a:off x="2926773" y="1367985"/>
                <a:ext cx="11021" cy="92516"/>
              </a:xfrm>
              <a:custGeom>
                <a:avLst/>
                <a:gdLst/>
                <a:ahLst/>
                <a:cxnLst/>
                <a:rect l="0" t="0" r="0" b="0"/>
                <a:pathLst>
                  <a:path w="11546" h="92365">
                    <a:moveTo>
                      <a:pt x="11545" y="0"/>
                    </a:moveTo>
                    <a:lnTo>
                      <a:pt x="11545" y="8068"/>
                    </a:lnTo>
                    <a:lnTo>
                      <a:pt x="11545" y="16788"/>
                    </a:lnTo>
                    <a:lnTo>
                      <a:pt x="11521" y="24572"/>
                    </a:lnTo>
                    <a:lnTo>
                      <a:pt x="11247" y="31736"/>
                    </a:lnTo>
                    <a:lnTo>
                      <a:pt x="10534" y="38706"/>
                    </a:lnTo>
                    <a:lnTo>
                      <a:pt x="8956" y="47590"/>
                    </a:lnTo>
                    <a:lnTo>
                      <a:pt x="6971" y="57188"/>
                    </a:lnTo>
                    <a:lnTo>
                      <a:pt x="4246" y="70590"/>
                    </a:lnTo>
                    <a:lnTo>
                      <a:pt x="0" y="92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11" name="Gruppieren 606">
              <a:extLst>
                <a:ext uri="{FF2B5EF4-FFF2-40B4-BE49-F238E27FC236}">
                  <a16:creationId xmlns:a16="http://schemas.microsoft.com/office/drawing/2014/main" id="{310FC6FF-251C-4E23-8EBA-4CCB2FD487C1}"/>
                </a:ext>
              </a:extLst>
            </p:cNvPr>
            <p:cNvGrpSpPr>
              <a:grpSpLocks/>
            </p:cNvGrpSpPr>
            <p:nvPr/>
          </p:nvGrpSpPr>
          <p:grpSpPr bwMode="auto">
            <a:xfrm>
              <a:off x="5832843" y="2217722"/>
              <a:ext cx="114178" cy="61370"/>
              <a:chOff x="5322455" y="710045"/>
              <a:chExt cx="127000" cy="68555"/>
            </a:xfrm>
          </p:grpSpPr>
          <p:sp>
            <p:nvSpPr>
              <p:cNvPr id="612" name="Freihandform 603">
                <a:extLst>
                  <a:ext uri="{FF2B5EF4-FFF2-40B4-BE49-F238E27FC236}">
                    <a16:creationId xmlns:a16="http://schemas.microsoft.com/office/drawing/2014/main" id="{9CC41CF0-303B-4D22-9D85-CE1A8BC5C286}"/>
                  </a:ext>
                </a:extLst>
              </p:cNvPr>
              <p:cNvSpPr/>
              <p:nvPr/>
            </p:nvSpPr>
            <p:spPr>
              <a:xfrm>
                <a:off x="5322455" y="756280"/>
                <a:ext cx="127000" cy="22320"/>
              </a:xfrm>
              <a:custGeom>
                <a:avLst/>
                <a:gdLst/>
                <a:ahLst/>
                <a:cxnLst/>
                <a:rect l="0" t="0" r="0" b="0"/>
                <a:pathLst>
                  <a:path w="127000" h="22373">
                    <a:moveTo>
                      <a:pt x="0" y="5773"/>
                    </a:moveTo>
                    <a:lnTo>
                      <a:pt x="3743" y="11443"/>
                    </a:lnTo>
                    <a:lnTo>
                      <a:pt x="9641" y="15883"/>
                    </a:lnTo>
                    <a:lnTo>
                      <a:pt x="16368" y="18793"/>
                    </a:lnTo>
                    <a:lnTo>
                      <a:pt x="23529" y="20461"/>
                    </a:lnTo>
                    <a:lnTo>
                      <a:pt x="31255" y="21435"/>
                    </a:lnTo>
                    <a:lnTo>
                      <a:pt x="39507" y="22025"/>
                    </a:lnTo>
                    <a:lnTo>
                      <a:pt x="48102" y="22372"/>
                    </a:lnTo>
                    <a:lnTo>
                      <a:pt x="56448" y="22288"/>
                    </a:lnTo>
                    <a:lnTo>
                      <a:pt x="65903" y="21245"/>
                    </a:lnTo>
                    <a:lnTo>
                      <a:pt x="76800" y="19216"/>
                    </a:lnTo>
                    <a:lnTo>
                      <a:pt x="86723" y="17013"/>
                    </a:lnTo>
                    <a:lnTo>
                      <a:pt x="96991" y="14032"/>
                    </a:lnTo>
                    <a:lnTo>
                      <a:pt x="109760" y="8919"/>
                    </a:lnTo>
                    <a:lnTo>
                      <a:pt x="12699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13" name="Freihandform 604">
                <a:extLst>
                  <a:ext uri="{FF2B5EF4-FFF2-40B4-BE49-F238E27FC236}">
                    <a16:creationId xmlns:a16="http://schemas.microsoft.com/office/drawing/2014/main" id="{598B8EAD-E178-4F11-B7BD-21BA32FFB826}"/>
                  </a:ext>
                </a:extLst>
              </p:cNvPr>
              <p:cNvSpPr/>
              <p:nvPr/>
            </p:nvSpPr>
            <p:spPr>
              <a:xfrm>
                <a:off x="5357380" y="719611"/>
                <a:ext cx="60325" cy="47829"/>
              </a:xfrm>
              <a:custGeom>
                <a:avLst/>
                <a:gdLst/>
                <a:ahLst/>
                <a:cxnLst/>
                <a:rect l="0" t="0" r="0" b="0"/>
                <a:pathLst>
                  <a:path w="60094" h="48437">
                    <a:moveTo>
                      <a:pt x="16879" y="2254"/>
                    </a:moveTo>
                    <a:lnTo>
                      <a:pt x="7678" y="7900"/>
                    </a:lnTo>
                    <a:lnTo>
                      <a:pt x="135" y="11999"/>
                    </a:lnTo>
                    <a:lnTo>
                      <a:pt x="0" y="13501"/>
                    </a:lnTo>
                    <a:lnTo>
                      <a:pt x="6656" y="12641"/>
                    </a:lnTo>
                    <a:lnTo>
                      <a:pt x="16009" y="10355"/>
                    </a:lnTo>
                    <a:lnTo>
                      <a:pt x="25548" y="7292"/>
                    </a:lnTo>
                    <a:lnTo>
                      <a:pt x="34595" y="3892"/>
                    </a:lnTo>
                    <a:lnTo>
                      <a:pt x="43688" y="1031"/>
                    </a:lnTo>
                    <a:lnTo>
                      <a:pt x="52261" y="0"/>
                    </a:lnTo>
                    <a:lnTo>
                      <a:pt x="57921" y="2536"/>
                    </a:lnTo>
                    <a:lnTo>
                      <a:pt x="60093" y="9023"/>
                    </a:lnTo>
                    <a:lnTo>
                      <a:pt x="60031" y="16584"/>
                    </a:lnTo>
                    <a:lnTo>
                      <a:pt x="56936" y="25381"/>
                    </a:lnTo>
                    <a:lnTo>
                      <a:pt x="50669" y="35793"/>
                    </a:lnTo>
                    <a:lnTo>
                      <a:pt x="39970" y="484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14" name="Freihandform 605">
                <a:extLst>
                  <a:ext uri="{FF2B5EF4-FFF2-40B4-BE49-F238E27FC236}">
                    <a16:creationId xmlns:a16="http://schemas.microsoft.com/office/drawing/2014/main" id="{F2FB12C0-EEE5-40AF-89DC-41FEE6384036}"/>
                  </a:ext>
                </a:extLst>
              </p:cNvPr>
              <p:cNvSpPr/>
              <p:nvPr/>
            </p:nvSpPr>
            <p:spPr>
              <a:xfrm>
                <a:off x="5443105" y="710045"/>
                <a:ext cx="0" cy="52612"/>
              </a:xfrm>
              <a:custGeom>
                <a:avLst/>
                <a:gdLst/>
                <a:ahLst/>
                <a:cxnLst/>
                <a:rect l="0" t="0" r="0" b="0"/>
                <a:pathLst>
                  <a:path w="2" h="51956">
                    <a:moveTo>
                      <a:pt x="1" y="0"/>
                    </a:moveTo>
                    <a:lnTo>
                      <a:pt x="0" y="8068"/>
                    </a:lnTo>
                    <a:lnTo>
                      <a:pt x="0" y="17522"/>
                    </a:lnTo>
                    <a:lnTo>
                      <a:pt x="1" y="30669"/>
                    </a:lnTo>
                    <a:lnTo>
                      <a:pt x="0" y="5195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15" name="Gruppieren 609">
              <a:extLst>
                <a:ext uri="{FF2B5EF4-FFF2-40B4-BE49-F238E27FC236}">
                  <a16:creationId xmlns:a16="http://schemas.microsoft.com/office/drawing/2014/main" id="{308A8F41-5994-4BC6-9935-8197D5C28018}"/>
                </a:ext>
              </a:extLst>
            </p:cNvPr>
            <p:cNvGrpSpPr>
              <a:grpSpLocks/>
            </p:cNvGrpSpPr>
            <p:nvPr/>
          </p:nvGrpSpPr>
          <p:grpSpPr bwMode="auto">
            <a:xfrm>
              <a:off x="5837125" y="2524575"/>
              <a:ext cx="102760" cy="61371"/>
              <a:chOff x="5328227" y="1050636"/>
              <a:chExt cx="112986" cy="69274"/>
            </a:xfrm>
          </p:grpSpPr>
          <p:sp>
            <p:nvSpPr>
              <p:cNvPr id="616" name="Freihandform 607">
                <a:extLst>
                  <a:ext uri="{FF2B5EF4-FFF2-40B4-BE49-F238E27FC236}">
                    <a16:creationId xmlns:a16="http://schemas.microsoft.com/office/drawing/2014/main" id="{B08CD97A-4790-4D12-B1C4-60E980272012}"/>
                  </a:ext>
                </a:extLst>
              </p:cNvPr>
              <p:cNvSpPr/>
              <p:nvPr/>
            </p:nvSpPr>
            <p:spPr>
              <a:xfrm>
                <a:off x="5328227" y="1050636"/>
                <a:ext cx="81601" cy="46720"/>
              </a:xfrm>
              <a:custGeom>
                <a:avLst/>
                <a:gdLst/>
                <a:ahLst/>
                <a:cxnLst/>
                <a:rect l="0" t="0" r="0" b="0"/>
                <a:pathLst>
                  <a:path w="80819" h="46183">
                    <a:moveTo>
                      <a:pt x="0" y="0"/>
                    </a:moveTo>
                    <a:lnTo>
                      <a:pt x="6244" y="3122"/>
                    </a:lnTo>
                    <a:lnTo>
                      <a:pt x="12910" y="6456"/>
                    </a:lnTo>
                    <a:lnTo>
                      <a:pt x="19970" y="10113"/>
                    </a:lnTo>
                    <a:lnTo>
                      <a:pt x="27311" y="15198"/>
                    </a:lnTo>
                    <a:lnTo>
                      <a:pt x="34820" y="21822"/>
                    </a:lnTo>
                    <a:lnTo>
                      <a:pt x="42422" y="28499"/>
                    </a:lnTo>
                    <a:lnTo>
                      <a:pt x="50072" y="34969"/>
                    </a:lnTo>
                    <a:lnTo>
                      <a:pt x="58031" y="41131"/>
                    </a:lnTo>
                    <a:lnTo>
                      <a:pt x="67711" y="45478"/>
                    </a:lnTo>
                    <a:lnTo>
                      <a:pt x="80818" y="46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17" name="Freihandform 608">
                <a:extLst>
                  <a:ext uri="{FF2B5EF4-FFF2-40B4-BE49-F238E27FC236}">
                    <a16:creationId xmlns:a16="http://schemas.microsoft.com/office/drawing/2014/main" id="{384313D4-B040-4148-8A1E-DBAA09F26B33}"/>
                  </a:ext>
                </a:extLst>
              </p:cNvPr>
              <p:cNvSpPr/>
              <p:nvPr/>
            </p:nvSpPr>
            <p:spPr>
              <a:xfrm>
                <a:off x="5362751" y="1061914"/>
                <a:ext cx="78463" cy="57996"/>
              </a:xfrm>
              <a:custGeom>
                <a:avLst/>
                <a:gdLst/>
                <a:ahLst/>
                <a:cxnLst/>
                <a:rect l="0" t="0" r="0" b="0"/>
                <a:pathLst>
                  <a:path w="78350" h="57728">
                    <a:moveTo>
                      <a:pt x="0" y="0"/>
                    </a:moveTo>
                    <a:lnTo>
                      <a:pt x="9390" y="527"/>
                    </a:lnTo>
                    <a:lnTo>
                      <a:pt x="19455" y="2067"/>
                    </a:lnTo>
                    <a:lnTo>
                      <a:pt x="28436" y="3397"/>
                    </a:lnTo>
                    <a:lnTo>
                      <a:pt x="36231" y="4248"/>
                    </a:lnTo>
                    <a:lnTo>
                      <a:pt x="43598" y="4787"/>
                    </a:lnTo>
                    <a:lnTo>
                      <a:pt x="52684" y="5234"/>
                    </a:lnTo>
                    <a:lnTo>
                      <a:pt x="62667" y="6278"/>
                    </a:lnTo>
                    <a:lnTo>
                      <a:pt x="71329" y="8843"/>
                    </a:lnTo>
                    <a:lnTo>
                      <a:pt x="76607" y="13929"/>
                    </a:lnTo>
                    <a:lnTo>
                      <a:pt x="78349" y="20866"/>
                    </a:lnTo>
                    <a:lnTo>
                      <a:pt x="77475" y="29016"/>
                    </a:lnTo>
                    <a:lnTo>
                      <a:pt x="74680" y="40329"/>
                    </a:lnTo>
                    <a:lnTo>
                      <a:pt x="69273" y="5772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26" name="Gruppieren 622">
              <a:extLst>
                <a:ext uri="{FF2B5EF4-FFF2-40B4-BE49-F238E27FC236}">
                  <a16:creationId xmlns:a16="http://schemas.microsoft.com/office/drawing/2014/main" id="{1AA2FE1C-2F1A-4961-832F-11F7E20E7DDE}"/>
                </a:ext>
              </a:extLst>
            </p:cNvPr>
            <p:cNvGrpSpPr>
              <a:grpSpLocks/>
            </p:cNvGrpSpPr>
            <p:nvPr/>
          </p:nvGrpSpPr>
          <p:grpSpPr bwMode="auto">
            <a:xfrm>
              <a:off x="5443210" y="2477477"/>
              <a:ext cx="114178" cy="97051"/>
              <a:chOff x="4889500" y="998682"/>
              <a:chExt cx="127001" cy="107314"/>
            </a:xfrm>
          </p:grpSpPr>
          <p:sp>
            <p:nvSpPr>
              <p:cNvPr id="627" name="Freihandform 618">
                <a:extLst>
                  <a:ext uri="{FF2B5EF4-FFF2-40B4-BE49-F238E27FC236}">
                    <a16:creationId xmlns:a16="http://schemas.microsoft.com/office/drawing/2014/main" id="{9C0544DB-7AB1-4F5E-B135-DB0736A71102}"/>
                  </a:ext>
                </a:extLst>
              </p:cNvPr>
              <p:cNvSpPr/>
              <p:nvPr/>
            </p:nvSpPr>
            <p:spPr>
              <a:xfrm>
                <a:off x="4889500" y="1057073"/>
                <a:ext cx="127001" cy="48923"/>
              </a:xfrm>
              <a:custGeom>
                <a:avLst/>
                <a:gdLst/>
                <a:ahLst/>
                <a:cxnLst/>
                <a:rect l="0" t="0" r="0" b="0"/>
                <a:pathLst>
                  <a:path w="127001" h="49587">
                    <a:moveTo>
                      <a:pt x="0" y="0"/>
                    </a:moveTo>
                    <a:lnTo>
                      <a:pt x="3146" y="6221"/>
                    </a:lnTo>
                    <a:lnTo>
                      <a:pt x="6802" y="12563"/>
                    </a:lnTo>
                    <a:lnTo>
                      <a:pt x="11551" y="18405"/>
                    </a:lnTo>
                    <a:lnTo>
                      <a:pt x="17463" y="23528"/>
                    </a:lnTo>
                    <a:lnTo>
                      <a:pt x="24478" y="28099"/>
                    </a:lnTo>
                    <a:lnTo>
                      <a:pt x="32804" y="32332"/>
                    </a:lnTo>
                    <a:lnTo>
                      <a:pt x="41722" y="36376"/>
                    </a:lnTo>
                    <a:lnTo>
                      <a:pt x="50468" y="40320"/>
                    </a:lnTo>
                    <a:lnTo>
                      <a:pt x="58974" y="44152"/>
                    </a:lnTo>
                    <a:lnTo>
                      <a:pt x="68265" y="47277"/>
                    </a:lnTo>
                    <a:lnTo>
                      <a:pt x="77005" y="49184"/>
                    </a:lnTo>
                    <a:lnTo>
                      <a:pt x="86128" y="49586"/>
                    </a:lnTo>
                    <a:lnTo>
                      <a:pt x="95563" y="48055"/>
                    </a:lnTo>
                    <a:lnTo>
                      <a:pt x="103871" y="44455"/>
                    </a:lnTo>
                    <a:lnTo>
                      <a:pt x="113485" y="35733"/>
                    </a:lnTo>
                    <a:lnTo>
                      <a:pt x="127000" y="17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8" name="Freihandform 619">
                <a:extLst>
                  <a:ext uri="{FF2B5EF4-FFF2-40B4-BE49-F238E27FC236}">
                    <a16:creationId xmlns:a16="http://schemas.microsoft.com/office/drawing/2014/main" id="{22DF8BBA-3BB4-4C80-9A8F-5140F883E451}"/>
                  </a:ext>
                </a:extLst>
              </p:cNvPr>
              <p:cNvSpPr/>
              <p:nvPr/>
            </p:nvSpPr>
            <p:spPr>
              <a:xfrm>
                <a:off x="4906963" y="1046026"/>
                <a:ext cx="71438" cy="45766"/>
              </a:xfrm>
              <a:custGeom>
                <a:avLst/>
                <a:gdLst/>
                <a:ahLst/>
                <a:cxnLst/>
                <a:rect l="0" t="0" r="0" b="0"/>
                <a:pathLst>
                  <a:path w="70874" h="44922">
                    <a:moveTo>
                      <a:pt x="0" y="4512"/>
                    </a:moveTo>
                    <a:lnTo>
                      <a:pt x="8839" y="3985"/>
                    </a:lnTo>
                    <a:lnTo>
                      <a:pt x="17284" y="2430"/>
                    </a:lnTo>
                    <a:lnTo>
                      <a:pt x="26396" y="952"/>
                    </a:lnTo>
                    <a:lnTo>
                      <a:pt x="36359" y="0"/>
                    </a:lnTo>
                    <a:lnTo>
                      <a:pt x="46393" y="64"/>
                    </a:lnTo>
                    <a:lnTo>
                      <a:pt x="55044" y="2250"/>
                    </a:lnTo>
                    <a:lnTo>
                      <a:pt x="61898" y="7257"/>
                    </a:lnTo>
                    <a:lnTo>
                      <a:pt x="67131" y="14810"/>
                    </a:lnTo>
                    <a:lnTo>
                      <a:pt x="70537" y="24008"/>
                    </a:lnTo>
                    <a:lnTo>
                      <a:pt x="70873" y="32835"/>
                    </a:lnTo>
                    <a:lnTo>
                      <a:pt x="67312" y="40143"/>
                    </a:lnTo>
                    <a:lnTo>
                      <a:pt x="57727" y="4492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9" name="Freihandform 620">
                <a:extLst>
                  <a:ext uri="{FF2B5EF4-FFF2-40B4-BE49-F238E27FC236}">
                    <a16:creationId xmlns:a16="http://schemas.microsoft.com/office/drawing/2014/main" id="{DA0AACE5-9E23-4AAB-BE55-953000EC5A16}"/>
                  </a:ext>
                </a:extLst>
              </p:cNvPr>
              <p:cNvSpPr/>
              <p:nvPr/>
            </p:nvSpPr>
            <p:spPr>
              <a:xfrm>
                <a:off x="4953000" y="1044448"/>
                <a:ext cx="6350" cy="17360"/>
              </a:xfrm>
              <a:custGeom>
                <a:avLst/>
                <a:gdLst/>
                <a:ahLst/>
                <a:cxnLst/>
                <a:rect l="0" t="0" r="0" b="0"/>
                <a:pathLst>
                  <a:path w="5774" h="17319">
                    <a:moveTo>
                      <a:pt x="5773" y="17318"/>
                    </a:move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0" name="Freihandform 621">
                <a:extLst>
                  <a:ext uri="{FF2B5EF4-FFF2-40B4-BE49-F238E27FC236}">
                    <a16:creationId xmlns:a16="http://schemas.microsoft.com/office/drawing/2014/main" id="{D2650F40-7B7B-4D5E-BD83-F681F9CEA102}"/>
                  </a:ext>
                </a:extLst>
              </p:cNvPr>
              <p:cNvSpPr/>
              <p:nvPr/>
            </p:nvSpPr>
            <p:spPr>
              <a:xfrm>
                <a:off x="4941888" y="998682"/>
                <a:ext cx="63501" cy="93110"/>
              </a:xfrm>
              <a:custGeom>
                <a:avLst/>
                <a:gdLst/>
                <a:ahLst/>
                <a:cxnLst/>
                <a:rect l="0" t="0" r="0" b="0"/>
                <a:pathLst>
                  <a:path w="63968" h="92364">
                    <a:moveTo>
                      <a:pt x="0" y="0"/>
                    </a:moveTo>
                    <a:lnTo>
                      <a:pt x="3672" y="5693"/>
                    </a:lnTo>
                    <a:lnTo>
                      <a:pt x="8884" y="10481"/>
                    </a:lnTo>
                    <a:lnTo>
                      <a:pt x="15110" y="14908"/>
                    </a:lnTo>
                    <a:lnTo>
                      <a:pt x="21998" y="19739"/>
                    </a:lnTo>
                    <a:lnTo>
                      <a:pt x="29273" y="25162"/>
                    </a:lnTo>
                    <a:lnTo>
                      <a:pt x="36757" y="30613"/>
                    </a:lnTo>
                    <a:lnTo>
                      <a:pt x="44327" y="36903"/>
                    </a:lnTo>
                    <a:lnTo>
                      <a:pt x="51650" y="44531"/>
                    </a:lnTo>
                    <a:lnTo>
                      <a:pt x="57978" y="52855"/>
                    </a:lnTo>
                    <a:lnTo>
                      <a:pt x="61976" y="62717"/>
                    </a:lnTo>
                    <a:lnTo>
                      <a:pt x="63967" y="75294"/>
                    </a:lnTo>
                    <a:lnTo>
                      <a:pt x="63499" y="9236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31" name="Gruppieren 629">
              <a:extLst>
                <a:ext uri="{FF2B5EF4-FFF2-40B4-BE49-F238E27FC236}">
                  <a16:creationId xmlns:a16="http://schemas.microsoft.com/office/drawing/2014/main" id="{FD43EC68-B593-43E4-A4BB-3AFFD2B160FA}"/>
                </a:ext>
              </a:extLst>
            </p:cNvPr>
            <p:cNvGrpSpPr>
              <a:grpSpLocks/>
            </p:cNvGrpSpPr>
            <p:nvPr/>
          </p:nvGrpSpPr>
          <p:grpSpPr bwMode="auto">
            <a:xfrm>
              <a:off x="4888020" y="2570246"/>
              <a:ext cx="555190" cy="165558"/>
              <a:chOff x="4271818" y="1101829"/>
              <a:chExt cx="617683" cy="183656"/>
            </a:xfrm>
          </p:grpSpPr>
          <p:sp>
            <p:nvSpPr>
              <p:cNvPr id="632" name="Freihandform 623">
                <a:extLst>
                  <a:ext uri="{FF2B5EF4-FFF2-40B4-BE49-F238E27FC236}">
                    <a16:creationId xmlns:a16="http://schemas.microsoft.com/office/drawing/2014/main" id="{00F5E670-4A99-4FC5-8C3F-6C93CDE063CC}"/>
                  </a:ext>
                </a:extLst>
              </p:cNvPr>
              <p:cNvSpPr/>
              <p:nvPr/>
            </p:nvSpPr>
            <p:spPr>
              <a:xfrm>
                <a:off x="4289284" y="1188908"/>
                <a:ext cx="104800" cy="96577"/>
              </a:xfrm>
              <a:custGeom>
                <a:avLst/>
                <a:gdLst/>
                <a:ahLst/>
                <a:cxnLst/>
                <a:rect l="0" t="0" r="0" b="0"/>
                <a:pathLst>
                  <a:path w="105020" h="96303">
                    <a:moveTo>
                      <a:pt x="0" y="80818"/>
                    </a:moveTo>
                    <a:lnTo>
                      <a:pt x="6268" y="84443"/>
                    </a:lnTo>
                    <a:lnTo>
                      <a:pt x="13258" y="89008"/>
                    </a:lnTo>
                    <a:lnTo>
                      <a:pt x="21537" y="92798"/>
                    </a:lnTo>
                    <a:lnTo>
                      <a:pt x="31095" y="95225"/>
                    </a:lnTo>
                    <a:lnTo>
                      <a:pt x="41542" y="96302"/>
                    </a:lnTo>
                    <a:lnTo>
                      <a:pt x="52387" y="95766"/>
                    </a:lnTo>
                    <a:lnTo>
                      <a:pt x="62228" y="93172"/>
                    </a:lnTo>
                    <a:lnTo>
                      <a:pt x="70579" y="88525"/>
                    </a:lnTo>
                    <a:lnTo>
                      <a:pt x="77221" y="83430"/>
                    </a:lnTo>
                    <a:lnTo>
                      <a:pt x="82791" y="78425"/>
                    </a:lnTo>
                    <a:lnTo>
                      <a:pt x="87679" y="73126"/>
                    </a:lnTo>
                    <a:lnTo>
                      <a:pt x="92812" y="65644"/>
                    </a:lnTo>
                    <a:lnTo>
                      <a:pt x="97924" y="56032"/>
                    </a:lnTo>
                    <a:lnTo>
                      <a:pt x="102077" y="45060"/>
                    </a:lnTo>
                    <a:lnTo>
                      <a:pt x="104312" y="34298"/>
                    </a:lnTo>
                    <a:lnTo>
                      <a:pt x="105019" y="20602"/>
                    </a:lnTo>
                    <a:lnTo>
                      <a:pt x="1039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3" name="Freihandform 624">
                <a:extLst>
                  <a:ext uri="{FF2B5EF4-FFF2-40B4-BE49-F238E27FC236}">
                    <a16:creationId xmlns:a16="http://schemas.microsoft.com/office/drawing/2014/main" id="{C8038AB3-4F3D-4FFF-B27E-1908195C9811}"/>
                  </a:ext>
                </a:extLst>
              </p:cNvPr>
              <p:cNvSpPr/>
              <p:nvPr/>
            </p:nvSpPr>
            <p:spPr>
              <a:xfrm>
                <a:off x="4271818" y="1233239"/>
                <a:ext cx="98448" cy="36414"/>
              </a:xfrm>
              <a:custGeom>
                <a:avLst/>
                <a:gdLst/>
                <a:ahLst/>
                <a:cxnLst/>
                <a:rect l="0" t="0" r="0" b="0"/>
                <a:pathLst>
                  <a:path w="98137" h="37378">
                    <a:moveTo>
                      <a:pt x="0" y="37377"/>
                    </a:moveTo>
                    <a:lnTo>
                      <a:pt x="5717" y="33704"/>
                    </a:lnTo>
                    <a:lnTo>
                      <a:pt x="10828" y="28492"/>
                    </a:lnTo>
                    <a:lnTo>
                      <a:pt x="16474" y="22328"/>
                    </a:lnTo>
                    <a:lnTo>
                      <a:pt x="23523" y="16172"/>
                    </a:lnTo>
                    <a:lnTo>
                      <a:pt x="31883" y="10655"/>
                    </a:lnTo>
                    <a:lnTo>
                      <a:pt x="40641" y="5859"/>
                    </a:lnTo>
                    <a:lnTo>
                      <a:pt x="49806" y="2208"/>
                    </a:lnTo>
                    <a:lnTo>
                      <a:pt x="59404" y="151"/>
                    </a:lnTo>
                    <a:lnTo>
                      <a:pt x="68767" y="0"/>
                    </a:lnTo>
                    <a:lnTo>
                      <a:pt x="77545" y="1508"/>
                    </a:lnTo>
                    <a:lnTo>
                      <a:pt x="85530" y="4846"/>
                    </a:lnTo>
                    <a:lnTo>
                      <a:pt x="92568" y="11940"/>
                    </a:lnTo>
                    <a:lnTo>
                      <a:pt x="98136" y="2583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4" name="Freihandform 625">
                <a:extLst>
                  <a:ext uri="{FF2B5EF4-FFF2-40B4-BE49-F238E27FC236}">
                    <a16:creationId xmlns:a16="http://schemas.microsoft.com/office/drawing/2014/main" id="{EE3777EC-09CA-45FB-B634-E8904E4C1E33}"/>
                  </a:ext>
                </a:extLst>
              </p:cNvPr>
              <p:cNvSpPr/>
              <p:nvPr/>
            </p:nvSpPr>
            <p:spPr>
              <a:xfrm>
                <a:off x="4289284" y="1192074"/>
                <a:ext cx="103212" cy="60163"/>
              </a:xfrm>
              <a:custGeom>
                <a:avLst/>
                <a:gdLst/>
                <a:ahLst/>
                <a:cxnLst/>
                <a:rect l="0" t="0" r="0" b="0"/>
                <a:pathLst>
                  <a:path w="103910" h="59869">
                    <a:moveTo>
                      <a:pt x="0" y="59868"/>
                    </a:moveTo>
                    <a:lnTo>
                      <a:pt x="4176" y="53623"/>
                    </a:lnTo>
                    <a:lnTo>
                      <a:pt x="10620" y="46957"/>
                    </a:lnTo>
                    <a:lnTo>
                      <a:pt x="17169" y="39959"/>
                    </a:lnTo>
                    <a:lnTo>
                      <a:pt x="23570" y="33350"/>
                    </a:lnTo>
                    <a:lnTo>
                      <a:pt x="30249" y="27600"/>
                    </a:lnTo>
                    <a:lnTo>
                      <a:pt x="37303" y="22623"/>
                    </a:lnTo>
                    <a:lnTo>
                      <a:pt x="44637" y="18159"/>
                    </a:lnTo>
                    <a:lnTo>
                      <a:pt x="52142" y="13993"/>
                    </a:lnTo>
                    <a:lnTo>
                      <a:pt x="59742" y="9985"/>
                    </a:lnTo>
                    <a:lnTo>
                      <a:pt x="67415" y="6083"/>
                    </a:lnTo>
                    <a:lnTo>
                      <a:pt x="75413" y="2521"/>
                    </a:lnTo>
                    <a:lnTo>
                      <a:pt x="84190" y="0"/>
                    </a:lnTo>
                    <a:lnTo>
                      <a:pt x="92543" y="116"/>
                    </a:lnTo>
                    <a:lnTo>
                      <a:pt x="99446" y="3958"/>
                    </a:lnTo>
                    <a:lnTo>
                      <a:pt x="103909" y="1368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5" name="Freihandform 626">
                <a:extLst>
                  <a:ext uri="{FF2B5EF4-FFF2-40B4-BE49-F238E27FC236}">
                    <a16:creationId xmlns:a16="http://schemas.microsoft.com/office/drawing/2014/main" id="{5B6DFFE0-1D15-4A12-9BF0-A1CD7C891E46}"/>
                  </a:ext>
                </a:extLst>
              </p:cNvPr>
              <p:cNvSpPr/>
              <p:nvPr/>
            </p:nvSpPr>
            <p:spPr>
              <a:xfrm>
                <a:off x="4762471" y="1149326"/>
                <a:ext cx="127030" cy="37998"/>
              </a:xfrm>
              <a:custGeom>
                <a:avLst/>
                <a:gdLst/>
                <a:ahLst/>
                <a:cxnLst/>
                <a:rect l="0" t="0" r="0" b="0"/>
                <a:pathLst>
                  <a:path w="127001" h="39205">
                    <a:moveTo>
                      <a:pt x="0" y="0"/>
                    </a:moveTo>
                    <a:lnTo>
                      <a:pt x="1101" y="8288"/>
                    </a:lnTo>
                    <a:lnTo>
                      <a:pt x="4859" y="14854"/>
                    </a:lnTo>
                    <a:lnTo>
                      <a:pt x="10314" y="21144"/>
                    </a:lnTo>
                    <a:lnTo>
                      <a:pt x="17457" y="26498"/>
                    </a:lnTo>
                    <a:lnTo>
                      <a:pt x="25933" y="30465"/>
                    </a:lnTo>
                    <a:lnTo>
                      <a:pt x="34770" y="33776"/>
                    </a:lnTo>
                    <a:lnTo>
                      <a:pt x="44005" y="36435"/>
                    </a:lnTo>
                    <a:lnTo>
                      <a:pt x="53954" y="38220"/>
                    </a:lnTo>
                    <a:lnTo>
                      <a:pt x="64611" y="39204"/>
                    </a:lnTo>
                    <a:lnTo>
                      <a:pt x="76098" y="39096"/>
                    </a:lnTo>
                    <a:lnTo>
                      <a:pt x="86142" y="38229"/>
                    </a:lnTo>
                    <a:lnTo>
                      <a:pt x="94852" y="36187"/>
                    </a:lnTo>
                    <a:lnTo>
                      <a:pt x="106972" y="30357"/>
                    </a:lnTo>
                    <a:lnTo>
                      <a:pt x="127000" y="1731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6" name="Freihandform 627">
                <a:extLst>
                  <a:ext uri="{FF2B5EF4-FFF2-40B4-BE49-F238E27FC236}">
                    <a16:creationId xmlns:a16="http://schemas.microsoft.com/office/drawing/2014/main" id="{2FD93B71-8D11-4894-B20C-D4ECA80E2130}"/>
                  </a:ext>
                </a:extLst>
              </p:cNvPr>
              <p:cNvSpPr/>
              <p:nvPr/>
            </p:nvSpPr>
            <p:spPr>
              <a:xfrm>
                <a:off x="4727538" y="1133494"/>
                <a:ext cx="111151" cy="26916"/>
              </a:xfrm>
              <a:custGeom>
                <a:avLst/>
                <a:gdLst/>
                <a:ahLst/>
                <a:cxnLst/>
                <a:rect l="0" t="0" r="0" b="0"/>
                <a:pathLst>
                  <a:path w="111285" h="26468">
                    <a:moveTo>
                      <a:pt x="0" y="14922"/>
                    </a:moveTo>
                    <a:lnTo>
                      <a:pt x="8863" y="11800"/>
                    </a:lnTo>
                    <a:lnTo>
                      <a:pt x="17631" y="8466"/>
                    </a:lnTo>
                    <a:lnTo>
                      <a:pt x="27672" y="5030"/>
                    </a:lnTo>
                    <a:lnTo>
                      <a:pt x="36940" y="2378"/>
                    </a:lnTo>
                    <a:lnTo>
                      <a:pt x="46819" y="548"/>
                    </a:lnTo>
                    <a:lnTo>
                      <a:pt x="57796" y="0"/>
                    </a:lnTo>
                    <a:lnTo>
                      <a:pt x="69212" y="997"/>
                    </a:lnTo>
                    <a:lnTo>
                      <a:pt x="80690" y="3206"/>
                    </a:lnTo>
                    <a:lnTo>
                      <a:pt x="91501" y="6201"/>
                    </a:lnTo>
                    <a:lnTo>
                      <a:pt x="100983" y="9924"/>
                    </a:lnTo>
                    <a:lnTo>
                      <a:pt x="108435" y="14791"/>
                    </a:lnTo>
                    <a:lnTo>
                      <a:pt x="111284" y="20656"/>
                    </a:lnTo>
                    <a:lnTo>
                      <a:pt x="108694" y="25236"/>
                    </a:lnTo>
                    <a:lnTo>
                      <a:pt x="98137" y="2646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37" name="Freihandform 628">
                <a:extLst>
                  <a:ext uri="{FF2B5EF4-FFF2-40B4-BE49-F238E27FC236}">
                    <a16:creationId xmlns:a16="http://schemas.microsoft.com/office/drawing/2014/main" id="{E09D1F3D-2CD2-42ED-8799-85ED18E55956}"/>
                  </a:ext>
                </a:extLst>
              </p:cNvPr>
              <p:cNvSpPr/>
              <p:nvPr/>
            </p:nvSpPr>
            <p:spPr>
              <a:xfrm>
                <a:off x="4756119" y="1101829"/>
                <a:ext cx="115915" cy="87079"/>
              </a:xfrm>
              <a:custGeom>
                <a:avLst/>
                <a:gdLst/>
                <a:ahLst/>
                <a:cxnLst/>
                <a:rect l="0" t="0" r="0" b="0"/>
                <a:pathLst>
                  <a:path w="115455" h="87354">
                    <a:moveTo>
                      <a:pt x="0" y="18080"/>
                    </a:moveTo>
                    <a:lnTo>
                      <a:pt x="6268" y="14958"/>
                    </a:lnTo>
                    <a:lnTo>
                      <a:pt x="13258" y="11625"/>
                    </a:lnTo>
                    <a:lnTo>
                      <a:pt x="21473" y="8094"/>
                    </a:lnTo>
                    <a:lnTo>
                      <a:pt x="30324" y="4471"/>
                    </a:lnTo>
                    <a:lnTo>
                      <a:pt x="39336" y="1364"/>
                    </a:lnTo>
                    <a:lnTo>
                      <a:pt x="48901" y="0"/>
                    </a:lnTo>
                    <a:lnTo>
                      <a:pt x="59141" y="635"/>
                    </a:lnTo>
                    <a:lnTo>
                      <a:pt x="69328" y="2996"/>
                    </a:lnTo>
                    <a:lnTo>
                      <a:pt x="78122" y="7174"/>
                    </a:lnTo>
                    <a:lnTo>
                      <a:pt x="85747" y="13467"/>
                    </a:lnTo>
                    <a:lnTo>
                      <a:pt x="92758" y="21450"/>
                    </a:lnTo>
                    <a:lnTo>
                      <a:pt x="98925" y="30087"/>
                    </a:lnTo>
                    <a:lnTo>
                      <a:pt x="104130" y="39660"/>
                    </a:lnTo>
                    <a:lnTo>
                      <a:pt x="107943" y="48437"/>
                    </a:lnTo>
                    <a:lnTo>
                      <a:pt x="110550" y="56601"/>
                    </a:lnTo>
                    <a:lnTo>
                      <a:pt x="112916" y="68210"/>
                    </a:lnTo>
                    <a:lnTo>
                      <a:pt x="115454" y="8735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38" name="Gruppieren 632">
              <a:extLst>
                <a:ext uri="{FF2B5EF4-FFF2-40B4-BE49-F238E27FC236}">
                  <a16:creationId xmlns:a16="http://schemas.microsoft.com/office/drawing/2014/main" id="{5DD66595-F77D-45B8-A4BB-33A3D042783A}"/>
                </a:ext>
              </a:extLst>
            </p:cNvPr>
            <p:cNvGrpSpPr>
              <a:grpSpLocks/>
            </p:cNvGrpSpPr>
            <p:nvPr/>
          </p:nvGrpSpPr>
          <p:grpSpPr bwMode="auto">
            <a:xfrm>
              <a:off x="5807153" y="2321909"/>
              <a:ext cx="102760" cy="57089"/>
              <a:chOff x="5293591" y="825352"/>
              <a:chExt cx="115455" cy="64000"/>
            </a:xfrm>
          </p:grpSpPr>
          <p:sp>
            <p:nvSpPr>
              <p:cNvPr id="639" name="Freihandform 630">
                <a:extLst>
                  <a:ext uri="{FF2B5EF4-FFF2-40B4-BE49-F238E27FC236}">
                    <a16:creationId xmlns:a16="http://schemas.microsoft.com/office/drawing/2014/main" id="{CC4A6E25-230A-4582-8EF9-04E532B0DEE2}"/>
                  </a:ext>
                </a:extLst>
              </p:cNvPr>
              <p:cNvSpPr/>
              <p:nvPr/>
            </p:nvSpPr>
            <p:spPr>
              <a:xfrm>
                <a:off x="5293591" y="825352"/>
                <a:ext cx="76970" cy="64000"/>
              </a:xfrm>
              <a:custGeom>
                <a:avLst/>
                <a:gdLst/>
                <a:ahLst/>
                <a:cxnLst/>
                <a:rect l="0" t="0" r="0" b="0"/>
                <a:pathLst>
                  <a:path w="76564" h="64000">
                    <a:moveTo>
                      <a:pt x="0" y="11693"/>
                    </a:moveTo>
                    <a:lnTo>
                      <a:pt x="574" y="20485"/>
                    </a:lnTo>
                    <a:lnTo>
                      <a:pt x="2776" y="28283"/>
                    </a:lnTo>
                    <a:lnTo>
                      <a:pt x="6627" y="35022"/>
                    </a:lnTo>
                    <a:lnTo>
                      <a:pt x="11356" y="41304"/>
                    </a:lnTo>
                    <a:lnTo>
                      <a:pt x="16379" y="47545"/>
                    </a:lnTo>
                    <a:lnTo>
                      <a:pt x="22025" y="53301"/>
                    </a:lnTo>
                    <a:lnTo>
                      <a:pt x="28455" y="58323"/>
                    </a:lnTo>
                    <a:lnTo>
                      <a:pt x="35747" y="62218"/>
                    </a:lnTo>
                    <a:lnTo>
                      <a:pt x="44215" y="63999"/>
                    </a:lnTo>
                    <a:lnTo>
                      <a:pt x="53155" y="63551"/>
                    </a:lnTo>
                    <a:lnTo>
                      <a:pt x="61287" y="60970"/>
                    </a:lnTo>
                    <a:lnTo>
                      <a:pt x="67182" y="55688"/>
                    </a:lnTo>
                    <a:lnTo>
                      <a:pt x="70085" y="47932"/>
                    </a:lnTo>
                    <a:lnTo>
                      <a:pt x="70037" y="38781"/>
                    </a:lnTo>
                    <a:lnTo>
                      <a:pt x="67259" y="29532"/>
                    </a:lnTo>
                    <a:lnTo>
                      <a:pt x="62391" y="20769"/>
                    </a:lnTo>
                    <a:lnTo>
                      <a:pt x="56210" y="12749"/>
                    </a:lnTo>
                    <a:lnTo>
                      <a:pt x="49289" y="6046"/>
                    </a:lnTo>
                    <a:lnTo>
                      <a:pt x="41953" y="1824"/>
                    </a:lnTo>
                    <a:lnTo>
                      <a:pt x="34120" y="167"/>
                    </a:lnTo>
                    <a:lnTo>
                      <a:pt x="25955" y="0"/>
                    </a:lnTo>
                    <a:lnTo>
                      <a:pt x="23443" y="1797"/>
                    </a:lnTo>
                    <a:lnTo>
                      <a:pt x="27987" y="4024"/>
                    </a:lnTo>
                    <a:lnTo>
                      <a:pt x="36591" y="6356"/>
                    </a:lnTo>
                    <a:lnTo>
                      <a:pt x="46907" y="9177"/>
                    </a:lnTo>
                    <a:lnTo>
                      <a:pt x="57336" y="12725"/>
                    </a:lnTo>
                    <a:lnTo>
                      <a:pt x="66260" y="17516"/>
                    </a:lnTo>
                    <a:lnTo>
                      <a:pt x="72957" y="24315"/>
                    </a:lnTo>
                    <a:lnTo>
                      <a:pt x="76563" y="33502"/>
                    </a:lnTo>
                    <a:lnTo>
                      <a:pt x="75045" y="4633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40" name="Freihandform 631">
                <a:extLst>
                  <a:ext uri="{FF2B5EF4-FFF2-40B4-BE49-F238E27FC236}">
                    <a16:creationId xmlns:a16="http://schemas.microsoft.com/office/drawing/2014/main" id="{840C197D-99D2-46BD-A275-BAF54FB3B189}"/>
                  </a:ext>
                </a:extLst>
              </p:cNvPr>
              <p:cNvSpPr/>
              <p:nvPr/>
            </p:nvSpPr>
            <p:spPr>
              <a:xfrm>
                <a:off x="5362543" y="844552"/>
                <a:ext cx="46503" cy="33601"/>
              </a:xfrm>
              <a:custGeom>
                <a:avLst/>
                <a:gdLst/>
                <a:ahLst/>
                <a:cxnLst/>
                <a:rect l="0" t="0" r="0" b="0"/>
                <a:pathLst>
                  <a:path w="46183" h="33239">
                    <a:moveTo>
                      <a:pt x="0" y="10148"/>
                    </a:moveTo>
                    <a:lnTo>
                      <a:pt x="3673" y="4525"/>
                    </a:lnTo>
                    <a:lnTo>
                      <a:pt x="8885" y="709"/>
                    </a:lnTo>
                    <a:lnTo>
                      <a:pt x="15111" y="0"/>
                    </a:lnTo>
                    <a:lnTo>
                      <a:pt x="21975" y="2532"/>
                    </a:lnTo>
                    <a:lnTo>
                      <a:pt x="29110" y="7842"/>
                    </a:lnTo>
                    <a:lnTo>
                      <a:pt x="36944" y="17131"/>
                    </a:lnTo>
                    <a:lnTo>
                      <a:pt x="46182" y="3323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2" name="Titel 1"/>
          <p:cNvSpPr>
            <a:spLocks noGrp="1"/>
          </p:cNvSpPr>
          <p:nvPr>
            <p:ph type="title"/>
          </p:nvPr>
        </p:nvSpPr>
        <p:spPr>
          <a:xfrm>
            <a:off x="467544" y="901700"/>
            <a:ext cx="7416800" cy="727100"/>
          </a:xfrm>
        </p:spPr>
        <p:txBody>
          <a:bodyPr/>
          <a:lstStyle/>
          <a:p>
            <a:pPr algn="l"/>
            <a:r>
              <a:rPr lang="de-DE" sz="2000" dirty="0"/>
              <a:t>Agiles Arbeiten mit Benefit für die Gesundheit: </a:t>
            </a:r>
            <a:br>
              <a:rPr lang="de-DE" sz="2000" dirty="0"/>
            </a:br>
            <a:r>
              <a:rPr lang="de-DE" sz="2000" dirty="0"/>
              <a:t>Worauf kommt es an?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4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4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6" name="Fußzeilenplatzhalter 5">
            <a:extLst>
              <a:ext uri="{FF2B5EF4-FFF2-40B4-BE49-F238E27FC236}">
                <a16:creationId xmlns:a16="http://schemas.microsoft.com/office/drawing/2014/main" id="{585126DC-7050-4505-B74F-CA0D8AC0775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26" name="Freihandform 1">
            <a:extLst>
              <a:ext uri="{FF2B5EF4-FFF2-40B4-BE49-F238E27FC236}">
                <a16:creationId xmlns:a16="http://schemas.microsoft.com/office/drawing/2014/main" id="{0D6F3CD5-B661-4869-B39A-09D0D2A0A74C}"/>
              </a:ext>
            </a:extLst>
          </p:cNvPr>
          <p:cNvSpPr/>
          <p:nvPr/>
        </p:nvSpPr>
        <p:spPr>
          <a:xfrm>
            <a:off x="6682042" y="1783845"/>
            <a:ext cx="74216" cy="4363029"/>
          </a:xfrm>
          <a:custGeom>
            <a:avLst/>
            <a:gdLst/>
            <a:ahLst/>
            <a:cxnLst/>
            <a:rect l="0" t="0" r="0" b="0"/>
            <a:pathLst>
              <a:path w="82327" h="4853648">
                <a:moveTo>
                  <a:pt x="0" y="0"/>
                </a:moveTo>
                <a:lnTo>
                  <a:pt x="139" y="1320"/>
                </a:lnTo>
                <a:lnTo>
                  <a:pt x="765" y="10789"/>
                </a:lnTo>
                <a:lnTo>
                  <a:pt x="1836" y="21049"/>
                </a:lnTo>
                <a:lnTo>
                  <a:pt x="3483" y="31395"/>
                </a:lnTo>
                <a:lnTo>
                  <a:pt x="4998" y="42499"/>
                </a:lnTo>
                <a:lnTo>
                  <a:pt x="5962" y="52355"/>
                </a:lnTo>
                <a:lnTo>
                  <a:pt x="6539" y="62553"/>
                </a:lnTo>
                <a:lnTo>
                  <a:pt x="6886" y="73708"/>
                </a:lnTo>
                <a:lnTo>
                  <a:pt x="7079" y="85218"/>
                </a:lnTo>
                <a:lnTo>
                  <a:pt x="7244" y="96809"/>
                </a:lnTo>
                <a:lnTo>
                  <a:pt x="8003" y="108400"/>
                </a:lnTo>
                <a:lnTo>
                  <a:pt x="9463" y="119975"/>
                </a:lnTo>
                <a:lnTo>
                  <a:pt x="10876" y="131348"/>
                </a:lnTo>
                <a:lnTo>
                  <a:pt x="11784" y="140855"/>
                </a:lnTo>
                <a:lnTo>
                  <a:pt x="12291" y="148803"/>
                </a:lnTo>
                <a:lnTo>
                  <a:pt x="12604" y="156204"/>
                </a:lnTo>
                <a:lnTo>
                  <a:pt x="13049" y="163510"/>
                </a:lnTo>
                <a:lnTo>
                  <a:pt x="13810" y="170868"/>
                </a:lnTo>
                <a:lnTo>
                  <a:pt x="14865" y="178309"/>
                </a:lnTo>
                <a:lnTo>
                  <a:pt x="15923" y="185824"/>
                </a:lnTo>
                <a:lnTo>
                  <a:pt x="16785" y="193394"/>
                </a:lnTo>
                <a:lnTo>
                  <a:pt x="17423" y="201005"/>
                </a:lnTo>
                <a:lnTo>
                  <a:pt x="17875" y="208644"/>
                </a:lnTo>
                <a:lnTo>
                  <a:pt x="18185" y="216301"/>
                </a:lnTo>
                <a:lnTo>
                  <a:pt x="18420" y="223972"/>
                </a:lnTo>
                <a:lnTo>
                  <a:pt x="18837" y="231652"/>
                </a:lnTo>
                <a:lnTo>
                  <a:pt x="19587" y="239337"/>
                </a:lnTo>
                <a:lnTo>
                  <a:pt x="20637" y="247050"/>
                </a:lnTo>
                <a:lnTo>
                  <a:pt x="21694" y="255015"/>
                </a:lnTo>
                <a:lnTo>
                  <a:pt x="22556" y="263364"/>
                </a:lnTo>
                <a:lnTo>
                  <a:pt x="23196" y="272069"/>
                </a:lnTo>
                <a:lnTo>
                  <a:pt x="23647" y="281052"/>
                </a:lnTo>
                <a:lnTo>
                  <a:pt x="23958" y="290237"/>
                </a:lnTo>
                <a:lnTo>
                  <a:pt x="24170" y="299563"/>
                </a:lnTo>
                <a:lnTo>
                  <a:pt x="24312" y="308986"/>
                </a:lnTo>
                <a:lnTo>
                  <a:pt x="24407" y="318474"/>
                </a:lnTo>
                <a:lnTo>
                  <a:pt x="24495" y="328007"/>
                </a:lnTo>
                <a:lnTo>
                  <a:pt x="24811" y="337569"/>
                </a:lnTo>
                <a:lnTo>
                  <a:pt x="25495" y="347150"/>
                </a:lnTo>
                <a:lnTo>
                  <a:pt x="26500" y="356745"/>
                </a:lnTo>
                <a:lnTo>
                  <a:pt x="27527" y="366349"/>
                </a:lnTo>
                <a:lnTo>
                  <a:pt x="28369" y="375958"/>
                </a:lnTo>
                <a:lnTo>
                  <a:pt x="28995" y="385572"/>
                </a:lnTo>
                <a:lnTo>
                  <a:pt x="29437" y="395188"/>
                </a:lnTo>
                <a:lnTo>
                  <a:pt x="29742" y="404805"/>
                </a:lnTo>
                <a:lnTo>
                  <a:pt x="29949" y="414424"/>
                </a:lnTo>
                <a:lnTo>
                  <a:pt x="30089" y="424044"/>
                </a:lnTo>
                <a:lnTo>
                  <a:pt x="30183" y="433664"/>
                </a:lnTo>
                <a:lnTo>
                  <a:pt x="30246" y="443285"/>
                </a:lnTo>
                <a:lnTo>
                  <a:pt x="30288" y="452905"/>
                </a:lnTo>
                <a:lnTo>
                  <a:pt x="30316" y="462526"/>
                </a:lnTo>
                <a:lnTo>
                  <a:pt x="30334" y="472147"/>
                </a:lnTo>
                <a:lnTo>
                  <a:pt x="30347" y="481768"/>
                </a:lnTo>
                <a:lnTo>
                  <a:pt x="30355" y="491389"/>
                </a:lnTo>
                <a:lnTo>
                  <a:pt x="30361" y="501011"/>
                </a:lnTo>
                <a:lnTo>
                  <a:pt x="30365" y="510632"/>
                </a:lnTo>
                <a:lnTo>
                  <a:pt x="30367" y="520253"/>
                </a:lnTo>
                <a:lnTo>
                  <a:pt x="30392" y="529898"/>
                </a:lnTo>
                <a:lnTo>
                  <a:pt x="30667" y="539793"/>
                </a:lnTo>
                <a:lnTo>
                  <a:pt x="31323" y="550069"/>
                </a:lnTo>
                <a:lnTo>
                  <a:pt x="32310" y="560677"/>
                </a:lnTo>
                <a:lnTo>
                  <a:pt x="33324" y="571312"/>
                </a:lnTo>
                <a:lnTo>
                  <a:pt x="34158" y="581767"/>
                </a:lnTo>
                <a:lnTo>
                  <a:pt x="34779" y="592008"/>
                </a:lnTo>
                <a:lnTo>
                  <a:pt x="35217" y="602068"/>
                </a:lnTo>
                <a:lnTo>
                  <a:pt x="35520" y="611992"/>
                </a:lnTo>
                <a:lnTo>
                  <a:pt x="35749" y="621842"/>
                </a:lnTo>
                <a:lnTo>
                  <a:pt x="36161" y="631876"/>
                </a:lnTo>
                <a:lnTo>
                  <a:pt x="36910" y="642246"/>
                </a:lnTo>
                <a:lnTo>
                  <a:pt x="37958" y="652915"/>
                </a:lnTo>
                <a:lnTo>
                  <a:pt x="39014" y="663592"/>
                </a:lnTo>
                <a:lnTo>
                  <a:pt x="39876" y="674075"/>
                </a:lnTo>
                <a:lnTo>
                  <a:pt x="40514" y="684358"/>
                </a:lnTo>
                <a:lnTo>
                  <a:pt x="40965" y="694704"/>
                </a:lnTo>
                <a:lnTo>
                  <a:pt x="41277" y="705292"/>
                </a:lnTo>
                <a:lnTo>
                  <a:pt x="41488" y="716134"/>
                </a:lnTo>
                <a:lnTo>
                  <a:pt x="41630" y="727185"/>
                </a:lnTo>
                <a:lnTo>
                  <a:pt x="41725" y="738391"/>
                </a:lnTo>
                <a:lnTo>
                  <a:pt x="41813" y="749682"/>
                </a:lnTo>
                <a:lnTo>
                  <a:pt x="42130" y="760799"/>
                </a:lnTo>
                <a:lnTo>
                  <a:pt x="42814" y="771585"/>
                </a:lnTo>
                <a:lnTo>
                  <a:pt x="43819" y="782075"/>
                </a:lnTo>
                <a:lnTo>
                  <a:pt x="44845" y="792560"/>
                </a:lnTo>
                <a:lnTo>
                  <a:pt x="45688" y="803240"/>
                </a:lnTo>
                <a:lnTo>
                  <a:pt x="46313" y="814145"/>
                </a:lnTo>
                <a:lnTo>
                  <a:pt x="46755" y="825238"/>
                </a:lnTo>
                <a:lnTo>
                  <a:pt x="47060" y="836472"/>
                </a:lnTo>
                <a:lnTo>
                  <a:pt x="47268" y="847805"/>
                </a:lnTo>
                <a:lnTo>
                  <a:pt x="47407" y="859208"/>
                </a:lnTo>
                <a:lnTo>
                  <a:pt x="47501" y="870658"/>
                </a:lnTo>
                <a:lnTo>
                  <a:pt x="47563" y="882139"/>
                </a:lnTo>
                <a:lnTo>
                  <a:pt x="47606" y="893642"/>
                </a:lnTo>
                <a:lnTo>
                  <a:pt x="47634" y="905159"/>
                </a:lnTo>
                <a:lnTo>
                  <a:pt x="47652" y="916685"/>
                </a:lnTo>
                <a:lnTo>
                  <a:pt x="47665" y="928218"/>
                </a:lnTo>
                <a:lnTo>
                  <a:pt x="47673" y="939755"/>
                </a:lnTo>
                <a:lnTo>
                  <a:pt x="47679" y="951294"/>
                </a:lnTo>
                <a:lnTo>
                  <a:pt x="47682" y="962836"/>
                </a:lnTo>
                <a:lnTo>
                  <a:pt x="47685" y="974379"/>
                </a:lnTo>
                <a:lnTo>
                  <a:pt x="47686" y="985923"/>
                </a:lnTo>
                <a:lnTo>
                  <a:pt x="47687" y="997467"/>
                </a:lnTo>
                <a:lnTo>
                  <a:pt x="47688" y="1009012"/>
                </a:lnTo>
                <a:lnTo>
                  <a:pt x="47689" y="1020557"/>
                </a:lnTo>
                <a:lnTo>
                  <a:pt x="47689" y="1032102"/>
                </a:lnTo>
                <a:lnTo>
                  <a:pt x="47689" y="1043647"/>
                </a:lnTo>
                <a:lnTo>
                  <a:pt x="47689" y="1055193"/>
                </a:lnTo>
                <a:lnTo>
                  <a:pt x="47689" y="1066738"/>
                </a:lnTo>
                <a:lnTo>
                  <a:pt x="47689" y="1078283"/>
                </a:lnTo>
                <a:lnTo>
                  <a:pt x="47713" y="1089829"/>
                </a:lnTo>
                <a:lnTo>
                  <a:pt x="47987" y="1101374"/>
                </a:lnTo>
                <a:lnTo>
                  <a:pt x="48643" y="1112919"/>
                </a:lnTo>
                <a:lnTo>
                  <a:pt x="49629" y="1124465"/>
                </a:lnTo>
                <a:lnTo>
                  <a:pt x="50643" y="1136010"/>
                </a:lnTo>
                <a:lnTo>
                  <a:pt x="51477" y="1147556"/>
                </a:lnTo>
                <a:lnTo>
                  <a:pt x="52097" y="1159101"/>
                </a:lnTo>
                <a:lnTo>
                  <a:pt x="52536" y="1170647"/>
                </a:lnTo>
                <a:lnTo>
                  <a:pt x="52838" y="1182192"/>
                </a:lnTo>
                <a:lnTo>
                  <a:pt x="53044" y="1193738"/>
                </a:lnTo>
                <a:lnTo>
                  <a:pt x="53182" y="1205283"/>
                </a:lnTo>
                <a:lnTo>
                  <a:pt x="53276" y="1216828"/>
                </a:lnTo>
                <a:lnTo>
                  <a:pt x="53338" y="1228374"/>
                </a:lnTo>
                <a:lnTo>
                  <a:pt x="53380" y="1239919"/>
                </a:lnTo>
                <a:lnTo>
                  <a:pt x="53408" y="1251465"/>
                </a:lnTo>
                <a:lnTo>
                  <a:pt x="53426" y="1263010"/>
                </a:lnTo>
                <a:lnTo>
                  <a:pt x="53439" y="1274556"/>
                </a:lnTo>
                <a:lnTo>
                  <a:pt x="53447" y="1286101"/>
                </a:lnTo>
                <a:lnTo>
                  <a:pt x="53452" y="1297647"/>
                </a:lnTo>
                <a:lnTo>
                  <a:pt x="53456" y="1309192"/>
                </a:lnTo>
                <a:lnTo>
                  <a:pt x="53458" y="1320737"/>
                </a:lnTo>
                <a:lnTo>
                  <a:pt x="53460" y="1332307"/>
                </a:lnTo>
                <a:lnTo>
                  <a:pt x="53461" y="1344126"/>
                </a:lnTo>
                <a:lnTo>
                  <a:pt x="53462" y="1356327"/>
                </a:lnTo>
                <a:lnTo>
                  <a:pt x="53462" y="1368858"/>
                </a:lnTo>
                <a:lnTo>
                  <a:pt x="53463" y="1381418"/>
                </a:lnTo>
                <a:lnTo>
                  <a:pt x="53463" y="1393797"/>
                </a:lnTo>
                <a:lnTo>
                  <a:pt x="53463" y="1405962"/>
                </a:lnTo>
                <a:lnTo>
                  <a:pt x="53463" y="1417946"/>
                </a:lnTo>
                <a:lnTo>
                  <a:pt x="53463" y="1429795"/>
                </a:lnTo>
                <a:lnTo>
                  <a:pt x="53463" y="1441546"/>
                </a:lnTo>
                <a:lnTo>
                  <a:pt x="53463" y="1453230"/>
                </a:lnTo>
                <a:lnTo>
                  <a:pt x="53463" y="1464868"/>
                </a:lnTo>
                <a:lnTo>
                  <a:pt x="53463" y="1476500"/>
                </a:lnTo>
                <a:lnTo>
                  <a:pt x="53463" y="1488360"/>
                </a:lnTo>
                <a:lnTo>
                  <a:pt x="53463" y="1500589"/>
                </a:lnTo>
                <a:lnTo>
                  <a:pt x="53487" y="1513139"/>
                </a:lnTo>
                <a:lnTo>
                  <a:pt x="53760" y="1525711"/>
                </a:lnTo>
                <a:lnTo>
                  <a:pt x="54416" y="1538098"/>
                </a:lnTo>
                <a:lnTo>
                  <a:pt x="55402" y="1550269"/>
                </a:lnTo>
                <a:lnTo>
                  <a:pt x="56416" y="1562257"/>
                </a:lnTo>
                <a:lnTo>
                  <a:pt x="57250" y="1574108"/>
                </a:lnTo>
                <a:lnTo>
                  <a:pt x="57893" y="1585884"/>
                </a:lnTo>
                <a:lnTo>
                  <a:pt x="58606" y="1597843"/>
                </a:lnTo>
                <a:lnTo>
                  <a:pt x="59563" y="1610138"/>
                </a:lnTo>
                <a:lnTo>
                  <a:pt x="60756" y="1622756"/>
                </a:lnTo>
                <a:lnTo>
                  <a:pt x="61908" y="1635631"/>
                </a:lnTo>
                <a:lnTo>
                  <a:pt x="62835" y="1648694"/>
                </a:lnTo>
                <a:lnTo>
                  <a:pt x="63517" y="1661864"/>
                </a:lnTo>
                <a:lnTo>
                  <a:pt x="63998" y="1674875"/>
                </a:lnTo>
                <a:lnTo>
                  <a:pt x="64328" y="1687565"/>
                </a:lnTo>
                <a:lnTo>
                  <a:pt x="64552" y="1699941"/>
                </a:lnTo>
                <a:lnTo>
                  <a:pt x="64703" y="1712068"/>
                </a:lnTo>
                <a:lnTo>
                  <a:pt x="64804" y="1724011"/>
                </a:lnTo>
                <a:lnTo>
                  <a:pt x="64872" y="1735827"/>
                </a:lnTo>
                <a:lnTo>
                  <a:pt x="64918" y="1747553"/>
                </a:lnTo>
                <a:lnTo>
                  <a:pt x="64948" y="1759220"/>
                </a:lnTo>
                <a:lnTo>
                  <a:pt x="64944" y="1770871"/>
                </a:lnTo>
                <a:lnTo>
                  <a:pt x="64684" y="1782744"/>
                </a:lnTo>
                <a:lnTo>
                  <a:pt x="64037" y="1794981"/>
                </a:lnTo>
                <a:lnTo>
                  <a:pt x="63057" y="1807537"/>
                </a:lnTo>
                <a:lnTo>
                  <a:pt x="62047" y="1820113"/>
                </a:lnTo>
                <a:lnTo>
                  <a:pt x="61217" y="1832503"/>
                </a:lnTo>
                <a:lnTo>
                  <a:pt x="60598" y="1844699"/>
                </a:lnTo>
                <a:lnTo>
                  <a:pt x="60161" y="1856962"/>
                </a:lnTo>
                <a:lnTo>
                  <a:pt x="59859" y="1869468"/>
                </a:lnTo>
                <a:lnTo>
                  <a:pt x="59653" y="1882231"/>
                </a:lnTo>
                <a:lnTo>
                  <a:pt x="59515" y="1895205"/>
                </a:lnTo>
                <a:lnTo>
                  <a:pt x="59422" y="1908333"/>
                </a:lnTo>
                <a:lnTo>
                  <a:pt x="59360" y="1921548"/>
                </a:lnTo>
                <a:lnTo>
                  <a:pt x="59319" y="1934588"/>
                </a:lnTo>
                <a:lnTo>
                  <a:pt x="59291" y="1947298"/>
                </a:lnTo>
                <a:lnTo>
                  <a:pt x="59273" y="1959688"/>
                </a:lnTo>
                <a:lnTo>
                  <a:pt x="59260" y="1971823"/>
                </a:lnTo>
                <a:lnTo>
                  <a:pt x="59252" y="1983772"/>
                </a:lnTo>
                <a:lnTo>
                  <a:pt x="59270" y="1995615"/>
                </a:lnTo>
                <a:lnTo>
                  <a:pt x="59540" y="2007618"/>
                </a:lnTo>
                <a:lnTo>
                  <a:pt x="60193" y="2019942"/>
                </a:lnTo>
                <a:lnTo>
                  <a:pt x="61177" y="2032557"/>
                </a:lnTo>
                <a:lnTo>
                  <a:pt x="62190" y="2045171"/>
                </a:lnTo>
                <a:lnTo>
                  <a:pt x="63023" y="2057587"/>
                </a:lnTo>
                <a:lnTo>
                  <a:pt x="63643" y="2069800"/>
                </a:lnTo>
                <a:lnTo>
                  <a:pt x="64081" y="2082075"/>
                </a:lnTo>
                <a:lnTo>
                  <a:pt x="64383" y="2094589"/>
                </a:lnTo>
                <a:lnTo>
                  <a:pt x="64590" y="2107334"/>
                </a:lnTo>
                <a:lnTo>
                  <a:pt x="64728" y="2120037"/>
                </a:lnTo>
                <a:lnTo>
                  <a:pt x="64821" y="2132512"/>
                </a:lnTo>
                <a:lnTo>
                  <a:pt x="64883" y="2144765"/>
                </a:lnTo>
                <a:lnTo>
                  <a:pt x="64925" y="2157067"/>
                </a:lnTo>
                <a:lnTo>
                  <a:pt x="64953" y="2169599"/>
                </a:lnTo>
                <a:lnTo>
                  <a:pt x="64972" y="2182379"/>
                </a:lnTo>
                <a:lnTo>
                  <a:pt x="64984" y="2195364"/>
                </a:lnTo>
                <a:lnTo>
                  <a:pt x="64992" y="2208500"/>
                </a:lnTo>
                <a:lnTo>
                  <a:pt x="64974" y="2221719"/>
                </a:lnTo>
                <a:lnTo>
                  <a:pt x="64704" y="2234763"/>
                </a:lnTo>
                <a:lnTo>
                  <a:pt x="64051" y="2247475"/>
                </a:lnTo>
                <a:lnTo>
                  <a:pt x="63066" y="2259890"/>
                </a:lnTo>
                <a:lnTo>
                  <a:pt x="62053" y="2272300"/>
                </a:lnTo>
                <a:lnTo>
                  <a:pt x="61220" y="2284906"/>
                </a:lnTo>
                <a:lnTo>
                  <a:pt x="60601" y="2297711"/>
                </a:lnTo>
                <a:lnTo>
                  <a:pt x="60162" y="2310455"/>
                </a:lnTo>
                <a:lnTo>
                  <a:pt x="59860" y="2322957"/>
                </a:lnTo>
                <a:lnTo>
                  <a:pt x="59678" y="2335205"/>
                </a:lnTo>
                <a:lnTo>
                  <a:pt x="59813" y="2347245"/>
                </a:lnTo>
                <a:lnTo>
                  <a:pt x="60375" y="2359130"/>
                </a:lnTo>
                <a:lnTo>
                  <a:pt x="61299" y="2370929"/>
                </a:lnTo>
                <a:lnTo>
                  <a:pt x="62272" y="2382903"/>
                </a:lnTo>
                <a:lnTo>
                  <a:pt x="63078" y="2395208"/>
                </a:lnTo>
                <a:lnTo>
                  <a:pt x="63680" y="2407809"/>
                </a:lnTo>
                <a:lnTo>
                  <a:pt x="64106" y="2420415"/>
                </a:lnTo>
                <a:lnTo>
                  <a:pt x="64400" y="2432826"/>
                </a:lnTo>
                <a:lnTo>
                  <a:pt x="64600" y="2445012"/>
                </a:lnTo>
                <a:lnTo>
                  <a:pt x="64735" y="2457010"/>
                </a:lnTo>
                <a:lnTo>
                  <a:pt x="64826" y="2468867"/>
                </a:lnTo>
                <a:lnTo>
                  <a:pt x="64887" y="2480624"/>
                </a:lnTo>
                <a:lnTo>
                  <a:pt x="64927" y="2492312"/>
                </a:lnTo>
                <a:lnTo>
                  <a:pt x="64954" y="2503954"/>
                </a:lnTo>
                <a:lnTo>
                  <a:pt x="64972" y="2515540"/>
                </a:lnTo>
                <a:lnTo>
                  <a:pt x="64984" y="2526854"/>
                </a:lnTo>
                <a:lnTo>
                  <a:pt x="64992" y="2537773"/>
                </a:lnTo>
                <a:lnTo>
                  <a:pt x="64998" y="2548375"/>
                </a:lnTo>
                <a:lnTo>
                  <a:pt x="65001" y="2559192"/>
                </a:lnTo>
                <a:lnTo>
                  <a:pt x="65003" y="2570568"/>
                </a:lnTo>
                <a:lnTo>
                  <a:pt x="65005" y="2582485"/>
                </a:lnTo>
                <a:lnTo>
                  <a:pt x="65006" y="2594610"/>
                </a:lnTo>
                <a:lnTo>
                  <a:pt x="65007" y="2606689"/>
                </a:lnTo>
                <a:lnTo>
                  <a:pt x="65007" y="2618627"/>
                </a:lnTo>
                <a:lnTo>
                  <a:pt x="65008" y="2630200"/>
                </a:lnTo>
                <a:lnTo>
                  <a:pt x="65008" y="2641300"/>
                </a:lnTo>
                <a:lnTo>
                  <a:pt x="65008" y="2652003"/>
                </a:lnTo>
                <a:lnTo>
                  <a:pt x="65008" y="2662632"/>
                </a:lnTo>
                <a:lnTo>
                  <a:pt x="65008" y="2673409"/>
                </a:lnTo>
                <a:lnTo>
                  <a:pt x="65032" y="2684378"/>
                </a:lnTo>
                <a:lnTo>
                  <a:pt x="65306" y="2695514"/>
                </a:lnTo>
                <a:lnTo>
                  <a:pt x="65962" y="2706777"/>
                </a:lnTo>
                <a:lnTo>
                  <a:pt x="66948" y="2718272"/>
                </a:lnTo>
                <a:lnTo>
                  <a:pt x="67962" y="2731330"/>
                </a:lnTo>
                <a:lnTo>
                  <a:pt x="68796" y="2746721"/>
                </a:lnTo>
                <a:lnTo>
                  <a:pt x="69415" y="2764244"/>
                </a:lnTo>
                <a:lnTo>
                  <a:pt x="69854" y="2783202"/>
                </a:lnTo>
                <a:lnTo>
                  <a:pt x="70157" y="2803001"/>
                </a:lnTo>
                <a:lnTo>
                  <a:pt x="70362" y="2823204"/>
                </a:lnTo>
                <a:lnTo>
                  <a:pt x="70501" y="2842714"/>
                </a:lnTo>
                <a:lnTo>
                  <a:pt x="70595" y="2860891"/>
                </a:lnTo>
                <a:lnTo>
                  <a:pt x="70657" y="2877727"/>
                </a:lnTo>
                <a:lnTo>
                  <a:pt x="70698" y="2893036"/>
                </a:lnTo>
                <a:lnTo>
                  <a:pt x="70726" y="2906829"/>
                </a:lnTo>
                <a:lnTo>
                  <a:pt x="70745" y="2919408"/>
                </a:lnTo>
                <a:lnTo>
                  <a:pt x="70757" y="2931320"/>
                </a:lnTo>
                <a:lnTo>
                  <a:pt x="70765" y="2942966"/>
                </a:lnTo>
                <a:lnTo>
                  <a:pt x="70795" y="2954519"/>
                </a:lnTo>
                <a:lnTo>
                  <a:pt x="71072" y="2966047"/>
                </a:lnTo>
                <a:lnTo>
                  <a:pt x="71729" y="2977571"/>
                </a:lnTo>
                <a:lnTo>
                  <a:pt x="72717" y="2989074"/>
                </a:lnTo>
                <a:lnTo>
                  <a:pt x="73732" y="3000333"/>
                </a:lnTo>
                <a:lnTo>
                  <a:pt x="74567" y="3011214"/>
                </a:lnTo>
                <a:lnTo>
                  <a:pt x="75187" y="3021766"/>
                </a:lnTo>
                <a:lnTo>
                  <a:pt x="75626" y="3032293"/>
                </a:lnTo>
                <a:lnTo>
                  <a:pt x="75929" y="3043002"/>
                </a:lnTo>
                <a:lnTo>
                  <a:pt x="76135" y="3053901"/>
                </a:lnTo>
                <a:lnTo>
                  <a:pt x="76274" y="3064733"/>
                </a:lnTo>
                <a:lnTo>
                  <a:pt x="76367" y="3075320"/>
                </a:lnTo>
                <a:lnTo>
                  <a:pt x="76429" y="3085649"/>
                </a:lnTo>
                <a:lnTo>
                  <a:pt x="76471" y="3095768"/>
                </a:lnTo>
                <a:lnTo>
                  <a:pt x="76499" y="3105731"/>
                </a:lnTo>
                <a:lnTo>
                  <a:pt x="76541" y="3115584"/>
                </a:lnTo>
                <a:lnTo>
                  <a:pt x="76827" y="3125361"/>
                </a:lnTo>
                <a:lnTo>
                  <a:pt x="77490" y="3135087"/>
                </a:lnTo>
                <a:lnTo>
                  <a:pt x="78482" y="3144778"/>
                </a:lnTo>
                <a:lnTo>
                  <a:pt x="79500" y="3154446"/>
                </a:lnTo>
                <a:lnTo>
                  <a:pt x="80336" y="3164099"/>
                </a:lnTo>
                <a:lnTo>
                  <a:pt x="80958" y="3173741"/>
                </a:lnTo>
                <a:lnTo>
                  <a:pt x="81397" y="3183376"/>
                </a:lnTo>
                <a:lnTo>
                  <a:pt x="81701" y="3193007"/>
                </a:lnTo>
                <a:lnTo>
                  <a:pt x="81907" y="3202634"/>
                </a:lnTo>
                <a:lnTo>
                  <a:pt x="82046" y="3212259"/>
                </a:lnTo>
                <a:lnTo>
                  <a:pt x="82139" y="3221883"/>
                </a:lnTo>
                <a:lnTo>
                  <a:pt x="82201" y="3231483"/>
                </a:lnTo>
                <a:lnTo>
                  <a:pt x="82243" y="3240831"/>
                </a:lnTo>
                <a:lnTo>
                  <a:pt x="82271" y="3249798"/>
                </a:lnTo>
                <a:lnTo>
                  <a:pt x="82289" y="3258433"/>
                </a:lnTo>
                <a:lnTo>
                  <a:pt x="82302" y="3267041"/>
                </a:lnTo>
                <a:lnTo>
                  <a:pt x="82310" y="3275829"/>
                </a:lnTo>
                <a:lnTo>
                  <a:pt x="82315" y="3284830"/>
                </a:lnTo>
                <a:lnTo>
                  <a:pt x="82319" y="3294012"/>
                </a:lnTo>
                <a:lnTo>
                  <a:pt x="82322" y="3303331"/>
                </a:lnTo>
                <a:lnTo>
                  <a:pt x="82324" y="3312723"/>
                </a:lnTo>
                <a:lnTo>
                  <a:pt x="82325" y="3321932"/>
                </a:lnTo>
                <a:lnTo>
                  <a:pt x="82325" y="3330805"/>
                </a:lnTo>
                <a:lnTo>
                  <a:pt x="82326" y="3339354"/>
                </a:lnTo>
                <a:lnTo>
                  <a:pt x="82326" y="3347646"/>
                </a:lnTo>
                <a:lnTo>
                  <a:pt x="82326" y="3355750"/>
                </a:lnTo>
                <a:lnTo>
                  <a:pt x="82303" y="3363746"/>
                </a:lnTo>
                <a:lnTo>
                  <a:pt x="82029" y="3371903"/>
                </a:lnTo>
                <a:lnTo>
                  <a:pt x="81374" y="3380379"/>
                </a:lnTo>
                <a:lnTo>
                  <a:pt x="80388" y="3389145"/>
                </a:lnTo>
                <a:lnTo>
                  <a:pt x="79374" y="3397912"/>
                </a:lnTo>
                <a:lnTo>
                  <a:pt x="78540" y="3406480"/>
                </a:lnTo>
                <a:lnTo>
                  <a:pt x="77920" y="3414821"/>
                </a:lnTo>
                <a:lnTo>
                  <a:pt x="77481" y="3422973"/>
                </a:lnTo>
                <a:lnTo>
                  <a:pt x="77179" y="3430984"/>
                </a:lnTo>
                <a:lnTo>
                  <a:pt x="76973" y="3438918"/>
                </a:lnTo>
                <a:lnTo>
                  <a:pt x="76835" y="3447032"/>
                </a:lnTo>
                <a:lnTo>
                  <a:pt x="76742" y="3455481"/>
                </a:lnTo>
                <a:lnTo>
                  <a:pt x="76655" y="3464228"/>
                </a:lnTo>
                <a:lnTo>
                  <a:pt x="76340" y="3472982"/>
                </a:lnTo>
                <a:lnTo>
                  <a:pt x="75657" y="3481542"/>
                </a:lnTo>
                <a:lnTo>
                  <a:pt x="74652" y="3489878"/>
                </a:lnTo>
                <a:lnTo>
                  <a:pt x="73626" y="3498027"/>
                </a:lnTo>
                <a:lnTo>
                  <a:pt x="72784" y="3506034"/>
                </a:lnTo>
                <a:lnTo>
                  <a:pt x="72158" y="3513966"/>
                </a:lnTo>
                <a:lnTo>
                  <a:pt x="71716" y="3522079"/>
                </a:lnTo>
                <a:lnTo>
                  <a:pt x="71410" y="3530527"/>
                </a:lnTo>
                <a:lnTo>
                  <a:pt x="71203" y="3539275"/>
                </a:lnTo>
                <a:lnTo>
                  <a:pt x="71064" y="3548029"/>
                </a:lnTo>
                <a:lnTo>
                  <a:pt x="70970" y="3556588"/>
                </a:lnTo>
                <a:lnTo>
                  <a:pt x="70884" y="3564924"/>
                </a:lnTo>
                <a:lnTo>
                  <a:pt x="70568" y="3573072"/>
                </a:lnTo>
                <a:lnTo>
                  <a:pt x="69885" y="3581080"/>
                </a:lnTo>
                <a:lnTo>
                  <a:pt x="68856" y="3589012"/>
                </a:lnTo>
                <a:lnTo>
                  <a:pt x="67556" y="3597125"/>
                </a:lnTo>
                <a:lnTo>
                  <a:pt x="66058" y="3605573"/>
                </a:lnTo>
                <a:lnTo>
                  <a:pt x="64446" y="3614320"/>
                </a:lnTo>
                <a:lnTo>
                  <a:pt x="62990" y="3623074"/>
                </a:lnTo>
                <a:lnTo>
                  <a:pt x="61851" y="3631633"/>
                </a:lnTo>
                <a:lnTo>
                  <a:pt x="61000" y="3640088"/>
                </a:lnTo>
                <a:lnTo>
                  <a:pt x="60148" y="3649604"/>
                </a:lnTo>
                <a:lnTo>
                  <a:pt x="59096" y="3660890"/>
                </a:lnTo>
                <a:lnTo>
                  <a:pt x="57842" y="3673705"/>
                </a:lnTo>
                <a:lnTo>
                  <a:pt x="56647" y="3686341"/>
                </a:lnTo>
                <a:lnTo>
                  <a:pt x="55692" y="3697646"/>
                </a:lnTo>
                <a:lnTo>
                  <a:pt x="54992" y="3707521"/>
                </a:lnTo>
                <a:lnTo>
                  <a:pt x="54499" y="3716441"/>
                </a:lnTo>
                <a:lnTo>
                  <a:pt x="54160" y="3724845"/>
                </a:lnTo>
                <a:lnTo>
                  <a:pt x="53906" y="3732970"/>
                </a:lnTo>
                <a:lnTo>
                  <a:pt x="53478" y="3740934"/>
                </a:lnTo>
                <a:lnTo>
                  <a:pt x="52719" y="3748802"/>
                </a:lnTo>
                <a:lnTo>
                  <a:pt x="51663" y="3756610"/>
                </a:lnTo>
                <a:lnTo>
                  <a:pt x="50602" y="3764381"/>
                </a:lnTo>
                <a:lnTo>
                  <a:pt x="49738" y="3772126"/>
                </a:lnTo>
                <a:lnTo>
                  <a:pt x="49097" y="3779855"/>
                </a:lnTo>
                <a:lnTo>
                  <a:pt x="48645" y="3787573"/>
                </a:lnTo>
                <a:lnTo>
                  <a:pt x="48333" y="3795284"/>
                </a:lnTo>
                <a:lnTo>
                  <a:pt x="48121" y="3802967"/>
                </a:lnTo>
                <a:lnTo>
                  <a:pt x="47978" y="3810396"/>
                </a:lnTo>
                <a:lnTo>
                  <a:pt x="47882" y="3817694"/>
                </a:lnTo>
                <a:lnTo>
                  <a:pt x="47809" y="3826898"/>
                </a:lnTo>
                <a:lnTo>
                  <a:pt x="47762" y="3835980"/>
                </a:lnTo>
                <a:lnTo>
                  <a:pt x="47710" y="3844083"/>
                </a:lnTo>
                <a:lnTo>
                  <a:pt x="47420" y="3851764"/>
                </a:lnTo>
                <a:lnTo>
                  <a:pt x="46755" y="3859327"/>
                </a:lnTo>
                <a:lnTo>
                  <a:pt x="45763" y="3866885"/>
                </a:lnTo>
                <a:lnTo>
                  <a:pt x="44745" y="3874469"/>
                </a:lnTo>
                <a:lnTo>
                  <a:pt x="43909" y="3882084"/>
                </a:lnTo>
                <a:lnTo>
                  <a:pt x="43288" y="3889699"/>
                </a:lnTo>
                <a:lnTo>
                  <a:pt x="42847" y="3897083"/>
                </a:lnTo>
                <a:lnTo>
                  <a:pt x="42517" y="3904348"/>
                </a:lnTo>
                <a:lnTo>
                  <a:pt x="42010" y="3913528"/>
                </a:lnTo>
                <a:lnTo>
                  <a:pt x="41198" y="3922595"/>
                </a:lnTo>
                <a:lnTo>
                  <a:pt x="40123" y="3930665"/>
                </a:lnTo>
                <a:lnTo>
                  <a:pt x="39056" y="3938066"/>
                </a:lnTo>
                <a:lnTo>
                  <a:pt x="38180" y="3945196"/>
                </a:lnTo>
                <a:lnTo>
                  <a:pt x="37438" y="3954173"/>
                </a:lnTo>
                <a:lnTo>
                  <a:pt x="36884" y="3964837"/>
                </a:lnTo>
                <a:lnTo>
                  <a:pt x="36539" y="3976155"/>
                </a:lnTo>
                <a:lnTo>
                  <a:pt x="36346" y="3987672"/>
                </a:lnTo>
                <a:lnTo>
                  <a:pt x="36181" y="3999234"/>
                </a:lnTo>
                <a:lnTo>
                  <a:pt x="35422" y="4010798"/>
                </a:lnTo>
                <a:lnTo>
                  <a:pt x="33962" y="4022357"/>
                </a:lnTo>
                <a:lnTo>
                  <a:pt x="32544" y="4033910"/>
                </a:lnTo>
                <a:lnTo>
                  <a:pt x="31569" y="4045460"/>
                </a:lnTo>
                <a:lnTo>
                  <a:pt x="30997" y="4057008"/>
                </a:lnTo>
                <a:lnTo>
                  <a:pt x="30687" y="4068388"/>
                </a:lnTo>
                <a:lnTo>
                  <a:pt x="30532" y="4078161"/>
                </a:lnTo>
                <a:lnTo>
                  <a:pt x="30458" y="4086760"/>
                </a:lnTo>
                <a:lnTo>
                  <a:pt x="30397" y="4095121"/>
                </a:lnTo>
                <a:lnTo>
                  <a:pt x="30104" y="4103166"/>
                </a:lnTo>
                <a:lnTo>
                  <a:pt x="29438" y="4110702"/>
                </a:lnTo>
                <a:lnTo>
                  <a:pt x="28444" y="4117753"/>
                </a:lnTo>
                <a:lnTo>
                  <a:pt x="27411" y="4124641"/>
                </a:lnTo>
                <a:lnTo>
                  <a:pt x="26434" y="4133262"/>
                </a:lnTo>
                <a:lnTo>
                  <a:pt x="25730" y="4141982"/>
                </a:lnTo>
                <a:lnTo>
                  <a:pt x="25307" y="4150233"/>
                </a:lnTo>
                <a:lnTo>
                  <a:pt x="25028" y="4158508"/>
                </a:lnTo>
                <a:lnTo>
                  <a:pt x="24595" y="4166553"/>
                </a:lnTo>
                <a:lnTo>
                  <a:pt x="23839" y="4174112"/>
                </a:lnTo>
                <a:lnTo>
                  <a:pt x="22787" y="4181187"/>
                </a:lnTo>
                <a:lnTo>
                  <a:pt x="21715" y="4188095"/>
                </a:lnTo>
                <a:lnTo>
                  <a:pt x="20702" y="4196903"/>
                </a:lnTo>
                <a:lnTo>
                  <a:pt x="19910" y="4207447"/>
                </a:lnTo>
                <a:lnTo>
                  <a:pt x="19409" y="4218692"/>
                </a:lnTo>
                <a:lnTo>
                  <a:pt x="19062" y="4230168"/>
                </a:lnTo>
                <a:lnTo>
                  <a:pt x="18204" y="4241709"/>
                </a:lnTo>
                <a:lnTo>
                  <a:pt x="16693" y="4253263"/>
                </a:lnTo>
                <a:lnTo>
                  <a:pt x="15256" y="4264650"/>
                </a:lnTo>
                <a:lnTo>
                  <a:pt x="14336" y="4274428"/>
                </a:lnTo>
                <a:lnTo>
                  <a:pt x="13823" y="4283029"/>
                </a:lnTo>
                <a:lnTo>
                  <a:pt x="13531" y="4291391"/>
                </a:lnTo>
                <a:lnTo>
                  <a:pt x="13358" y="4299437"/>
                </a:lnTo>
                <a:lnTo>
                  <a:pt x="13252" y="4306975"/>
                </a:lnTo>
                <a:lnTo>
                  <a:pt x="13120" y="4314189"/>
                </a:lnTo>
                <a:lnTo>
                  <a:pt x="12362" y="4322598"/>
                </a:lnTo>
                <a:lnTo>
                  <a:pt x="10893" y="4331937"/>
                </a:lnTo>
                <a:lnTo>
                  <a:pt x="9472" y="4341757"/>
                </a:lnTo>
                <a:lnTo>
                  <a:pt x="8559" y="4350625"/>
                </a:lnTo>
                <a:lnTo>
                  <a:pt x="8048" y="4358746"/>
                </a:lnTo>
                <a:lnTo>
                  <a:pt x="7759" y="4366869"/>
                </a:lnTo>
                <a:lnTo>
                  <a:pt x="7586" y="4375036"/>
                </a:lnTo>
                <a:lnTo>
                  <a:pt x="7479" y="4383137"/>
                </a:lnTo>
                <a:lnTo>
                  <a:pt x="7411" y="4391117"/>
                </a:lnTo>
                <a:lnTo>
                  <a:pt x="7367" y="4398759"/>
                </a:lnTo>
                <a:lnTo>
                  <a:pt x="7338" y="4405953"/>
                </a:lnTo>
                <a:lnTo>
                  <a:pt x="7319" y="4412768"/>
                </a:lnTo>
                <a:lnTo>
                  <a:pt x="7306" y="4419520"/>
                </a:lnTo>
                <a:lnTo>
                  <a:pt x="7298" y="4426431"/>
                </a:lnTo>
                <a:lnTo>
                  <a:pt x="7293" y="4433563"/>
                </a:lnTo>
                <a:lnTo>
                  <a:pt x="7290" y="4441116"/>
                </a:lnTo>
                <a:lnTo>
                  <a:pt x="7287" y="4449180"/>
                </a:lnTo>
                <a:lnTo>
                  <a:pt x="7285" y="4457691"/>
                </a:lnTo>
                <a:lnTo>
                  <a:pt x="7284" y="4466543"/>
                </a:lnTo>
                <a:lnTo>
                  <a:pt x="7283" y="4475640"/>
                </a:lnTo>
                <a:lnTo>
                  <a:pt x="7282" y="4484884"/>
                </a:lnTo>
                <a:lnTo>
                  <a:pt x="7281" y="4493994"/>
                </a:lnTo>
                <a:lnTo>
                  <a:pt x="7281" y="4502801"/>
                </a:lnTo>
                <a:lnTo>
                  <a:pt x="7281" y="4511282"/>
                </a:lnTo>
                <a:lnTo>
                  <a:pt x="7281" y="4519271"/>
                </a:lnTo>
                <a:lnTo>
                  <a:pt x="7281" y="4526700"/>
                </a:lnTo>
                <a:lnTo>
                  <a:pt x="7281" y="4533674"/>
                </a:lnTo>
                <a:lnTo>
                  <a:pt x="7281" y="4540533"/>
                </a:lnTo>
                <a:lnTo>
                  <a:pt x="7281" y="4547515"/>
                </a:lnTo>
                <a:lnTo>
                  <a:pt x="7281" y="4554647"/>
                </a:lnTo>
                <a:lnTo>
                  <a:pt x="7281" y="4561685"/>
                </a:lnTo>
                <a:lnTo>
                  <a:pt x="7281" y="4568732"/>
                </a:lnTo>
                <a:lnTo>
                  <a:pt x="7281" y="4577999"/>
                </a:lnTo>
                <a:lnTo>
                  <a:pt x="7281" y="4587598"/>
                </a:lnTo>
                <a:lnTo>
                  <a:pt x="7281" y="4596606"/>
                </a:lnTo>
                <a:lnTo>
                  <a:pt x="7281" y="4605253"/>
                </a:lnTo>
                <a:lnTo>
                  <a:pt x="7281" y="4613621"/>
                </a:lnTo>
                <a:lnTo>
                  <a:pt x="7281" y="4621757"/>
                </a:lnTo>
                <a:lnTo>
                  <a:pt x="7281" y="4629495"/>
                </a:lnTo>
                <a:lnTo>
                  <a:pt x="7281" y="4636749"/>
                </a:lnTo>
                <a:lnTo>
                  <a:pt x="7281" y="4643602"/>
                </a:lnTo>
                <a:lnTo>
                  <a:pt x="7281" y="4650380"/>
                </a:lnTo>
                <a:lnTo>
                  <a:pt x="7281" y="4657307"/>
                </a:lnTo>
                <a:lnTo>
                  <a:pt x="7281" y="4664451"/>
                </a:lnTo>
                <a:lnTo>
                  <a:pt x="7281" y="4672011"/>
                </a:lnTo>
                <a:lnTo>
                  <a:pt x="7281" y="4680080"/>
                </a:lnTo>
                <a:lnTo>
                  <a:pt x="7281" y="4688569"/>
                </a:lnTo>
                <a:lnTo>
                  <a:pt x="7281" y="4697150"/>
                </a:lnTo>
                <a:lnTo>
                  <a:pt x="7281" y="4705593"/>
                </a:lnTo>
                <a:lnTo>
                  <a:pt x="7281" y="4713828"/>
                </a:lnTo>
                <a:lnTo>
                  <a:pt x="7281" y="4721651"/>
                </a:lnTo>
                <a:lnTo>
                  <a:pt x="7281" y="4728969"/>
                </a:lnTo>
                <a:lnTo>
                  <a:pt x="7281" y="4736069"/>
                </a:lnTo>
                <a:lnTo>
                  <a:pt x="7305" y="4745013"/>
                </a:lnTo>
                <a:lnTo>
                  <a:pt x="7629" y="4755351"/>
                </a:lnTo>
                <a:lnTo>
                  <a:pt x="8784" y="4765515"/>
                </a:lnTo>
                <a:lnTo>
                  <a:pt x="10271" y="4775545"/>
                </a:lnTo>
                <a:lnTo>
                  <a:pt x="11450" y="4785929"/>
                </a:lnTo>
                <a:lnTo>
                  <a:pt x="12258" y="4796749"/>
                </a:lnTo>
                <a:lnTo>
                  <a:pt x="13385" y="4807888"/>
                </a:lnTo>
                <a:lnTo>
                  <a:pt x="14858" y="4819646"/>
                </a:lnTo>
                <a:lnTo>
                  <a:pt x="15227" y="4834049"/>
                </a:lnTo>
                <a:lnTo>
                  <a:pt x="13055" y="485364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Freihandform 2">
            <a:extLst>
              <a:ext uri="{FF2B5EF4-FFF2-40B4-BE49-F238E27FC236}">
                <a16:creationId xmlns:a16="http://schemas.microsoft.com/office/drawing/2014/main" id="{DB1727A6-85B8-4958-BDA0-FD15296FCB2C}"/>
              </a:ext>
            </a:extLst>
          </p:cNvPr>
          <p:cNvSpPr/>
          <p:nvPr/>
        </p:nvSpPr>
        <p:spPr>
          <a:xfrm>
            <a:off x="2817114" y="6172564"/>
            <a:ext cx="3897754" cy="67080"/>
          </a:xfrm>
          <a:custGeom>
            <a:avLst/>
            <a:gdLst/>
            <a:ahLst/>
            <a:cxnLst/>
            <a:rect l="0" t="0" r="0" b="0"/>
            <a:pathLst>
              <a:path w="4335319" h="74897">
                <a:moveTo>
                  <a:pt x="0" y="23092"/>
                </a:moveTo>
                <a:lnTo>
                  <a:pt x="9342" y="23594"/>
                </a:lnTo>
                <a:lnTo>
                  <a:pt x="19018" y="24826"/>
                </a:lnTo>
                <a:lnTo>
                  <a:pt x="28454" y="25148"/>
                </a:lnTo>
                <a:lnTo>
                  <a:pt x="38002" y="24661"/>
                </a:lnTo>
                <a:lnTo>
                  <a:pt x="48151" y="24068"/>
                </a:lnTo>
                <a:lnTo>
                  <a:pt x="57193" y="23669"/>
                </a:lnTo>
                <a:lnTo>
                  <a:pt x="65051" y="23441"/>
                </a:lnTo>
                <a:lnTo>
                  <a:pt x="72487" y="23310"/>
                </a:lnTo>
                <a:lnTo>
                  <a:pt x="79856" y="23231"/>
                </a:lnTo>
                <a:lnTo>
                  <a:pt x="87427" y="23118"/>
                </a:lnTo>
                <a:lnTo>
                  <a:pt x="96581" y="22375"/>
                </a:lnTo>
                <a:lnTo>
                  <a:pt x="106919" y="20931"/>
                </a:lnTo>
                <a:lnTo>
                  <a:pt x="116428" y="19658"/>
                </a:lnTo>
                <a:lnTo>
                  <a:pt x="125108" y="18831"/>
                </a:lnTo>
                <a:lnTo>
                  <a:pt x="133436" y="18305"/>
                </a:lnTo>
                <a:lnTo>
                  <a:pt x="141553" y="17967"/>
                </a:lnTo>
                <a:lnTo>
                  <a:pt x="149529" y="17747"/>
                </a:lnTo>
                <a:lnTo>
                  <a:pt x="157413" y="17602"/>
                </a:lnTo>
                <a:lnTo>
                  <a:pt x="165235" y="17507"/>
                </a:lnTo>
                <a:lnTo>
                  <a:pt x="173039" y="17443"/>
                </a:lnTo>
                <a:lnTo>
                  <a:pt x="181065" y="17401"/>
                </a:lnTo>
                <a:lnTo>
                  <a:pt x="189454" y="17373"/>
                </a:lnTo>
                <a:lnTo>
                  <a:pt x="198138" y="17354"/>
                </a:lnTo>
                <a:lnTo>
                  <a:pt x="206592" y="17342"/>
                </a:lnTo>
                <a:lnTo>
                  <a:pt x="214478" y="17334"/>
                </a:lnTo>
                <a:lnTo>
                  <a:pt x="221792" y="17328"/>
                </a:lnTo>
                <a:lnTo>
                  <a:pt x="228870" y="17324"/>
                </a:lnTo>
                <a:lnTo>
                  <a:pt x="237616" y="17322"/>
                </a:lnTo>
                <a:lnTo>
                  <a:pt x="246161" y="17320"/>
                </a:lnTo>
                <a:lnTo>
                  <a:pt x="253815" y="17319"/>
                </a:lnTo>
                <a:lnTo>
                  <a:pt x="261137" y="17318"/>
                </a:lnTo>
                <a:lnTo>
                  <a:pt x="268188" y="17318"/>
                </a:lnTo>
                <a:lnTo>
                  <a:pt x="275151" y="17294"/>
                </a:lnTo>
                <a:lnTo>
                  <a:pt x="284040" y="16970"/>
                </a:lnTo>
                <a:lnTo>
                  <a:pt x="294461" y="15837"/>
                </a:lnTo>
                <a:lnTo>
                  <a:pt x="303685" y="14572"/>
                </a:lnTo>
                <a:lnTo>
                  <a:pt x="311566" y="13616"/>
                </a:lnTo>
                <a:lnTo>
                  <a:pt x="318967" y="12921"/>
                </a:lnTo>
                <a:lnTo>
                  <a:pt x="326291" y="12188"/>
                </a:lnTo>
                <a:lnTo>
                  <a:pt x="333669" y="11222"/>
                </a:lnTo>
                <a:lnTo>
                  <a:pt x="341125" y="10027"/>
                </a:lnTo>
                <a:lnTo>
                  <a:pt x="348651" y="8873"/>
                </a:lnTo>
                <a:lnTo>
                  <a:pt x="356230" y="7946"/>
                </a:lnTo>
                <a:lnTo>
                  <a:pt x="363846" y="7263"/>
                </a:lnTo>
                <a:lnTo>
                  <a:pt x="371488" y="6783"/>
                </a:lnTo>
                <a:lnTo>
                  <a:pt x="379149" y="6453"/>
                </a:lnTo>
                <a:lnTo>
                  <a:pt x="386821" y="6228"/>
                </a:lnTo>
                <a:lnTo>
                  <a:pt x="394502" y="6077"/>
                </a:lnTo>
                <a:lnTo>
                  <a:pt x="402188" y="5976"/>
                </a:lnTo>
                <a:lnTo>
                  <a:pt x="409878" y="5909"/>
                </a:lnTo>
                <a:lnTo>
                  <a:pt x="417570" y="5863"/>
                </a:lnTo>
                <a:lnTo>
                  <a:pt x="425263" y="5833"/>
                </a:lnTo>
                <a:lnTo>
                  <a:pt x="432982" y="5812"/>
                </a:lnTo>
                <a:lnTo>
                  <a:pt x="440951" y="5799"/>
                </a:lnTo>
                <a:lnTo>
                  <a:pt x="449303" y="5790"/>
                </a:lnTo>
                <a:lnTo>
                  <a:pt x="457985" y="5784"/>
                </a:lnTo>
                <a:lnTo>
                  <a:pt x="466696" y="5780"/>
                </a:lnTo>
                <a:lnTo>
                  <a:pt x="475226" y="5778"/>
                </a:lnTo>
                <a:lnTo>
                  <a:pt x="483567" y="5776"/>
                </a:lnTo>
                <a:lnTo>
                  <a:pt x="491976" y="5775"/>
                </a:lnTo>
                <a:lnTo>
                  <a:pt x="500631" y="5774"/>
                </a:lnTo>
                <a:lnTo>
                  <a:pt x="509520" y="5797"/>
                </a:lnTo>
                <a:lnTo>
                  <a:pt x="518369" y="6070"/>
                </a:lnTo>
                <a:lnTo>
                  <a:pt x="526993" y="6726"/>
                </a:lnTo>
                <a:lnTo>
                  <a:pt x="535396" y="7688"/>
                </a:lnTo>
                <a:lnTo>
                  <a:pt x="543847" y="8428"/>
                </a:lnTo>
                <a:lnTo>
                  <a:pt x="552530" y="8606"/>
                </a:lnTo>
                <a:lnTo>
                  <a:pt x="561461" y="8240"/>
                </a:lnTo>
                <a:lnTo>
                  <a:pt x="570596" y="7665"/>
                </a:lnTo>
                <a:lnTo>
                  <a:pt x="579884" y="7134"/>
                </a:lnTo>
                <a:lnTo>
                  <a:pt x="589255" y="6720"/>
                </a:lnTo>
                <a:lnTo>
                  <a:pt x="598450" y="6419"/>
                </a:lnTo>
                <a:lnTo>
                  <a:pt x="607313" y="6210"/>
                </a:lnTo>
                <a:lnTo>
                  <a:pt x="615880" y="6066"/>
                </a:lnTo>
                <a:lnTo>
                  <a:pt x="624441" y="5969"/>
                </a:lnTo>
                <a:lnTo>
                  <a:pt x="633198" y="5904"/>
                </a:lnTo>
                <a:lnTo>
                  <a:pt x="642179" y="5860"/>
                </a:lnTo>
                <a:lnTo>
                  <a:pt x="651348" y="5831"/>
                </a:lnTo>
                <a:lnTo>
                  <a:pt x="660658" y="5811"/>
                </a:lnTo>
                <a:lnTo>
                  <a:pt x="670067" y="5798"/>
                </a:lnTo>
                <a:lnTo>
                  <a:pt x="679545" y="5790"/>
                </a:lnTo>
                <a:lnTo>
                  <a:pt x="689071" y="5784"/>
                </a:lnTo>
                <a:lnTo>
                  <a:pt x="698628" y="5780"/>
                </a:lnTo>
                <a:lnTo>
                  <a:pt x="708206" y="5778"/>
                </a:lnTo>
                <a:lnTo>
                  <a:pt x="717799" y="5776"/>
                </a:lnTo>
                <a:lnTo>
                  <a:pt x="727401" y="5775"/>
                </a:lnTo>
                <a:lnTo>
                  <a:pt x="737010" y="5774"/>
                </a:lnTo>
                <a:lnTo>
                  <a:pt x="746622" y="5774"/>
                </a:lnTo>
                <a:lnTo>
                  <a:pt x="756238" y="5773"/>
                </a:lnTo>
                <a:lnTo>
                  <a:pt x="765855" y="5773"/>
                </a:lnTo>
                <a:lnTo>
                  <a:pt x="775474" y="5772"/>
                </a:lnTo>
                <a:lnTo>
                  <a:pt x="785094" y="5772"/>
                </a:lnTo>
                <a:lnTo>
                  <a:pt x="794714" y="5772"/>
                </a:lnTo>
                <a:lnTo>
                  <a:pt x="804334" y="5772"/>
                </a:lnTo>
                <a:lnTo>
                  <a:pt x="813979" y="5796"/>
                </a:lnTo>
                <a:lnTo>
                  <a:pt x="823873" y="6069"/>
                </a:lnTo>
                <a:lnTo>
                  <a:pt x="834150" y="6725"/>
                </a:lnTo>
                <a:lnTo>
                  <a:pt x="844757" y="7711"/>
                </a:lnTo>
                <a:lnTo>
                  <a:pt x="855392" y="8725"/>
                </a:lnTo>
                <a:lnTo>
                  <a:pt x="865847" y="9559"/>
                </a:lnTo>
                <a:lnTo>
                  <a:pt x="876088" y="10179"/>
                </a:lnTo>
                <a:lnTo>
                  <a:pt x="886148" y="10618"/>
                </a:lnTo>
                <a:lnTo>
                  <a:pt x="896072" y="10921"/>
                </a:lnTo>
                <a:lnTo>
                  <a:pt x="905922" y="11126"/>
                </a:lnTo>
                <a:lnTo>
                  <a:pt x="915956" y="11264"/>
                </a:lnTo>
                <a:lnTo>
                  <a:pt x="926325" y="11358"/>
                </a:lnTo>
                <a:lnTo>
                  <a:pt x="936995" y="11420"/>
                </a:lnTo>
                <a:lnTo>
                  <a:pt x="947672" y="11462"/>
                </a:lnTo>
                <a:lnTo>
                  <a:pt x="958155" y="11489"/>
                </a:lnTo>
                <a:lnTo>
                  <a:pt x="968414" y="11508"/>
                </a:lnTo>
                <a:lnTo>
                  <a:pt x="978487" y="11520"/>
                </a:lnTo>
                <a:lnTo>
                  <a:pt x="988419" y="11529"/>
                </a:lnTo>
                <a:lnTo>
                  <a:pt x="998275" y="11558"/>
                </a:lnTo>
                <a:lnTo>
                  <a:pt x="1008312" y="11835"/>
                </a:lnTo>
                <a:lnTo>
                  <a:pt x="1018684" y="12493"/>
                </a:lnTo>
                <a:lnTo>
                  <a:pt x="1029355" y="13481"/>
                </a:lnTo>
                <a:lnTo>
                  <a:pt x="1040033" y="14496"/>
                </a:lnTo>
                <a:lnTo>
                  <a:pt x="1050516" y="15330"/>
                </a:lnTo>
                <a:lnTo>
                  <a:pt x="1060777" y="15951"/>
                </a:lnTo>
                <a:lnTo>
                  <a:pt x="1070850" y="16390"/>
                </a:lnTo>
                <a:lnTo>
                  <a:pt x="1080782" y="16692"/>
                </a:lnTo>
                <a:lnTo>
                  <a:pt x="1090638" y="16899"/>
                </a:lnTo>
                <a:lnTo>
                  <a:pt x="1100676" y="17037"/>
                </a:lnTo>
                <a:lnTo>
                  <a:pt x="1111047" y="17130"/>
                </a:lnTo>
                <a:lnTo>
                  <a:pt x="1121743" y="17216"/>
                </a:lnTo>
                <a:lnTo>
                  <a:pt x="1132694" y="17532"/>
                </a:lnTo>
                <a:lnTo>
                  <a:pt x="1143833" y="18215"/>
                </a:lnTo>
                <a:lnTo>
                  <a:pt x="1155080" y="19219"/>
                </a:lnTo>
                <a:lnTo>
                  <a:pt x="1166166" y="20246"/>
                </a:lnTo>
                <a:lnTo>
                  <a:pt x="1176932" y="21087"/>
                </a:lnTo>
                <a:lnTo>
                  <a:pt x="1187409" y="21713"/>
                </a:lnTo>
                <a:lnTo>
                  <a:pt x="1197885" y="22156"/>
                </a:lnTo>
                <a:lnTo>
                  <a:pt x="1208559" y="22461"/>
                </a:lnTo>
                <a:lnTo>
                  <a:pt x="1219436" y="22692"/>
                </a:lnTo>
                <a:lnTo>
                  <a:pt x="1230253" y="23106"/>
                </a:lnTo>
                <a:lnTo>
                  <a:pt x="1240829" y="23855"/>
                </a:lnTo>
                <a:lnTo>
                  <a:pt x="1251176" y="24903"/>
                </a:lnTo>
                <a:lnTo>
                  <a:pt x="1261564" y="25960"/>
                </a:lnTo>
                <a:lnTo>
                  <a:pt x="1272179" y="26822"/>
                </a:lnTo>
                <a:lnTo>
                  <a:pt x="1283016" y="27484"/>
                </a:lnTo>
                <a:lnTo>
                  <a:pt x="1293806" y="28208"/>
                </a:lnTo>
                <a:lnTo>
                  <a:pt x="1304365" y="29175"/>
                </a:lnTo>
                <a:lnTo>
                  <a:pt x="1314700" y="30372"/>
                </a:lnTo>
                <a:lnTo>
                  <a:pt x="1325080" y="31529"/>
                </a:lnTo>
                <a:lnTo>
                  <a:pt x="1335689" y="32457"/>
                </a:lnTo>
                <a:lnTo>
                  <a:pt x="1346523" y="33141"/>
                </a:lnTo>
                <a:lnTo>
                  <a:pt x="1357311" y="33623"/>
                </a:lnTo>
                <a:lnTo>
                  <a:pt x="1367868" y="33954"/>
                </a:lnTo>
                <a:lnTo>
                  <a:pt x="1378202" y="34202"/>
                </a:lnTo>
                <a:lnTo>
                  <a:pt x="1388581" y="34627"/>
                </a:lnTo>
                <a:lnTo>
                  <a:pt x="1399190" y="35384"/>
                </a:lnTo>
                <a:lnTo>
                  <a:pt x="1410024" y="36438"/>
                </a:lnTo>
                <a:lnTo>
                  <a:pt x="1420811" y="37498"/>
                </a:lnTo>
                <a:lnTo>
                  <a:pt x="1431368" y="38362"/>
                </a:lnTo>
                <a:lnTo>
                  <a:pt x="1441678" y="39025"/>
                </a:lnTo>
                <a:lnTo>
                  <a:pt x="1451783" y="39751"/>
                </a:lnTo>
                <a:lnTo>
                  <a:pt x="1461738" y="40718"/>
                </a:lnTo>
                <a:lnTo>
                  <a:pt x="1471609" y="41916"/>
                </a:lnTo>
                <a:lnTo>
                  <a:pt x="1481656" y="43073"/>
                </a:lnTo>
                <a:lnTo>
                  <a:pt x="1492034" y="44003"/>
                </a:lnTo>
                <a:lnTo>
                  <a:pt x="1502734" y="44687"/>
                </a:lnTo>
                <a:lnTo>
                  <a:pt x="1513689" y="45169"/>
                </a:lnTo>
                <a:lnTo>
                  <a:pt x="1524829" y="45500"/>
                </a:lnTo>
                <a:lnTo>
                  <a:pt x="1536077" y="45748"/>
                </a:lnTo>
                <a:lnTo>
                  <a:pt x="1547164" y="46173"/>
                </a:lnTo>
                <a:lnTo>
                  <a:pt x="1557931" y="46930"/>
                </a:lnTo>
                <a:lnTo>
                  <a:pt x="1568408" y="47984"/>
                </a:lnTo>
                <a:lnTo>
                  <a:pt x="1578884" y="49043"/>
                </a:lnTo>
                <a:lnTo>
                  <a:pt x="1589559" y="49907"/>
                </a:lnTo>
                <a:lnTo>
                  <a:pt x="1600436" y="50571"/>
                </a:lnTo>
                <a:lnTo>
                  <a:pt x="1611252" y="51297"/>
                </a:lnTo>
                <a:lnTo>
                  <a:pt x="1621829" y="52264"/>
                </a:lnTo>
                <a:lnTo>
                  <a:pt x="1632175" y="53461"/>
                </a:lnTo>
                <a:lnTo>
                  <a:pt x="1642563" y="54618"/>
                </a:lnTo>
                <a:lnTo>
                  <a:pt x="1653179" y="55548"/>
                </a:lnTo>
                <a:lnTo>
                  <a:pt x="1664016" y="56232"/>
                </a:lnTo>
                <a:lnTo>
                  <a:pt x="1674806" y="56714"/>
                </a:lnTo>
                <a:lnTo>
                  <a:pt x="1685365" y="57045"/>
                </a:lnTo>
                <a:lnTo>
                  <a:pt x="1695700" y="57270"/>
                </a:lnTo>
                <a:lnTo>
                  <a:pt x="1706080" y="57421"/>
                </a:lnTo>
                <a:lnTo>
                  <a:pt x="1716689" y="57522"/>
                </a:lnTo>
                <a:lnTo>
                  <a:pt x="1727547" y="57614"/>
                </a:lnTo>
                <a:lnTo>
                  <a:pt x="1738608" y="57933"/>
                </a:lnTo>
                <a:lnTo>
                  <a:pt x="1749821" y="58618"/>
                </a:lnTo>
                <a:lnTo>
                  <a:pt x="1761117" y="59625"/>
                </a:lnTo>
                <a:lnTo>
                  <a:pt x="1772236" y="60652"/>
                </a:lnTo>
                <a:lnTo>
                  <a:pt x="1783024" y="61495"/>
                </a:lnTo>
                <a:lnTo>
                  <a:pt x="1793515" y="62121"/>
                </a:lnTo>
                <a:lnTo>
                  <a:pt x="1804001" y="62564"/>
                </a:lnTo>
                <a:lnTo>
                  <a:pt x="1814682" y="62869"/>
                </a:lnTo>
                <a:lnTo>
                  <a:pt x="1825563" y="63077"/>
                </a:lnTo>
                <a:lnTo>
                  <a:pt x="1836383" y="63217"/>
                </a:lnTo>
                <a:lnTo>
                  <a:pt x="1846962" y="63310"/>
                </a:lnTo>
                <a:lnTo>
                  <a:pt x="1857309" y="63396"/>
                </a:lnTo>
                <a:lnTo>
                  <a:pt x="1867698" y="63713"/>
                </a:lnTo>
                <a:lnTo>
                  <a:pt x="1878314" y="64396"/>
                </a:lnTo>
                <a:lnTo>
                  <a:pt x="1889151" y="65401"/>
                </a:lnTo>
                <a:lnTo>
                  <a:pt x="1899942" y="66427"/>
                </a:lnTo>
                <a:lnTo>
                  <a:pt x="1910500" y="67270"/>
                </a:lnTo>
                <a:lnTo>
                  <a:pt x="1920835" y="67895"/>
                </a:lnTo>
                <a:lnTo>
                  <a:pt x="1931215" y="68338"/>
                </a:lnTo>
                <a:lnTo>
                  <a:pt x="1941826" y="68643"/>
                </a:lnTo>
                <a:lnTo>
                  <a:pt x="1952659" y="68850"/>
                </a:lnTo>
                <a:lnTo>
                  <a:pt x="1963447" y="68990"/>
                </a:lnTo>
                <a:lnTo>
                  <a:pt x="1974004" y="69083"/>
                </a:lnTo>
                <a:lnTo>
                  <a:pt x="1984337" y="69146"/>
                </a:lnTo>
                <a:lnTo>
                  <a:pt x="1994716" y="69188"/>
                </a:lnTo>
                <a:lnTo>
                  <a:pt x="2005326" y="69216"/>
                </a:lnTo>
                <a:lnTo>
                  <a:pt x="2016160" y="69259"/>
                </a:lnTo>
                <a:lnTo>
                  <a:pt x="2026947" y="69545"/>
                </a:lnTo>
                <a:lnTo>
                  <a:pt x="2037505" y="70208"/>
                </a:lnTo>
                <a:lnTo>
                  <a:pt x="2047837" y="71200"/>
                </a:lnTo>
                <a:lnTo>
                  <a:pt x="2058217" y="72218"/>
                </a:lnTo>
                <a:lnTo>
                  <a:pt x="2068826" y="73054"/>
                </a:lnTo>
                <a:lnTo>
                  <a:pt x="2079660" y="73676"/>
                </a:lnTo>
                <a:lnTo>
                  <a:pt x="2090447" y="74116"/>
                </a:lnTo>
                <a:lnTo>
                  <a:pt x="2101004" y="74419"/>
                </a:lnTo>
                <a:lnTo>
                  <a:pt x="2111338" y="74625"/>
                </a:lnTo>
                <a:lnTo>
                  <a:pt x="2121717" y="74764"/>
                </a:lnTo>
                <a:lnTo>
                  <a:pt x="2132326" y="74857"/>
                </a:lnTo>
                <a:lnTo>
                  <a:pt x="2143160" y="74896"/>
                </a:lnTo>
                <a:lnTo>
                  <a:pt x="2153947" y="74664"/>
                </a:lnTo>
                <a:lnTo>
                  <a:pt x="2164504" y="74037"/>
                </a:lnTo>
                <a:lnTo>
                  <a:pt x="2174837" y="73069"/>
                </a:lnTo>
                <a:lnTo>
                  <a:pt x="2185217" y="72067"/>
                </a:lnTo>
                <a:lnTo>
                  <a:pt x="2195826" y="71242"/>
                </a:lnTo>
                <a:lnTo>
                  <a:pt x="2206684" y="70627"/>
                </a:lnTo>
                <a:lnTo>
                  <a:pt x="2217744" y="70193"/>
                </a:lnTo>
                <a:lnTo>
                  <a:pt x="2228957" y="69892"/>
                </a:lnTo>
                <a:lnTo>
                  <a:pt x="2240253" y="69688"/>
                </a:lnTo>
                <a:lnTo>
                  <a:pt x="2251373" y="69550"/>
                </a:lnTo>
                <a:lnTo>
                  <a:pt x="2262160" y="69458"/>
                </a:lnTo>
                <a:lnTo>
                  <a:pt x="2272651" y="69372"/>
                </a:lnTo>
                <a:lnTo>
                  <a:pt x="2283137" y="69057"/>
                </a:lnTo>
                <a:lnTo>
                  <a:pt x="2293819" y="68374"/>
                </a:lnTo>
                <a:lnTo>
                  <a:pt x="2304700" y="67370"/>
                </a:lnTo>
                <a:lnTo>
                  <a:pt x="2315520" y="66344"/>
                </a:lnTo>
                <a:lnTo>
                  <a:pt x="2326098" y="65502"/>
                </a:lnTo>
                <a:lnTo>
                  <a:pt x="2336446" y="64877"/>
                </a:lnTo>
                <a:lnTo>
                  <a:pt x="2346834" y="64434"/>
                </a:lnTo>
                <a:lnTo>
                  <a:pt x="2357450" y="64129"/>
                </a:lnTo>
                <a:lnTo>
                  <a:pt x="2368288" y="63922"/>
                </a:lnTo>
                <a:lnTo>
                  <a:pt x="2379078" y="63782"/>
                </a:lnTo>
                <a:lnTo>
                  <a:pt x="2389637" y="63688"/>
                </a:lnTo>
                <a:lnTo>
                  <a:pt x="2399971" y="63626"/>
                </a:lnTo>
                <a:lnTo>
                  <a:pt x="2410351" y="63583"/>
                </a:lnTo>
                <a:lnTo>
                  <a:pt x="2420962" y="63555"/>
                </a:lnTo>
                <a:lnTo>
                  <a:pt x="2431796" y="63537"/>
                </a:lnTo>
                <a:lnTo>
                  <a:pt x="2442583" y="63524"/>
                </a:lnTo>
                <a:lnTo>
                  <a:pt x="2453140" y="63515"/>
                </a:lnTo>
                <a:lnTo>
                  <a:pt x="2463474" y="63510"/>
                </a:lnTo>
                <a:lnTo>
                  <a:pt x="2473852" y="63507"/>
                </a:lnTo>
                <a:lnTo>
                  <a:pt x="2484463" y="63504"/>
                </a:lnTo>
                <a:lnTo>
                  <a:pt x="2495297" y="63479"/>
                </a:lnTo>
                <a:lnTo>
                  <a:pt x="2506084" y="63204"/>
                </a:lnTo>
                <a:lnTo>
                  <a:pt x="2516641" y="62548"/>
                </a:lnTo>
                <a:lnTo>
                  <a:pt x="2526974" y="61561"/>
                </a:lnTo>
                <a:lnTo>
                  <a:pt x="2537353" y="60547"/>
                </a:lnTo>
                <a:lnTo>
                  <a:pt x="2547963" y="59713"/>
                </a:lnTo>
                <a:lnTo>
                  <a:pt x="2558797" y="59093"/>
                </a:lnTo>
                <a:lnTo>
                  <a:pt x="2569583" y="58654"/>
                </a:lnTo>
                <a:lnTo>
                  <a:pt x="2580141" y="58351"/>
                </a:lnTo>
                <a:lnTo>
                  <a:pt x="2590450" y="58146"/>
                </a:lnTo>
                <a:lnTo>
                  <a:pt x="2600555" y="58007"/>
                </a:lnTo>
                <a:lnTo>
                  <a:pt x="2610510" y="57914"/>
                </a:lnTo>
                <a:lnTo>
                  <a:pt x="2620381" y="57852"/>
                </a:lnTo>
                <a:lnTo>
                  <a:pt x="2630427" y="57810"/>
                </a:lnTo>
                <a:lnTo>
                  <a:pt x="2640807" y="57782"/>
                </a:lnTo>
                <a:lnTo>
                  <a:pt x="2651482" y="57764"/>
                </a:lnTo>
                <a:lnTo>
                  <a:pt x="2662163" y="57751"/>
                </a:lnTo>
                <a:lnTo>
                  <a:pt x="2672648" y="57743"/>
                </a:lnTo>
                <a:lnTo>
                  <a:pt x="2682934" y="57714"/>
                </a:lnTo>
                <a:lnTo>
                  <a:pt x="2693281" y="57437"/>
                </a:lnTo>
                <a:lnTo>
                  <a:pt x="2703869" y="56779"/>
                </a:lnTo>
                <a:lnTo>
                  <a:pt x="2714665" y="55791"/>
                </a:lnTo>
                <a:lnTo>
                  <a:pt x="2725169" y="54776"/>
                </a:lnTo>
                <a:lnTo>
                  <a:pt x="2735064" y="53941"/>
                </a:lnTo>
                <a:lnTo>
                  <a:pt x="2744383" y="53321"/>
                </a:lnTo>
                <a:lnTo>
                  <a:pt x="2753472" y="52882"/>
                </a:lnTo>
                <a:lnTo>
                  <a:pt x="2762591" y="52579"/>
                </a:lnTo>
                <a:lnTo>
                  <a:pt x="2771841" y="52374"/>
                </a:lnTo>
                <a:lnTo>
                  <a:pt x="2781448" y="52234"/>
                </a:lnTo>
                <a:lnTo>
                  <a:pt x="2791524" y="52141"/>
                </a:lnTo>
                <a:lnTo>
                  <a:pt x="2801993" y="52079"/>
                </a:lnTo>
                <a:lnTo>
                  <a:pt x="2812535" y="52037"/>
                </a:lnTo>
                <a:lnTo>
                  <a:pt x="2822927" y="52010"/>
                </a:lnTo>
                <a:lnTo>
                  <a:pt x="2833102" y="51967"/>
                </a:lnTo>
                <a:lnTo>
                  <a:pt x="2842860" y="51681"/>
                </a:lnTo>
                <a:lnTo>
                  <a:pt x="2852110" y="51017"/>
                </a:lnTo>
                <a:lnTo>
                  <a:pt x="2860962" y="50026"/>
                </a:lnTo>
                <a:lnTo>
                  <a:pt x="2869973" y="49009"/>
                </a:lnTo>
                <a:lnTo>
                  <a:pt x="2879503" y="48172"/>
                </a:lnTo>
                <a:lnTo>
                  <a:pt x="2889549" y="47551"/>
                </a:lnTo>
                <a:lnTo>
                  <a:pt x="2899785" y="47111"/>
                </a:lnTo>
                <a:lnTo>
                  <a:pt x="2909964" y="46808"/>
                </a:lnTo>
                <a:lnTo>
                  <a:pt x="2919993" y="46601"/>
                </a:lnTo>
                <a:lnTo>
                  <a:pt x="2929652" y="46462"/>
                </a:lnTo>
                <a:lnTo>
                  <a:pt x="2938835" y="46369"/>
                </a:lnTo>
                <a:lnTo>
                  <a:pt x="2947643" y="46307"/>
                </a:lnTo>
                <a:lnTo>
                  <a:pt x="2956624" y="46265"/>
                </a:lnTo>
                <a:lnTo>
                  <a:pt x="2966135" y="46237"/>
                </a:lnTo>
                <a:lnTo>
                  <a:pt x="2976144" y="46219"/>
                </a:lnTo>
                <a:lnTo>
                  <a:pt x="2986097" y="46206"/>
                </a:lnTo>
                <a:lnTo>
                  <a:pt x="2995614" y="46198"/>
                </a:lnTo>
                <a:lnTo>
                  <a:pt x="3004653" y="46168"/>
                </a:lnTo>
                <a:lnTo>
                  <a:pt x="3013296" y="45891"/>
                </a:lnTo>
                <a:lnTo>
                  <a:pt x="3021643" y="45233"/>
                </a:lnTo>
                <a:lnTo>
                  <a:pt x="3029806" y="44245"/>
                </a:lnTo>
                <a:lnTo>
                  <a:pt x="3038074" y="43231"/>
                </a:lnTo>
                <a:lnTo>
                  <a:pt x="3046626" y="42396"/>
                </a:lnTo>
                <a:lnTo>
                  <a:pt x="3055443" y="41775"/>
                </a:lnTo>
                <a:lnTo>
                  <a:pt x="3064243" y="41336"/>
                </a:lnTo>
                <a:lnTo>
                  <a:pt x="3072833" y="41033"/>
                </a:lnTo>
                <a:lnTo>
                  <a:pt x="3081213" y="40828"/>
                </a:lnTo>
                <a:lnTo>
                  <a:pt x="3089649" y="40689"/>
                </a:lnTo>
                <a:lnTo>
                  <a:pt x="3098322" y="40596"/>
                </a:lnTo>
                <a:lnTo>
                  <a:pt x="3107199" y="40534"/>
                </a:lnTo>
                <a:lnTo>
                  <a:pt x="3115782" y="40492"/>
                </a:lnTo>
                <a:lnTo>
                  <a:pt x="3123756" y="40465"/>
                </a:lnTo>
                <a:lnTo>
                  <a:pt x="3131271" y="40446"/>
                </a:lnTo>
                <a:lnTo>
                  <a:pt x="3139805" y="40434"/>
                </a:lnTo>
                <a:lnTo>
                  <a:pt x="3150277" y="40425"/>
                </a:lnTo>
                <a:lnTo>
                  <a:pt x="3162511" y="40420"/>
                </a:lnTo>
                <a:lnTo>
                  <a:pt x="3174991" y="40416"/>
                </a:lnTo>
                <a:lnTo>
                  <a:pt x="3186655" y="40413"/>
                </a:lnTo>
                <a:lnTo>
                  <a:pt x="3197315" y="40412"/>
                </a:lnTo>
                <a:lnTo>
                  <a:pt x="3207112" y="40411"/>
                </a:lnTo>
                <a:lnTo>
                  <a:pt x="3216259" y="40410"/>
                </a:lnTo>
                <a:lnTo>
                  <a:pt x="3224919" y="40410"/>
                </a:lnTo>
                <a:lnTo>
                  <a:pt x="3233008" y="40410"/>
                </a:lnTo>
                <a:lnTo>
                  <a:pt x="3240496" y="40410"/>
                </a:lnTo>
                <a:lnTo>
                  <a:pt x="3247505" y="40410"/>
                </a:lnTo>
                <a:lnTo>
                  <a:pt x="3254388" y="40410"/>
                </a:lnTo>
                <a:lnTo>
                  <a:pt x="3261384" y="40409"/>
                </a:lnTo>
                <a:lnTo>
                  <a:pt x="3268550" y="40409"/>
                </a:lnTo>
                <a:lnTo>
                  <a:pt x="3275868" y="40409"/>
                </a:lnTo>
                <a:lnTo>
                  <a:pt x="3283302" y="40409"/>
                </a:lnTo>
                <a:lnTo>
                  <a:pt x="3290796" y="40409"/>
                </a:lnTo>
                <a:lnTo>
                  <a:pt x="3298098" y="40409"/>
                </a:lnTo>
                <a:lnTo>
                  <a:pt x="3305309" y="40409"/>
                </a:lnTo>
                <a:lnTo>
                  <a:pt x="3314448" y="40409"/>
                </a:lnTo>
                <a:lnTo>
                  <a:pt x="3323488" y="40409"/>
                </a:lnTo>
                <a:lnTo>
                  <a:pt x="3331543" y="40409"/>
                </a:lnTo>
                <a:lnTo>
                  <a:pt x="3338935" y="40409"/>
                </a:lnTo>
                <a:lnTo>
                  <a:pt x="3346083" y="40409"/>
                </a:lnTo>
                <a:lnTo>
                  <a:pt x="3355110" y="40409"/>
                </a:lnTo>
                <a:lnTo>
                  <a:pt x="3364057" y="40409"/>
                </a:lnTo>
                <a:lnTo>
                  <a:pt x="3372054" y="40385"/>
                </a:lnTo>
                <a:lnTo>
                  <a:pt x="3379411" y="40111"/>
                </a:lnTo>
                <a:lnTo>
                  <a:pt x="3386287" y="39456"/>
                </a:lnTo>
                <a:lnTo>
                  <a:pt x="3392837" y="38469"/>
                </a:lnTo>
                <a:lnTo>
                  <a:pt x="3399395" y="37455"/>
                </a:lnTo>
                <a:lnTo>
                  <a:pt x="3406167" y="36622"/>
                </a:lnTo>
                <a:lnTo>
                  <a:pt x="3413156" y="36002"/>
                </a:lnTo>
                <a:lnTo>
                  <a:pt x="3420097" y="35563"/>
                </a:lnTo>
                <a:lnTo>
                  <a:pt x="3427031" y="35257"/>
                </a:lnTo>
                <a:lnTo>
                  <a:pt x="3435921" y="35023"/>
                </a:lnTo>
                <a:lnTo>
                  <a:pt x="3446544" y="34855"/>
                </a:lnTo>
                <a:lnTo>
                  <a:pt x="3457866" y="34752"/>
                </a:lnTo>
                <a:lnTo>
                  <a:pt x="3469434" y="34695"/>
                </a:lnTo>
                <a:lnTo>
                  <a:pt x="3479323" y="34666"/>
                </a:lnTo>
                <a:lnTo>
                  <a:pt x="3487610" y="34652"/>
                </a:lnTo>
                <a:lnTo>
                  <a:pt x="3495023" y="34645"/>
                </a:lnTo>
                <a:lnTo>
                  <a:pt x="3502106" y="34641"/>
                </a:lnTo>
                <a:lnTo>
                  <a:pt x="3511020" y="34639"/>
                </a:lnTo>
                <a:lnTo>
                  <a:pt x="3521630" y="34637"/>
                </a:lnTo>
                <a:lnTo>
                  <a:pt x="3532913" y="34637"/>
                </a:lnTo>
                <a:lnTo>
                  <a:pt x="3544410" y="34637"/>
                </a:lnTo>
                <a:lnTo>
                  <a:pt x="3555962" y="34636"/>
                </a:lnTo>
                <a:lnTo>
                  <a:pt x="3567520" y="34636"/>
                </a:lnTo>
                <a:lnTo>
                  <a:pt x="3579076" y="34636"/>
                </a:lnTo>
                <a:lnTo>
                  <a:pt x="3590628" y="34573"/>
                </a:lnTo>
                <a:lnTo>
                  <a:pt x="3602177" y="33865"/>
                </a:lnTo>
                <a:lnTo>
                  <a:pt x="3613724" y="32430"/>
                </a:lnTo>
                <a:lnTo>
                  <a:pt x="3625271" y="31024"/>
                </a:lnTo>
                <a:lnTo>
                  <a:pt x="3636816" y="30055"/>
                </a:lnTo>
                <a:lnTo>
                  <a:pt x="3648362" y="29485"/>
                </a:lnTo>
                <a:lnTo>
                  <a:pt x="3659907" y="29175"/>
                </a:lnTo>
                <a:lnTo>
                  <a:pt x="3671453" y="29016"/>
                </a:lnTo>
                <a:lnTo>
                  <a:pt x="3682998" y="28937"/>
                </a:lnTo>
                <a:lnTo>
                  <a:pt x="3694544" y="28834"/>
                </a:lnTo>
                <a:lnTo>
                  <a:pt x="3706089" y="28108"/>
                </a:lnTo>
                <a:lnTo>
                  <a:pt x="3717635" y="26665"/>
                </a:lnTo>
                <a:lnTo>
                  <a:pt x="3729014" y="25261"/>
                </a:lnTo>
                <a:lnTo>
                  <a:pt x="3738787" y="24357"/>
                </a:lnTo>
                <a:lnTo>
                  <a:pt x="3747386" y="23851"/>
                </a:lnTo>
                <a:lnTo>
                  <a:pt x="3755747" y="23563"/>
                </a:lnTo>
                <a:lnTo>
                  <a:pt x="3763792" y="23392"/>
                </a:lnTo>
                <a:lnTo>
                  <a:pt x="3771328" y="23286"/>
                </a:lnTo>
                <a:lnTo>
                  <a:pt x="3778606" y="23218"/>
                </a:lnTo>
                <a:lnTo>
                  <a:pt x="3787723" y="23169"/>
                </a:lnTo>
                <a:lnTo>
                  <a:pt x="3798495" y="23134"/>
                </a:lnTo>
                <a:lnTo>
                  <a:pt x="3809715" y="23114"/>
                </a:lnTo>
                <a:lnTo>
                  <a:pt x="3819486" y="23103"/>
                </a:lnTo>
                <a:lnTo>
                  <a:pt x="3828112" y="23097"/>
                </a:lnTo>
                <a:lnTo>
                  <a:pt x="3836498" y="23095"/>
                </a:lnTo>
                <a:lnTo>
                  <a:pt x="3844564" y="23093"/>
                </a:lnTo>
                <a:lnTo>
                  <a:pt x="3852115" y="23092"/>
                </a:lnTo>
                <a:lnTo>
                  <a:pt x="3859402" y="23091"/>
                </a:lnTo>
                <a:lnTo>
                  <a:pt x="3868527" y="23067"/>
                </a:lnTo>
                <a:lnTo>
                  <a:pt x="3879305" y="22743"/>
                </a:lnTo>
                <a:lnTo>
                  <a:pt x="3890529" y="21610"/>
                </a:lnTo>
                <a:lnTo>
                  <a:pt x="3900302" y="20345"/>
                </a:lnTo>
                <a:lnTo>
                  <a:pt x="3908928" y="19389"/>
                </a:lnTo>
                <a:lnTo>
                  <a:pt x="3917315" y="18717"/>
                </a:lnTo>
                <a:lnTo>
                  <a:pt x="3925381" y="18258"/>
                </a:lnTo>
                <a:lnTo>
                  <a:pt x="3932932" y="17947"/>
                </a:lnTo>
                <a:lnTo>
                  <a:pt x="3940017" y="17738"/>
                </a:lnTo>
                <a:lnTo>
                  <a:pt x="3946963" y="17599"/>
                </a:lnTo>
                <a:lnTo>
                  <a:pt x="3954007" y="17505"/>
                </a:lnTo>
                <a:lnTo>
                  <a:pt x="3961183" y="17442"/>
                </a:lnTo>
                <a:lnTo>
                  <a:pt x="3968250" y="17401"/>
                </a:lnTo>
                <a:lnTo>
                  <a:pt x="3975293" y="17373"/>
                </a:lnTo>
                <a:lnTo>
                  <a:pt x="3984302" y="17352"/>
                </a:lnTo>
                <a:lnTo>
                  <a:pt x="3993255" y="17338"/>
                </a:lnTo>
                <a:lnTo>
                  <a:pt x="4001284" y="17330"/>
                </a:lnTo>
                <a:lnTo>
                  <a:pt x="4008920" y="17325"/>
                </a:lnTo>
                <a:lnTo>
                  <a:pt x="4016456" y="17323"/>
                </a:lnTo>
                <a:lnTo>
                  <a:pt x="4023997" y="17297"/>
                </a:lnTo>
                <a:lnTo>
                  <a:pt x="4031571" y="17023"/>
                </a:lnTo>
                <a:lnTo>
                  <a:pt x="4039178" y="16366"/>
                </a:lnTo>
                <a:lnTo>
                  <a:pt x="4046812" y="15379"/>
                </a:lnTo>
                <a:lnTo>
                  <a:pt x="4054466" y="14365"/>
                </a:lnTo>
                <a:lnTo>
                  <a:pt x="4062133" y="13531"/>
                </a:lnTo>
                <a:lnTo>
                  <a:pt x="4069787" y="12912"/>
                </a:lnTo>
                <a:lnTo>
                  <a:pt x="4077197" y="12473"/>
                </a:lnTo>
                <a:lnTo>
                  <a:pt x="4084458" y="12143"/>
                </a:lnTo>
                <a:lnTo>
                  <a:pt x="4093599" y="11584"/>
                </a:lnTo>
                <a:lnTo>
                  <a:pt x="4104232" y="10284"/>
                </a:lnTo>
                <a:lnTo>
                  <a:pt x="4113840" y="8923"/>
                </a:lnTo>
                <a:lnTo>
                  <a:pt x="4122435" y="7915"/>
                </a:lnTo>
                <a:lnTo>
                  <a:pt x="4130831" y="7215"/>
                </a:lnTo>
                <a:lnTo>
                  <a:pt x="4138914" y="6740"/>
                </a:lnTo>
                <a:lnTo>
                  <a:pt x="4146482" y="6420"/>
                </a:lnTo>
                <a:lnTo>
                  <a:pt x="4153783" y="6203"/>
                </a:lnTo>
                <a:lnTo>
                  <a:pt x="4162918" y="6038"/>
                </a:lnTo>
                <a:lnTo>
                  <a:pt x="4173704" y="5922"/>
                </a:lnTo>
                <a:lnTo>
                  <a:pt x="4185099" y="5852"/>
                </a:lnTo>
                <a:lnTo>
                  <a:pt x="4196660" y="5813"/>
                </a:lnTo>
                <a:lnTo>
                  <a:pt x="4208246" y="5793"/>
                </a:lnTo>
                <a:lnTo>
                  <a:pt x="4219822" y="5782"/>
                </a:lnTo>
                <a:lnTo>
                  <a:pt x="4231387" y="5753"/>
                </a:lnTo>
                <a:lnTo>
                  <a:pt x="4242943" y="5427"/>
                </a:lnTo>
                <a:lnTo>
                  <a:pt x="4254304" y="4293"/>
                </a:lnTo>
                <a:lnTo>
                  <a:pt x="4263805" y="3028"/>
                </a:lnTo>
                <a:lnTo>
                  <a:pt x="4271750" y="2071"/>
                </a:lnTo>
                <a:lnTo>
                  <a:pt x="4279125" y="1399"/>
                </a:lnTo>
                <a:lnTo>
                  <a:pt x="4286156" y="940"/>
                </a:lnTo>
                <a:lnTo>
                  <a:pt x="4293083" y="627"/>
                </a:lnTo>
                <a:lnTo>
                  <a:pt x="4302369" y="386"/>
                </a:lnTo>
                <a:lnTo>
                  <a:pt x="4315661" y="176"/>
                </a:lnTo>
                <a:lnTo>
                  <a:pt x="4335318"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Freihandform 3">
            <a:extLst>
              <a:ext uri="{FF2B5EF4-FFF2-40B4-BE49-F238E27FC236}">
                <a16:creationId xmlns:a16="http://schemas.microsoft.com/office/drawing/2014/main" id="{0B4AC5A3-8DA1-46BF-B098-1E407F8DC9FE}"/>
              </a:ext>
            </a:extLst>
          </p:cNvPr>
          <p:cNvSpPr/>
          <p:nvPr/>
        </p:nvSpPr>
        <p:spPr>
          <a:xfrm>
            <a:off x="3848999" y="4652569"/>
            <a:ext cx="2922959" cy="57089"/>
          </a:xfrm>
          <a:custGeom>
            <a:avLst/>
            <a:gdLst/>
            <a:ahLst/>
            <a:cxnLst/>
            <a:rect l="0" t="0" r="0" b="0"/>
            <a:pathLst>
              <a:path w="3250856" h="63495">
                <a:moveTo>
                  <a:pt x="0" y="34636"/>
                </a:moveTo>
                <a:lnTo>
                  <a:pt x="6326" y="34636"/>
                </a:lnTo>
                <a:lnTo>
                  <a:pt x="14784" y="34636"/>
                </a:lnTo>
                <a:lnTo>
                  <a:pt x="23337" y="34636"/>
                </a:lnTo>
                <a:lnTo>
                  <a:pt x="31759" y="34636"/>
                </a:lnTo>
                <a:lnTo>
                  <a:pt x="40002" y="34636"/>
                </a:lnTo>
                <a:lnTo>
                  <a:pt x="48088" y="34636"/>
                </a:lnTo>
                <a:lnTo>
                  <a:pt x="56055" y="34636"/>
                </a:lnTo>
                <a:lnTo>
                  <a:pt x="63911" y="34636"/>
                </a:lnTo>
                <a:lnTo>
                  <a:pt x="71458" y="34636"/>
                </a:lnTo>
                <a:lnTo>
                  <a:pt x="78583" y="34636"/>
                </a:lnTo>
                <a:lnTo>
                  <a:pt x="85349" y="34636"/>
                </a:lnTo>
                <a:lnTo>
                  <a:pt x="92069" y="34636"/>
                </a:lnTo>
                <a:lnTo>
                  <a:pt x="98957" y="34636"/>
                </a:lnTo>
                <a:lnTo>
                  <a:pt x="106051" y="34636"/>
                </a:lnTo>
                <a:lnTo>
                  <a:pt x="113320" y="34636"/>
                </a:lnTo>
                <a:lnTo>
                  <a:pt x="120722" y="34636"/>
                </a:lnTo>
                <a:lnTo>
                  <a:pt x="128195" y="34636"/>
                </a:lnTo>
                <a:lnTo>
                  <a:pt x="135482" y="34636"/>
                </a:lnTo>
                <a:lnTo>
                  <a:pt x="142684" y="34636"/>
                </a:lnTo>
                <a:lnTo>
                  <a:pt x="151816" y="34636"/>
                </a:lnTo>
                <a:lnTo>
                  <a:pt x="160850" y="34636"/>
                </a:lnTo>
                <a:lnTo>
                  <a:pt x="168902" y="34636"/>
                </a:lnTo>
                <a:lnTo>
                  <a:pt x="176293" y="34636"/>
                </a:lnTo>
                <a:lnTo>
                  <a:pt x="183440" y="34636"/>
                </a:lnTo>
                <a:lnTo>
                  <a:pt x="192467" y="34636"/>
                </a:lnTo>
                <a:lnTo>
                  <a:pt x="201414" y="34636"/>
                </a:lnTo>
                <a:lnTo>
                  <a:pt x="209410" y="34636"/>
                </a:lnTo>
                <a:lnTo>
                  <a:pt x="216766" y="34636"/>
                </a:lnTo>
                <a:lnTo>
                  <a:pt x="223891" y="34636"/>
                </a:lnTo>
                <a:lnTo>
                  <a:pt x="232902" y="34636"/>
                </a:lnTo>
                <a:lnTo>
                  <a:pt x="241838" y="34636"/>
                </a:lnTo>
                <a:lnTo>
                  <a:pt x="249829" y="34636"/>
                </a:lnTo>
                <a:lnTo>
                  <a:pt x="257182" y="34636"/>
                </a:lnTo>
                <a:lnTo>
                  <a:pt x="264304" y="34636"/>
                </a:lnTo>
                <a:lnTo>
                  <a:pt x="273313" y="34636"/>
                </a:lnTo>
                <a:lnTo>
                  <a:pt x="282249" y="34636"/>
                </a:lnTo>
                <a:lnTo>
                  <a:pt x="290239" y="34636"/>
                </a:lnTo>
                <a:lnTo>
                  <a:pt x="297591" y="34636"/>
                </a:lnTo>
                <a:lnTo>
                  <a:pt x="304713" y="34636"/>
                </a:lnTo>
                <a:lnTo>
                  <a:pt x="313723" y="34636"/>
                </a:lnTo>
                <a:lnTo>
                  <a:pt x="322658" y="34636"/>
                </a:lnTo>
                <a:lnTo>
                  <a:pt x="330648" y="34636"/>
                </a:lnTo>
                <a:lnTo>
                  <a:pt x="338001" y="34636"/>
                </a:lnTo>
                <a:lnTo>
                  <a:pt x="345075" y="34660"/>
                </a:lnTo>
                <a:lnTo>
                  <a:pt x="353705" y="34983"/>
                </a:lnTo>
                <a:lnTo>
                  <a:pt x="363199" y="36138"/>
                </a:lnTo>
                <a:lnTo>
                  <a:pt x="373044" y="37625"/>
                </a:lnTo>
                <a:lnTo>
                  <a:pt x="383441" y="38800"/>
                </a:lnTo>
                <a:lnTo>
                  <a:pt x="392631" y="39501"/>
                </a:lnTo>
                <a:lnTo>
                  <a:pt x="400591" y="39877"/>
                </a:lnTo>
                <a:lnTo>
                  <a:pt x="408344" y="40084"/>
                </a:lnTo>
                <a:lnTo>
                  <a:pt x="416393" y="40204"/>
                </a:lnTo>
                <a:lnTo>
                  <a:pt x="424811" y="40277"/>
                </a:lnTo>
                <a:lnTo>
                  <a:pt x="433320" y="40323"/>
                </a:lnTo>
                <a:lnTo>
                  <a:pt x="441707" y="40352"/>
                </a:lnTo>
                <a:lnTo>
                  <a:pt x="449947" y="40371"/>
                </a:lnTo>
                <a:lnTo>
                  <a:pt x="458289" y="40384"/>
                </a:lnTo>
                <a:lnTo>
                  <a:pt x="466897" y="40392"/>
                </a:lnTo>
                <a:lnTo>
                  <a:pt x="475779" y="40398"/>
                </a:lnTo>
                <a:lnTo>
                  <a:pt x="484881" y="40402"/>
                </a:lnTo>
                <a:lnTo>
                  <a:pt x="494146" y="40404"/>
                </a:lnTo>
                <a:lnTo>
                  <a:pt x="503527" y="40405"/>
                </a:lnTo>
                <a:lnTo>
                  <a:pt x="512986" y="40407"/>
                </a:lnTo>
                <a:lnTo>
                  <a:pt x="522498" y="40407"/>
                </a:lnTo>
                <a:lnTo>
                  <a:pt x="531998" y="40408"/>
                </a:lnTo>
                <a:lnTo>
                  <a:pt x="541024" y="40408"/>
                </a:lnTo>
                <a:lnTo>
                  <a:pt x="549302" y="40408"/>
                </a:lnTo>
                <a:lnTo>
                  <a:pt x="556881" y="40409"/>
                </a:lnTo>
                <a:lnTo>
                  <a:pt x="564139" y="40409"/>
                </a:lnTo>
                <a:lnTo>
                  <a:pt x="573044" y="40433"/>
                </a:lnTo>
                <a:lnTo>
                  <a:pt x="581952" y="40707"/>
                </a:lnTo>
                <a:lnTo>
                  <a:pt x="590313" y="41362"/>
                </a:lnTo>
                <a:lnTo>
                  <a:pt x="598675" y="42348"/>
                </a:lnTo>
                <a:lnTo>
                  <a:pt x="607033" y="43362"/>
                </a:lnTo>
                <a:lnTo>
                  <a:pt x="615272" y="44196"/>
                </a:lnTo>
                <a:lnTo>
                  <a:pt x="623397" y="44816"/>
                </a:lnTo>
                <a:lnTo>
                  <a:pt x="631653" y="45254"/>
                </a:lnTo>
                <a:lnTo>
                  <a:pt x="640202" y="45557"/>
                </a:lnTo>
                <a:lnTo>
                  <a:pt x="649020" y="45763"/>
                </a:lnTo>
                <a:lnTo>
                  <a:pt x="657821" y="45901"/>
                </a:lnTo>
                <a:lnTo>
                  <a:pt x="666413" y="45994"/>
                </a:lnTo>
                <a:lnTo>
                  <a:pt x="674794" y="46056"/>
                </a:lnTo>
                <a:lnTo>
                  <a:pt x="683231" y="46098"/>
                </a:lnTo>
                <a:lnTo>
                  <a:pt x="691903" y="46126"/>
                </a:lnTo>
                <a:lnTo>
                  <a:pt x="700828" y="46144"/>
                </a:lnTo>
                <a:lnTo>
                  <a:pt x="709960" y="46157"/>
                </a:lnTo>
                <a:lnTo>
                  <a:pt x="719244" y="46165"/>
                </a:lnTo>
                <a:lnTo>
                  <a:pt x="728590" y="46171"/>
                </a:lnTo>
                <a:lnTo>
                  <a:pt x="737510" y="46175"/>
                </a:lnTo>
                <a:lnTo>
                  <a:pt x="745717" y="46177"/>
                </a:lnTo>
                <a:lnTo>
                  <a:pt x="753297" y="46178"/>
                </a:lnTo>
                <a:lnTo>
                  <a:pt x="760843" y="46179"/>
                </a:lnTo>
                <a:lnTo>
                  <a:pt x="768767" y="46180"/>
                </a:lnTo>
                <a:lnTo>
                  <a:pt x="777056" y="46204"/>
                </a:lnTo>
                <a:lnTo>
                  <a:pt x="785162" y="46528"/>
                </a:lnTo>
                <a:lnTo>
                  <a:pt x="794196" y="47662"/>
                </a:lnTo>
                <a:lnTo>
                  <a:pt x="802784" y="48927"/>
                </a:lnTo>
                <a:lnTo>
                  <a:pt x="810766" y="49883"/>
                </a:lnTo>
                <a:lnTo>
                  <a:pt x="818784" y="50554"/>
                </a:lnTo>
                <a:lnTo>
                  <a:pt x="826629" y="51014"/>
                </a:lnTo>
                <a:lnTo>
                  <a:pt x="834043" y="51325"/>
                </a:lnTo>
                <a:lnTo>
                  <a:pt x="841064" y="51533"/>
                </a:lnTo>
                <a:lnTo>
                  <a:pt x="848227" y="51673"/>
                </a:lnTo>
                <a:lnTo>
                  <a:pt x="855889" y="51766"/>
                </a:lnTo>
                <a:lnTo>
                  <a:pt x="864073" y="51829"/>
                </a:lnTo>
                <a:lnTo>
                  <a:pt x="872686" y="51871"/>
                </a:lnTo>
                <a:lnTo>
                  <a:pt x="881614" y="51899"/>
                </a:lnTo>
                <a:lnTo>
                  <a:pt x="890789" y="51917"/>
                </a:lnTo>
                <a:lnTo>
                  <a:pt x="900367" y="51930"/>
                </a:lnTo>
                <a:lnTo>
                  <a:pt x="910431" y="51938"/>
                </a:lnTo>
                <a:lnTo>
                  <a:pt x="920896" y="51944"/>
                </a:lnTo>
                <a:lnTo>
                  <a:pt x="931437" y="51947"/>
                </a:lnTo>
                <a:lnTo>
                  <a:pt x="941828" y="51949"/>
                </a:lnTo>
                <a:lnTo>
                  <a:pt x="952027" y="51951"/>
                </a:lnTo>
                <a:lnTo>
                  <a:pt x="962059" y="51952"/>
                </a:lnTo>
                <a:lnTo>
                  <a:pt x="971964" y="51953"/>
                </a:lnTo>
                <a:lnTo>
                  <a:pt x="981731" y="51954"/>
                </a:lnTo>
                <a:lnTo>
                  <a:pt x="990935" y="51954"/>
                </a:lnTo>
                <a:lnTo>
                  <a:pt x="999333" y="51954"/>
                </a:lnTo>
                <a:lnTo>
                  <a:pt x="1006992" y="51954"/>
                </a:lnTo>
                <a:lnTo>
                  <a:pt x="1014305" y="51954"/>
                </a:lnTo>
                <a:lnTo>
                  <a:pt x="1023422" y="51954"/>
                </a:lnTo>
                <a:lnTo>
                  <a:pt x="1034186" y="51954"/>
                </a:lnTo>
                <a:lnTo>
                  <a:pt x="1045566" y="51954"/>
                </a:lnTo>
                <a:lnTo>
                  <a:pt x="1056951" y="51954"/>
                </a:lnTo>
                <a:lnTo>
                  <a:pt x="1066753" y="51954"/>
                </a:lnTo>
                <a:lnTo>
                  <a:pt x="1075375" y="51954"/>
                </a:lnTo>
                <a:lnTo>
                  <a:pt x="1083752" y="51954"/>
                </a:lnTo>
                <a:lnTo>
                  <a:pt x="1091807" y="51954"/>
                </a:lnTo>
                <a:lnTo>
                  <a:pt x="1099351" y="51954"/>
                </a:lnTo>
                <a:lnTo>
                  <a:pt x="1106633" y="51954"/>
                </a:lnTo>
                <a:lnTo>
                  <a:pt x="1115754" y="51954"/>
                </a:lnTo>
                <a:lnTo>
                  <a:pt x="1126529" y="51954"/>
                </a:lnTo>
                <a:lnTo>
                  <a:pt x="1137750" y="51978"/>
                </a:lnTo>
                <a:lnTo>
                  <a:pt x="1147522" y="52252"/>
                </a:lnTo>
                <a:lnTo>
                  <a:pt x="1156148" y="52907"/>
                </a:lnTo>
                <a:lnTo>
                  <a:pt x="1164535" y="53893"/>
                </a:lnTo>
                <a:lnTo>
                  <a:pt x="1172600" y="54907"/>
                </a:lnTo>
                <a:lnTo>
                  <a:pt x="1180151" y="55741"/>
                </a:lnTo>
                <a:lnTo>
                  <a:pt x="1187439" y="56367"/>
                </a:lnTo>
                <a:lnTo>
                  <a:pt x="1196565" y="56872"/>
                </a:lnTo>
                <a:lnTo>
                  <a:pt x="1207343" y="57240"/>
                </a:lnTo>
                <a:lnTo>
                  <a:pt x="1218567" y="57467"/>
                </a:lnTo>
                <a:lnTo>
                  <a:pt x="1228340" y="57588"/>
                </a:lnTo>
                <a:lnTo>
                  <a:pt x="1236966" y="57649"/>
                </a:lnTo>
                <a:lnTo>
                  <a:pt x="1245353" y="57681"/>
                </a:lnTo>
                <a:lnTo>
                  <a:pt x="1253418" y="57699"/>
                </a:lnTo>
                <a:lnTo>
                  <a:pt x="1260969" y="57709"/>
                </a:lnTo>
                <a:lnTo>
                  <a:pt x="1268102" y="57716"/>
                </a:lnTo>
                <a:lnTo>
                  <a:pt x="1275595" y="57719"/>
                </a:lnTo>
                <a:lnTo>
                  <a:pt x="1283950" y="57722"/>
                </a:lnTo>
                <a:lnTo>
                  <a:pt x="1293098" y="57723"/>
                </a:lnTo>
                <a:lnTo>
                  <a:pt x="1302192" y="57725"/>
                </a:lnTo>
                <a:lnTo>
                  <a:pt x="1310655" y="57725"/>
                </a:lnTo>
                <a:lnTo>
                  <a:pt x="1318585" y="57789"/>
                </a:lnTo>
                <a:lnTo>
                  <a:pt x="1327579" y="58497"/>
                </a:lnTo>
                <a:lnTo>
                  <a:pt x="1337347" y="59932"/>
                </a:lnTo>
                <a:lnTo>
                  <a:pt x="1347594" y="61339"/>
                </a:lnTo>
                <a:lnTo>
                  <a:pt x="1358331" y="62307"/>
                </a:lnTo>
                <a:lnTo>
                  <a:pt x="1369422" y="62878"/>
                </a:lnTo>
                <a:lnTo>
                  <a:pt x="1380727" y="63187"/>
                </a:lnTo>
                <a:lnTo>
                  <a:pt x="1392199" y="63347"/>
                </a:lnTo>
                <a:lnTo>
                  <a:pt x="1404017" y="63426"/>
                </a:lnTo>
                <a:lnTo>
                  <a:pt x="1414526" y="63463"/>
                </a:lnTo>
                <a:lnTo>
                  <a:pt x="1423773" y="63480"/>
                </a:lnTo>
                <a:lnTo>
                  <a:pt x="1432183" y="63489"/>
                </a:lnTo>
                <a:lnTo>
                  <a:pt x="1439864" y="63494"/>
                </a:lnTo>
                <a:lnTo>
                  <a:pt x="1447198" y="63432"/>
                </a:lnTo>
                <a:lnTo>
                  <a:pt x="1456361" y="62727"/>
                </a:lnTo>
                <a:lnTo>
                  <a:pt x="1467199" y="61308"/>
                </a:lnTo>
                <a:lnTo>
                  <a:pt x="1476899" y="60050"/>
                </a:lnTo>
                <a:lnTo>
                  <a:pt x="1485207" y="59230"/>
                </a:lnTo>
                <a:lnTo>
                  <a:pt x="1493185" y="58708"/>
                </a:lnTo>
                <a:lnTo>
                  <a:pt x="1501381" y="58373"/>
                </a:lnTo>
                <a:lnTo>
                  <a:pt x="1509871" y="58154"/>
                </a:lnTo>
                <a:lnTo>
                  <a:pt x="1518170" y="58010"/>
                </a:lnTo>
                <a:lnTo>
                  <a:pt x="1525943" y="57915"/>
                </a:lnTo>
                <a:lnTo>
                  <a:pt x="1533178" y="57852"/>
                </a:lnTo>
                <a:lnTo>
                  <a:pt x="1540200" y="57810"/>
                </a:lnTo>
                <a:lnTo>
                  <a:pt x="1549098" y="57778"/>
                </a:lnTo>
                <a:lnTo>
                  <a:pt x="1559707" y="57756"/>
                </a:lnTo>
                <a:lnTo>
                  <a:pt x="1570992" y="57742"/>
                </a:lnTo>
                <a:lnTo>
                  <a:pt x="1582490" y="57734"/>
                </a:lnTo>
                <a:lnTo>
                  <a:pt x="1594043" y="57707"/>
                </a:lnTo>
                <a:lnTo>
                  <a:pt x="1605603" y="57381"/>
                </a:lnTo>
                <a:lnTo>
                  <a:pt x="1617159" y="56225"/>
                </a:lnTo>
                <a:lnTo>
                  <a:pt x="1628710" y="54738"/>
                </a:lnTo>
                <a:lnTo>
                  <a:pt x="1640259" y="53559"/>
                </a:lnTo>
                <a:lnTo>
                  <a:pt x="1651806" y="52751"/>
                </a:lnTo>
                <a:lnTo>
                  <a:pt x="1663353" y="51624"/>
                </a:lnTo>
                <a:lnTo>
                  <a:pt x="1674899" y="49968"/>
                </a:lnTo>
                <a:lnTo>
                  <a:pt x="1686444" y="48448"/>
                </a:lnTo>
                <a:lnTo>
                  <a:pt x="1697990" y="47424"/>
                </a:lnTo>
                <a:lnTo>
                  <a:pt x="1709536" y="46827"/>
                </a:lnTo>
                <a:lnTo>
                  <a:pt x="1721081" y="46442"/>
                </a:lnTo>
                <a:lnTo>
                  <a:pt x="1732627" y="45569"/>
                </a:lnTo>
                <a:lnTo>
                  <a:pt x="1744172" y="44052"/>
                </a:lnTo>
                <a:lnTo>
                  <a:pt x="1755575" y="42612"/>
                </a:lnTo>
                <a:lnTo>
                  <a:pt x="1765621" y="41691"/>
                </a:lnTo>
                <a:lnTo>
                  <a:pt x="1774876" y="41178"/>
                </a:lnTo>
                <a:lnTo>
                  <a:pt x="1784223" y="40862"/>
                </a:lnTo>
                <a:lnTo>
                  <a:pt x="1793282" y="40416"/>
                </a:lnTo>
                <a:lnTo>
                  <a:pt x="1801652" y="39653"/>
                </a:lnTo>
                <a:lnTo>
                  <a:pt x="1809346" y="38599"/>
                </a:lnTo>
                <a:lnTo>
                  <a:pt x="1816724" y="37541"/>
                </a:lnTo>
                <a:lnTo>
                  <a:pt x="1824065" y="36679"/>
                </a:lnTo>
                <a:lnTo>
                  <a:pt x="1831491" y="36039"/>
                </a:lnTo>
                <a:lnTo>
                  <a:pt x="1839241" y="35588"/>
                </a:lnTo>
                <a:lnTo>
                  <a:pt x="1847438" y="35277"/>
                </a:lnTo>
                <a:lnTo>
                  <a:pt x="1856015" y="35066"/>
                </a:lnTo>
                <a:lnTo>
                  <a:pt x="1864652" y="34923"/>
                </a:lnTo>
                <a:lnTo>
                  <a:pt x="1873134" y="34828"/>
                </a:lnTo>
                <a:lnTo>
                  <a:pt x="1881466" y="34764"/>
                </a:lnTo>
                <a:lnTo>
                  <a:pt x="1890127" y="34722"/>
                </a:lnTo>
                <a:lnTo>
                  <a:pt x="1899422" y="34693"/>
                </a:lnTo>
                <a:lnTo>
                  <a:pt x="1909264" y="34650"/>
                </a:lnTo>
                <a:lnTo>
                  <a:pt x="1918847" y="34364"/>
                </a:lnTo>
                <a:lnTo>
                  <a:pt x="1927645" y="33700"/>
                </a:lnTo>
                <a:lnTo>
                  <a:pt x="1935631" y="32708"/>
                </a:lnTo>
                <a:lnTo>
                  <a:pt x="1942958" y="31690"/>
                </a:lnTo>
                <a:lnTo>
                  <a:pt x="1950021" y="30844"/>
                </a:lnTo>
                <a:lnTo>
                  <a:pt x="1958940" y="30124"/>
                </a:lnTo>
                <a:lnTo>
                  <a:pt x="1969559" y="29584"/>
                </a:lnTo>
                <a:lnTo>
                  <a:pt x="1980873" y="29225"/>
                </a:lnTo>
                <a:lnTo>
                  <a:pt x="1992434" y="28763"/>
                </a:lnTo>
                <a:lnTo>
                  <a:pt x="2002319" y="28012"/>
                </a:lnTo>
                <a:lnTo>
                  <a:pt x="2010676" y="26980"/>
                </a:lnTo>
                <a:lnTo>
                  <a:pt x="2018909" y="25942"/>
                </a:lnTo>
                <a:lnTo>
                  <a:pt x="2027733" y="25096"/>
                </a:lnTo>
                <a:lnTo>
                  <a:pt x="2037258" y="24469"/>
                </a:lnTo>
                <a:lnTo>
                  <a:pt x="2047374" y="24026"/>
                </a:lnTo>
                <a:lnTo>
                  <a:pt x="2057934" y="23720"/>
                </a:lnTo>
                <a:lnTo>
                  <a:pt x="2068738" y="23513"/>
                </a:lnTo>
                <a:lnTo>
                  <a:pt x="2079011" y="23374"/>
                </a:lnTo>
                <a:lnTo>
                  <a:pt x="2088287" y="23279"/>
                </a:lnTo>
                <a:lnTo>
                  <a:pt x="2096599" y="23193"/>
                </a:lnTo>
                <a:lnTo>
                  <a:pt x="2104147" y="22877"/>
                </a:lnTo>
                <a:lnTo>
                  <a:pt x="2111135" y="22194"/>
                </a:lnTo>
                <a:lnTo>
                  <a:pt x="2117952" y="21167"/>
                </a:lnTo>
                <a:lnTo>
                  <a:pt x="2126675" y="19916"/>
                </a:lnTo>
                <a:lnTo>
                  <a:pt x="2137153" y="18850"/>
                </a:lnTo>
                <a:lnTo>
                  <a:pt x="2148167" y="18153"/>
                </a:lnTo>
                <a:lnTo>
                  <a:pt x="2157566" y="17770"/>
                </a:lnTo>
                <a:lnTo>
                  <a:pt x="2165486" y="17574"/>
                </a:lnTo>
                <a:lnTo>
                  <a:pt x="2172908" y="17470"/>
                </a:lnTo>
                <a:lnTo>
                  <a:pt x="2180493" y="17412"/>
                </a:lnTo>
                <a:lnTo>
                  <a:pt x="2188512" y="17378"/>
                </a:lnTo>
                <a:lnTo>
                  <a:pt x="2196921" y="17357"/>
                </a:lnTo>
                <a:lnTo>
                  <a:pt x="2205179" y="17344"/>
                </a:lnTo>
                <a:lnTo>
                  <a:pt x="2212930" y="17334"/>
                </a:lnTo>
                <a:lnTo>
                  <a:pt x="2220152" y="17329"/>
                </a:lnTo>
                <a:lnTo>
                  <a:pt x="2227167" y="17325"/>
                </a:lnTo>
                <a:lnTo>
                  <a:pt x="2236061" y="17322"/>
                </a:lnTo>
                <a:lnTo>
                  <a:pt x="2246665" y="17320"/>
                </a:lnTo>
                <a:lnTo>
                  <a:pt x="2257948" y="17319"/>
                </a:lnTo>
                <a:lnTo>
                  <a:pt x="2269445" y="17319"/>
                </a:lnTo>
                <a:lnTo>
                  <a:pt x="2280997" y="17318"/>
                </a:lnTo>
                <a:lnTo>
                  <a:pt x="2292557" y="17318"/>
                </a:lnTo>
                <a:lnTo>
                  <a:pt x="2304113" y="17318"/>
                </a:lnTo>
                <a:lnTo>
                  <a:pt x="2315665" y="17318"/>
                </a:lnTo>
                <a:lnTo>
                  <a:pt x="2327214" y="17318"/>
                </a:lnTo>
                <a:lnTo>
                  <a:pt x="2338761" y="17255"/>
                </a:lnTo>
                <a:lnTo>
                  <a:pt x="2350308" y="16547"/>
                </a:lnTo>
                <a:lnTo>
                  <a:pt x="2361854" y="15112"/>
                </a:lnTo>
                <a:lnTo>
                  <a:pt x="2373400" y="13706"/>
                </a:lnTo>
                <a:lnTo>
                  <a:pt x="2384945" y="12737"/>
                </a:lnTo>
                <a:lnTo>
                  <a:pt x="2396490" y="12167"/>
                </a:lnTo>
                <a:lnTo>
                  <a:pt x="2408036" y="11794"/>
                </a:lnTo>
                <a:lnTo>
                  <a:pt x="2419581" y="10927"/>
                </a:lnTo>
                <a:lnTo>
                  <a:pt x="2431127" y="9413"/>
                </a:lnTo>
                <a:lnTo>
                  <a:pt x="2442672" y="7904"/>
                </a:lnTo>
                <a:lnTo>
                  <a:pt x="2454194" y="6234"/>
                </a:lnTo>
                <a:lnTo>
                  <a:pt x="2465415" y="4544"/>
                </a:lnTo>
                <a:lnTo>
                  <a:pt x="2475869" y="3979"/>
                </a:lnTo>
                <a:lnTo>
                  <a:pt x="2486398" y="4329"/>
                </a:lnTo>
                <a:lnTo>
                  <a:pt x="2495669" y="4791"/>
                </a:lnTo>
                <a:lnTo>
                  <a:pt x="2503658" y="5120"/>
                </a:lnTo>
                <a:lnTo>
                  <a:pt x="2511173" y="5339"/>
                </a:lnTo>
                <a:lnTo>
                  <a:pt x="2518743" y="5422"/>
                </a:lnTo>
                <a:lnTo>
                  <a:pt x="2527798" y="4824"/>
                </a:lnTo>
                <a:lnTo>
                  <a:pt x="2537740" y="3467"/>
                </a:lnTo>
                <a:lnTo>
                  <a:pt x="2547966" y="2114"/>
                </a:lnTo>
                <a:lnTo>
                  <a:pt x="2557062" y="1236"/>
                </a:lnTo>
                <a:lnTo>
                  <a:pt x="2565299" y="744"/>
                </a:lnTo>
                <a:lnTo>
                  <a:pt x="2573508" y="463"/>
                </a:lnTo>
                <a:lnTo>
                  <a:pt x="2581985" y="296"/>
                </a:lnTo>
                <a:lnTo>
                  <a:pt x="2590762" y="192"/>
                </a:lnTo>
                <a:lnTo>
                  <a:pt x="2599788" y="126"/>
                </a:lnTo>
                <a:lnTo>
                  <a:pt x="2609000" y="83"/>
                </a:lnTo>
                <a:lnTo>
                  <a:pt x="2618343" y="55"/>
                </a:lnTo>
                <a:lnTo>
                  <a:pt x="2627729" y="36"/>
                </a:lnTo>
                <a:lnTo>
                  <a:pt x="2636678" y="24"/>
                </a:lnTo>
                <a:lnTo>
                  <a:pt x="2644905" y="16"/>
                </a:lnTo>
                <a:lnTo>
                  <a:pt x="2652497" y="10"/>
                </a:lnTo>
                <a:lnTo>
                  <a:pt x="2660053" y="7"/>
                </a:lnTo>
                <a:lnTo>
                  <a:pt x="2667982" y="4"/>
                </a:lnTo>
                <a:lnTo>
                  <a:pt x="2676323" y="3"/>
                </a:lnTo>
                <a:lnTo>
                  <a:pt x="2684782" y="2"/>
                </a:lnTo>
                <a:lnTo>
                  <a:pt x="2693135" y="1"/>
                </a:lnTo>
                <a:lnTo>
                  <a:pt x="2701307" y="1"/>
                </a:lnTo>
                <a:lnTo>
                  <a:pt x="2709086" y="0"/>
                </a:lnTo>
                <a:lnTo>
                  <a:pt x="2716375" y="0"/>
                </a:lnTo>
                <a:lnTo>
                  <a:pt x="2723277" y="0"/>
                </a:lnTo>
                <a:lnTo>
                  <a:pt x="2730347" y="0"/>
                </a:lnTo>
                <a:lnTo>
                  <a:pt x="2737942" y="0"/>
                </a:lnTo>
                <a:lnTo>
                  <a:pt x="2746080" y="0"/>
                </a:lnTo>
                <a:lnTo>
                  <a:pt x="2754660" y="0"/>
                </a:lnTo>
                <a:lnTo>
                  <a:pt x="2763566" y="0"/>
                </a:lnTo>
                <a:lnTo>
                  <a:pt x="2772679" y="0"/>
                </a:lnTo>
                <a:lnTo>
                  <a:pt x="2781700" y="0"/>
                </a:lnTo>
                <a:lnTo>
                  <a:pt x="2790448" y="0"/>
                </a:lnTo>
                <a:lnTo>
                  <a:pt x="2798912" y="0"/>
                </a:lnTo>
                <a:lnTo>
                  <a:pt x="2807148" y="0"/>
                </a:lnTo>
                <a:lnTo>
                  <a:pt x="2815215" y="0"/>
                </a:lnTo>
                <a:lnTo>
                  <a:pt x="2823186" y="0"/>
                </a:lnTo>
                <a:lnTo>
                  <a:pt x="2831326" y="0"/>
                </a:lnTo>
                <a:lnTo>
                  <a:pt x="2839792" y="0"/>
                </a:lnTo>
                <a:lnTo>
                  <a:pt x="2848550" y="0"/>
                </a:lnTo>
                <a:lnTo>
                  <a:pt x="2857312" y="0"/>
                </a:lnTo>
                <a:lnTo>
                  <a:pt x="2865876" y="0"/>
                </a:lnTo>
                <a:lnTo>
                  <a:pt x="2874216" y="0"/>
                </a:lnTo>
                <a:lnTo>
                  <a:pt x="2882367" y="0"/>
                </a:lnTo>
                <a:lnTo>
                  <a:pt x="2890376" y="0"/>
                </a:lnTo>
                <a:lnTo>
                  <a:pt x="2898285" y="0"/>
                </a:lnTo>
                <a:lnTo>
                  <a:pt x="2906125" y="0"/>
                </a:lnTo>
                <a:lnTo>
                  <a:pt x="2913918" y="0"/>
                </a:lnTo>
                <a:lnTo>
                  <a:pt x="2921679" y="0"/>
                </a:lnTo>
                <a:lnTo>
                  <a:pt x="2929418" y="0"/>
                </a:lnTo>
                <a:lnTo>
                  <a:pt x="2937144" y="0"/>
                </a:lnTo>
                <a:lnTo>
                  <a:pt x="2944908" y="0"/>
                </a:lnTo>
                <a:lnTo>
                  <a:pt x="2953165" y="0"/>
                </a:lnTo>
                <a:lnTo>
                  <a:pt x="2962182" y="0"/>
                </a:lnTo>
                <a:lnTo>
                  <a:pt x="2971858" y="0"/>
                </a:lnTo>
                <a:lnTo>
                  <a:pt x="2981586" y="0"/>
                </a:lnTo>
                <a:lnTo>
                  <a:pt x="2990953" y="0"/>
                </a:lnTo>
                <a:lnTo>
                  <a:pt x="2999868" y="0"/>
                </a:lnTo>
                <a:lnTo>
                  <a:pt x="3008169" y="0"/>
                </a:lnTo>
                <a:lnTo>
                  <a:pt x="3015817" y="0"/>
                </a:lnTo>
                <a:lnTo>
                  <a:pt x="3022939" y="0"/>
                </a:lnTo>
                <a:lnTo>
                  <a:pt x="3029900" y="0"/>
                </a:lnTo>
                <a:lnTo>
                  <a:pt x="3036950" y="0"/>
                </a:lnTo>
                <a:lnTo>
                  <a:pt x="3044128" y="0"/>
                </a:lnTo>
                <a:lnTo>
                  <a:pt x="3051196" y="0"/>
                </a:lnTo>
                <a:lnTo>
                  <a:pt x="3058240" y="0"/>
                </a:lnTo>
                <a:lnTo>
                  <a:pt x="3067249" y="0"/>
                </a:lnTo>
                <a:lnTo>
                  <a:pt x="3076201" y="0"/>
                </a:lnTo>
                <a:lnTo>
                  <a:pt x="3084206" y="0"/>
                </a:lnTo>
                <a:lnTo>
                  <a:pt x="3091569" y="0"/>
                </a:lnTo>
                <a:lnTo>
                  <a:pt x="3098698" y="0"/>
                </a:lnTo>
                <a:lnTo>
                  <a:pt x="3107713" y="0"/>
                </a:lnTo>
                <a:lnTo>
                  <a:pt x="3116652" y="0"/>
                </a:lnTo>
                <a:lnTo>
                  <a:pt x="3124644" y="0"/>
                </a:lnTo>
                <a:lnTo>
                  <a:pt x="3131998" y="0"/>
                </a:lnTo>
                <a:lnTo>
                  <a:pt x="3139097" y="24"/>
                </a:lnTo>
                <a:lnTo>
                  <a:pt x="3148052" y="347"/>
                </a:lnTo>
                <a:lnTo>
                  <a:pt x="3158637" y="1566"/>
                </a:lnTo>
                <a:lnTo>
                  <a:pt x="3169215" y="3784"/>
                </a:lnTo>
                <a:lnTo>
                  <a:pt x="3178969" y="6721"/>
                </a:lnTo>
                <a:lnTo>
                  <a:pt x="3187967" y="10090"/>
                </a:lnTo>
                <a:lnTo>
                  <a:pt x="3197051" y="13697"/>
                </a:lnTo>
                <a:lnTo>
                  <a:pt x="3206536" y="17426"/>
                </a:lnTo>
                <a:lnTo>
                  <a:pt x="3215879" y="21154"/>
                </a:lnTo>
                <a:lnTo>
                  <a:pt x="3225555" y="24272"/>
                </a:lnTo>
                <a:lnTo>
                  <a:pt x="3236765" y="26856"/>
                </a:lnTo>
                <a:lnTo>
                  <a:pt x="3250855" y="2886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 name="Freihandform 4">
            <a:extLst>
              <a:ext uri="{FF2B5EF4-FFF2-40B4-BE49-F238E27FC236}">
                <a16:creationId xmlns:a16="http://schemas.microsoft.com/office/drawing/2014/main" id="{82228414-B045-4B09-A511-E085EB003EA6}"/>
              </a:ext>
            </a:extLst>
          </p:cNvPr>
          <p:cNvSpPr/>
          <p:nvPr/>
        </p:nvSpPr>
        <p:spPr>
          <a:xfrm>
            <a:off x="3562126" y="4672550"/>
            <a:ext cx="39962" cy="0"/>
          </a:xfrm>
          <a:custGeom>
            <a:avLst/>
            <a:gdLst/>
            <a:ahLst/>
            <a:cxnLst/>
            <a:rect l="0" t="0" r="0" b="0"/>
            <a:pathLst>
              <a:path w="43770" h="29">
                <a:moveTo>
                  <a:pt x="0" y="28"/>
                </a:moveTo>
                <a:lnTo>
                  <a:pt x="6369" y="18"/>
                </a:lnTo>
                <a:lnTo>
                  <a:pt x="14392" y="10"/>
                </a:lnTo>
                <a:lnTo>
                  <a:pt x="22026" y="6"/>
                </a:lnTo>
                <a:lnTo>
                  <a:pt x="29560" y="3"/>
                </a:lnTo>
                <a:lnTo>
                  <a:pt x="37100" y="1"/>
                </a:lnTo>
                <a:lnTo>
                  <a:pt x="43769"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Freihandform 5">
            <a:extLst>
              <a:ext uri="{FF2B5EF4-FFF2-40B4-BE49-F238E27FC236}">
                <a16:creationId xmlns:a16="http://schemas.microsoft.com/office/drawing/2014/main" id="{E6FE3D22-62CE-406D-A168-D73F8CCB092E}"/>
              </a:ext>
            </a:extLst>
          </p:cNvPr>
          <p:cNvSpPr/>
          <p:nvPr/>
        </p:nvSpPr>
        <p:spPr>
          <a:xfrm>
            <a:off x="3276681" y="4673977"/>
            <a:ext cx="57089" cy="4282"/>
          </a:xfrm>
          <a:custGeom>
            <a:avLst/>
            <a:gdLst/>
            <a:ahLst/>
            <a:cxnLst/>
            <a:rect l="0" t="0" r="0" b="0"/>
            <a:pathLst>
              <a:path w="62412" h="3888">
                <a:moveTo>
                  <a:pt x="0" y="0"/>
                </a:moveTo>
                <a:lnTo>
                  <a:pt x="2317" y="293"/>
                </a:lnTo>
                <a:lnTo>
                  <a:pt x="9998" y="1295"/>
                </a:lnTo>
                <a:lnTo>
                  <a:pt x="17684" y="2120"/>
                </a:lnTo>
                <a:lnTo>
                  <a:pt x="25374" y="2735"/>
                </a:lnTo>
                <a:lnTo>
                  <a:pt x="33066" y="3170"/>
                </a:lnTo>
                <a:lnTo>
                  <a:pt x="40760" y="3470"/>
                </a:lnTo>
                <a:lnTo>
                  <a:pt x="48454" y="3674"/>
                </a:lnTo>
                <a:lnTo>
                  <a:pt x="56150" y="3812"/>
                </a:lnTo>
                <a:lnTo>
                  <a:pt x="62411" y="388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Freihandform 6">
            <a:extLst>
              <a:ext uri="{FF2B5EF4-FFF2-40B4-BE49-F238E27FC236}">
                <a16:creationId xmlns:a16="http://schemas.microsoft.com/office/drawing/2014/main" id="{551F4CBE-08B3-4117-ABAD-A216D5344FDC}"/>
              </a:ext>
            </a:extLst>
          </p:cNvPr>
          <p:cNvSpPr/>
          <p:nvPr/>
        </p:nvSpPr>
        <p:spPr>
          <a:xfrm>
            <a:off x="2976964" y="4663987"/>
            <a:ext cx="185539" cy="12845"/>
          </a:xfrm>
          <a:custGeom>
            <a:avLst/>
            <a:gdLst/>
            <a:ahLst/>
            <a:cxnLst/>
            <a:rect l="0" t="0" r="0" b="0"/>
            <a:pathLst>
              <a:path w="205841" h="13854">
                <a:moveTo>
                  <a:pt x="0" y="5688"/>
                </a:moveTo>
                <a:lnTo>
                  <a:pt x="2361" y="5359"/>
                </a:lnTo>
                <a:lnTo>
                  <a:pt x="11540" y="4002"/>
                </a:lnTo>
                <a:lnTo>
                  <a:pt x="19438" y="2639"/>
                </a:lnTo>
                <a:lnTo>
                  <a:pt x="26632" y="1417"/>
                </a:lnTo>
                <a:lnTo>
                  <a:pt x="33562" y="476"/>
                </a:lnTo>
                <a:lnTo>
                  <a:pt x="42064" y="0"/>
                </a:lnTo>
                <a:lnTo>
                  <a:pt x="51523" y="563"/>
                </a:lnTo>
                <a:lnTo>
                  <a:pt x="61754" y="1673"/>
                </a:lnTo>
                <a:lnTo>
                  <a:pt x="70924" y="2556"/>
                </a:lnTo>
                <a:lnTo>
                  <a:pt x="78853" y="3108"/>
                </a:lnTo>
                <a:lnTo>
                  <a:pt x="88146" y="3546"/>
                </a:lnTo>
                <a:lnTo>
                  <a:pt x="98928" y="4504"/>
                </a:lnTo>
                <a:lnTo>
                  <a:pt x="110289" y="6087"/>
                </a:lnTo>
                <a:lnTo>
                  <a:pt x="121630" y="7568"/>
                </a:lnTo>
                <a:lnTo>
                  <a:pt x="131147" y="8511"/>
                </a:lnTo>
                <a:lnTo>
                  <a:pt x="139108" y="9035"/>
                </a:lnTo>
                <a:lnTo>
                  <a:pt x="146518" y="9332"/>
                </a:lnTo>
                <a:lnTo>
                  <a:pt x="153831" y="9509"/>
                </a:lnTo>
                <a:lnTo>
                  <a:pt x="161195" y="9617"/>
                </a:lnTo>
                <a:lnTo>
                  <a:pt x="168616" y="9710"/>
                </a:lnTo>
                <a:lnTo>
                  <a:pt x="175859" y="10028"/>
                </a:lnTo>
                <a:lnTo>
                  <a:pt x="182775" y="10713"/>
                </a:lnTo>
                <a:lnTo>
                  <a:pt x="189401" y="11718"/>
                </a:lnTo>
                <a:lnTo>
                  <a:pt x="196026" y="12745"/>
                </a:lnTo>
                <a:lnTo>
                  <a:pt x="202851" y="13588"/>
                </a:lnTo>
                <a:lnTo>
                  <a:pt x="205840" y="1385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32" name="Gruppieren 23">
            <a:extLst>
              <a:ext uri="{FF2B5EF4-FFF2-40B4-BE49-F238E27FC236}">
                <a16:creationId xmlns:a16="http://schemas.microsoft.com/office/drawing/2014/main" id="{4FC393E4-3ACA-4580-99AB-B44F936B660C}"/>
              </a:ext>
            </a:extLst>
          </p:cNvPr>
          <p:cNvGrpSpPr>
            <a:grpSpLocks/>
          </p:cNvGrpSpPr>
          <p:nvPr/>
        </p:nvGrpSpPr>
        <p:grpSpPr bwMode="auto">
          <a:xfrm>
            <a:off x="3874689" y="2518866"/>
            <a:ext cx="1968144" cy="2149402"/>
            <a:chOff x="3144520" y="1045210"/>
            <a:chExt cx="2189481" cy="2390141"/>
          </a:xfrm>
        </p:grpSpPr>
        <p:sp>
          <p:nvSpPr>
            <p:cNvPr id="33" name="Freihandform 7">
              <a:extLst>
                <a:ext uri="{FF2B5EF4-FFF2-40B4-BE49-F238E27FC236}">
                  <a16:creationId xmlns:a16="http://schemas.microsoft.com/office/drawing/2014/main" id="{82F369BD-E950-497F-A9DF-747DE8283065}"/>
                </a:ext>
              </a:extLst>
            </p:cNvPr>
            <p:cNvSpPr/>
            <p:nvPr/>
          </p:nvSpPr>
          <p:spPr>
            <a:xfrm>
              <a:off x="3522400" y="3417894"/>
              <a:ext cx="12702" cy="12697"/>
            </a:xfrm>
            <a:custGeom>
              <a:avLst/>
              <a:gdLst/>
              <a:ahLst/>
              <a:cxnLst/>
              <a:rect l="0" t="0" r="0" b="0"/>
              <a:pathLst>
                <a:path w="12701" h="12701">
                  <a:moveTo>
                    <a:pt x="0" y="0"/>
                  </a:moveTo>
                  <a:lnTo>
                    <a:pt x="12700" y="1270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Freihandform 8">
              <a:extLst>
                <a:ext uri="{FF2B5EF4-FFF2-40B4-BE49-F238E27FC236}">
                  <a16:creationId xmlns:a16="http://schemas.microsoft.com/office/drawing/2014/main" id="{01372C9B-8CEF-4CFB-B86D-FE084B85354B}"/>
                </a:ext>
              </a:extLst>
            </p:cNvPr>
            <p:cNvSpPr/>
            <p:nvPr/>
          </p:nvSpPr>
          <p:spPr>
            <a:xfrm>
              <a:off x="3463653" y="3417894"/>
              <a:ext cx="58747" cy="17457"/>
            </a:xfrm>
            <a:custGeom>
              <a:avLst/>
              <a:gdLst/>
              <a:ahLst/>
              <a:cxnLst/>
              <a:rect l="0" t="0" r="0" b="0"/>
              <a:pathLst>
                <a:path w="58421" h="17781">
                  <a:moveTo>
                    <a:pt x="58420" y="0"/>
                  </a:moveTo>
                  <a:lnTo>
                    <a:pt x="52070" y="2540"/>
                  </a:lnTo>
                  <a:lnTo>
                    <a:pt x="44450" y="6350"/>
                  </a:lnTo>
                  <a:lnTo>
                    <a:pt x="35560" y="10160"/>
                  </a:lnTo>
                  <a:lnTo>
                    <a:pt x="26670" y="12700"/>
                  </a:lnTo>
                  <a:lnTo>
                    <a:pt x="15240" y="15240"/>
                  </a:lnTo>
                  <a:lnTo>
                    <a:pt x="0" y="1778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 name="Freihandform 9">
              <a:extLst>
                <a:ext uri="{FF2B5EF4-FFF2-40B4-BE49-F238E27FC236}">
                  <a16:creationId xmlns:a16="http://schemas.microsoft.com/office/drawing/2014/main" id="{B86A7976-A8DF-400D-8F9A-D6A018A879D6}"/>
                </a:ext>
              </a:extLst>
            </p:cNvPr>
            <p:cNvSpPr/>
            <p:nvPr/>
          </p:nvSpPr>
          <p:spPr>
            <a:xfrm>
              <a:off x="3376329" y="2919551"/>
              <a:ext cx="258800" cy="515800"/>
            </a:xfrm>
            <a:custGeom>
              <a:avLst/>
              <a:gdLst/>
              <a:ahLst/>
              <a:cxnLst/>
              <a:rect l="0" t="0" r="0" b="0"/>
              <a:pathLst>
                <a:path w="257811" h="515621">
                  <a:moveTo>
                    <a:pt x="0" y="515620"/>
                  </a:moveTo>
                  <a:lnTo>
                    <a:pt x="3810" y="506730"/>
                  </a:lnTo>
                  <a:lnTo>
                    <a:pt x="6350" y="497840"/>
                  </a:lnTo>
                  <a:lnTo>
                    <a:pt x="10160" y="490220"/>
                  </a:lnTo>
                  <a:lnTo>
                    <a:pt x="15240" y="482600"/>
                  </a:lnTo>
                  <a:lnTo>
                    <a:pt x="20320" y="474980"/>
                  </a:lnTo>
                  <a:lnTo>
                    <a:pt x="25400" y="467360"/>
                  </a:lnTo>
                  <a:lnTo>
                    <a:pt x="29210" y="459740"/>
                  </a:lnTo>
                  <a:lnTo>
                    <a:pt x="34290" y="452120"/>
                  </a:lnTo>
                  <a:lnTo>
                    <a:pt x="38100" y="443230"/>
                  </a:lnTo>
                  <a:lnTo>
                    <a:pt x="43180" y="435610"/>
                  </a:lnTo>
                  <a:lnTo>
                    <a:pt x="48260" y="427990"/>
                  </a:lnTo>
                  <a:lnTo>
                    <a:pt x="53340" y="420370"/>
                  </a:lnTo>
                  <a:lnTo>
                    <a:pt x="59690" y="411480"/>
                  </a:lnTo>
                  <a:lnTo>
                    <a:pt x="64770" y="402590"/>
                  </a:lnTo>
                  <a:lnTo>
                    <a:pt x="71120" y="393700"/>
                  </a:lnTo>
                  <a:lnTo>
                    <a:pt x="76200" y="384810"/>
                  </a:lnTo>
                  <a:lnTo>
                    <a:pt x="81280" y="374650"/>
                  </a:lnTo>
                  <a:lnTo>
                    <a:pt x="86360" y="365760"/>
                  </a:lnTo>
                  <a:lnTo>
                    <a:pt x="92710" y="356870"/>
                  </a:lnTo>
                  <a:lnTo>
                    <a:pt x="99060" y="347980"/>
                  </a:lnTo>
                  <a:lnTo>
                    <a:pt x="106680" y="337820"/>
                  </a:lnTo>
                  <a:lnTo>
                    <a:pt x="113030" y="328930"/>
                  </a:lnTo>
                  <a:lnTo>
                    <a:pt x="118110" y="318770"/>
                  </a:lnTo>
                  <a:lnTo>
                    <a:pt x="123190" y="308610"/>
                  </a:lnTo>
                  <a:lnTo>
                    <a:pt x="128270" y="299720"/>
                  </a:lnTo>
                  <a:lnTo>
                    <a:pt x="132080" y="290830"/>
                  </a:lnTo>
                  <a:lnTo>
                    <a:pt x="135890" y="283210"/>
                  </a:lnTo>
                  <a:lnTo>
                    <a:pt x="140970" y="274320"/>
                  </a:lnTo>
                  <a:lnTo>
                    <a:pt x="144780" y="266700"/>
                  </a:lnTo>
                  <a:lnTo>
                    <a:pt x="148590" y="259080"/>
                  </a:lnTo>
                  <a:lnTo>
                    <a:pt x="152400" y="250190"/>
                  </a:lnTo>
                  <a:lnTo>
                    <a:pt x="156210" y="241300"/>
                  </a:lnTo>
                  <a:lnTo>
                    <a:pt x="160020" y="232410"/>
                  </a:lnTo>
                  <a:lnTo>
                    <a:pt x="163830" y="223520"/>
                  </a:lnTo>
                  <a:lnTo>
                    <a:pt x="167640" y="215900"/>
                  </a:lnTo>
                  <a:lnTo>
                    <a:pt x="171450" y="207010"/>
                  </a:lnTo>
                  <a:lnTo>
                    <a:pt x="175260" y="198120"/>
                  </a:lnTo>
                  <a:lnTo>
                    <a:pt x="179070" y="189230"/>
                  </a:lnTo>
                  <a:lnTo>
                    <a:pt x="182880" y="180340"/>
                  </a:lnTo>
                  <a:lnTo>
                    <a:pt x="187960" y="171450"/>
                  </a:lnTo>
                  <a:lnTo>
                    <a:pt x="193040" y="161290"/>
                  </a:lnTo>
                  <a:lnTo>
                    <a:pt x="198120" y="152400"/>
                  </a:lnTo>
                  <a:lnTo>
                    <a:pt x="203200" y="143510"/>
                  </a:lnTo>
                  <a:lnTo>
                    <a:pt x="207010" y="134620"/>
                  </a:lnTo>
                  <a:lnTo>
                    <a:pt x="209550" y="124460"/>
                  </a:lnTo>
                  <a:lnTo>
                    <a:pt x="212090" y="115570"/>
                  </a:lnTo>
                  <a:lnTo>
                    <a:pt x="215900" y="106680"/>
                  </a:lnTo>
                  <a:lnTo>
                    <a:pt x="218440" y="97790"/>
                  </a:lnTo>
                  <a:lnTo>
                    <a:pt x="222250" y="88900"/>
                  </a:lnTo>
                  <a:lnTo>
                    <a:pt x="226060" y="80010"/>
                  </a:lnTo>
                  <a:lnTo>
                    <a:pt x="229870" y="71120"/>
                  </a:lnTo>
                  <a:lnTo>
                    <a:pt x="232410" y="62230"/>
                  </a:lnTo>
                  <a:lnTo>
                    <a:pt x="236220" y="53340"/>
                  </a:lnTo>
                  <a:lnTo>
                    <a:pt x="241300" y="44450"/>
                  </a:lnTo>
                  <a:lnTo>
                    <a:pt x="245110" y="35560"/>
                  </a:lnTo>
                  <a:lnTo>
                    <a:pt x="248920" y="25400"/>
                  </a:lnTo>
                  <a:lnTo>
                    <a:pt x="251460" y="16510"/>
                  </a:lnTo>
                  <a:lnTo>
                    <a:pt x="255270" y="8890"/>
                  </a:lnTo>
                  <a:lnTo>
                    <a:pt x="257810" y="1270"/>
                  </a:lnTo>
                  <a:lnTo>
                    <a:pt x="25781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 name="Freihandform 10">
              <a:extLst>
                <a:ext uri="{FF2B5EF4-FFF2-40B4-BE49-F238E27FC236}">
                  <a16:creationId xmlns:a16="http://schemas.microsoft.com/office/drawing/2014/main" id="{072420BF-C374-40ED-8EBB-81C96C69E177}"/>
                </a:ext>
              </a:extLst>
            </p:cNvPr>
            <p:cNvSpPr/>
            <p:nvPr/>
          </p:nvSpPr>
          <p:spPr>
            <a:xfrm>
              <a:off x="4328968" y="2625941"/>
              <a:ext cx="287379" cy="750689"/>
            </a:xfrm>
            <a:custGeom>
              <a:avLst/>
              <a:gdLst/>
              <a:ahLst/>
              <a:cxnLst/>
              <a:rect l="0" t="0" r="0" b="0"/>
              <a:pathLst>
                <a:path w="287021" h="750571">
                  <a:moveTo>
                    <a:pt x="283210" y="750570"/>
                  </a:moveTo>
                  <a:lnTo>
                    <a:pt x="287020" y="750570"/>
                  </a:lnTo>
                  <a:lnTo>
                    <a:pt x="285750" y="744220"/>
                  </a:lnTo>
                  <a:lnTo>
                    <a:pt x="281940" y="735330"/>
                  </a:lnTo>
                  <a:lnTo>
                    <a:pt x="278130" y="725170"/>
                  </a:lnTo>
                  <a:lnTo>
                    <a:pt x="274320" y="715010"/>
                  </a:lnTo>
                  <a:lnTo>
                    <a:pt x="269240" y="704850"/>
                  </a:lnTo>
                  <a:lnTo>
                    <a:pt x="265430" y="694690"/>
                  </a:lnTo>
                  <a:lnTo>
                    <a:pt x="261620" y="684530"/>
                  </a:lnTo>
                  <a:lnTo>
                    <a:pt x="257810" y="674370"/>
                  </a:lnTo>
                  <a:lnTo>
                    <a:pt x="254000" y="664210"/>
                  </a:lnTo>
                  <a:lnTo>
                    <a:pt x="251460" y="654050"/>
                  </a:lnTo>
                  <a:lnTo>
                    <a:pt x="248920" y="645160"/>
                  </a:lnTo>
                  <a:lnTo>
                    <a:pt x="245110" y="636270"/>
                  </a:lnTo>
                  <a:lnTo>
                    <a:pt x="242570" y="627380"/>
                  </a:lnTo>
                  <a:lnTo>
                    <a:pt x="238760" y="618490"/>
                  </a:lnTo>
                  <a:lnTo>
                    <a:pt x="234950" y="609600"/>
                  </a:lnTo>
                  <a:lnTo>
                    <a:pt x="231140" y="600710"/>
                  </a:lnTo>
                  <a:lnTo>
                    <a:pt x="228600" y="591820"/>
                  </a:lnTo>
                  <a:lnTo>
                    <a:pt x="226060" y="582930"/>
                  </a:lnTo>
                  <a:lnTo>
                    <a:pt x="223520" y="574040"/>
                  </a:lnTo>
                  <a:lnTo>
                    <a:pt x="220980" y="565150"/>
                  </a:lnTo>
                  <a:lnTo>
                    <a:pt x="217170" y="554990"/>
                  </a:lnTo>
                  <a:lnTo>
                    <a:pt x="214630" y="547370"/>
                  </a:lnTo>
                  <a:lnTo>
                    <a:pt x="212090" y="539750"/>
                  </a:lnTo>
                  <a:lnTo>
                    <a:pt x="209550" y="532130"/>
                  </a:lnTo>
                  <a:lnTo>
                    <a:pt x="207010" y="523240"/>
                  </a:lnTo>
                  <a:lnTo>
                    <a:pt x="204470" y="515620"/>
                  </a:lnTo>
                  <a:lnTo>
                    <a:pt x="201930" y="508000"/>
                  </a:lnTo>
                  <a:lnTo>
                    <a:pt x="200660" y="500380"/>
                  </a:lnTo>
                  <a:lnTo>
                    <a:pt x="196850" y="491490"/>
                  </a:lnTo>
                  <a:lnTo>
                    <a:pt x="194310" y="482600"/>
                  </a:lnTo>
                  <a:lnTo>
                    <a:pt x="190500" y="472440"/>
                  </a:lnTo>
                  <a:lnTo>
                    <a:pt x="186690" y="462280"/>
                  </a:lnTo>
                  <a:lnTo>
                    <a:pt x="182880" y="453390"/>
                  </a:lnTo>
                  <a:lnTo>
                    <a:pt x="180340" y="444500"/>
                  </a:lnTo>
                  <a:lnTo>
                    <a:pt x="177800" y="436880"/>
                  </a:lnTo>
                  <a:lnTo>
                    <a:pt x="175260" y="429260"/>
                  </a:lnTo>
                  <a:lnTo>
                    <a:pt x="172720" y="420370"/>
                  </a:lnTo>
                  <a:lnTo>
                    <a:pt x="168910" y="410210"/>
                  </a:lnTo>
                  <a:lnTo>
                    <a:pt x="163830" y="401320"/>
                  </a:lnTo>
                  <a:lnTo>
                    <a:pt x="158750" y="391160"/>
                  </a:lnTo>
                  <a:lnTo>
                    <a:pt x="153670" y="382270"/>
                  </a:lnTo>
                  <a:lnTo>
                    <a:pt x="149860" y="372110"/>
                  </a:lnTo>
                  <a:lnTo>
                    <a:pt x="144780" y="361950"/>
                  </a:lnTo>
                  <a:lnTo>
                    <a:pt x="140970" y="353060"/>
                  </a:lnTo>
                  <a:lnTo>
                    <a:pt x="137160" y="342900"/>
                  </a:lnTo>
                  <a:lnTo>
                    <a:pt x="133350" y="334010"/>
                  </a:lnTo>
                  <a:lnTo>
                    <a:pt x="129540" y="323850"/>
                  </a:lnTo>
                  <a:lnTo>
                    <a:pt x="125730" y="314960"/>
                  </a:lnTo>
                  <a:lnTo>
                    <a:pt x="121920" y="307340"/>
                  </a:lnTo>
                  <a:lnTo>
                    <a:pt x="118110" y="298450"/>
                  </a:lnTo>
                  <a:lnTo>
                    <a:pt x="113030" y="289560"/>
                  </a:lnTo>
                  <a:lnTo>
                    <a:pt x="109220" y="279400"/>
                  </a:lnTo>
                  <a:lnTo>
                    <a:pt x="105410" y="267970"/>
                  </a:lnTo>
                  <a:lnTo>
                    <a:pt x="100330" y="256540"/>
                  </a:lnTo>
                  <a:lnTo>
                    <a:pt x="96520" y="246380"/>
                  </a:lnTo>
                  <a:lnTo>
                    <a:pt x="91440" y="236220"/>
                  </a:lnTo>
                  <a:lnTo>
                    <a:pt x="87630" y="228600"/>
                  </a:lnTo>
                  <a:lnTo>
                    <a:pt x="83820" y="222250"/>
                  </a:lnTo>
                  <a:lnTo>
                    <a:pt x="78740" y="215900"/>
                  </a:lnTo>
                  <a:lnTo>
                    <a:pt x="73660" y="208280"/>
                  </a:lnTo>
                  <a:lnTo>
                    <a:pt x="69850" y="200660"/>
                  </a:lnTo>
                  <a:lnTo>
                    <a:pt x="66040" y="194310"/>
                  </a:lnTo>
                  <a:lnTo>
                    <a:pt x="63500" y="186690"/>
                  </a:lnTo>
                  <a:lnTo>
                    <a:pt x="60960" y="179070"/>
                  </a:lnTo>
                  <a:lnTo>
                    <a:pt x="58420" y="171450"/>
                  </a:lnTo>
                  <a:lnTo>
                    <a:pt x="57150" y="162560"/>
                  </a:lnTo>
                  <a:lnTo>
                    <a:pt x="57150" y="152400"/>
                  </a:lnTo>
                  <a:lnTo>
                    <a:pt x="57150" y="143510"/>
                  </a:lnTo>
                  <a:lnTo>
                    <a:pt x="55880" y="133350"/>
                  </a:lnTo>
                  <a:lnTo>
                    <a:pt x="54610" y="123190"/>
                  </a:lnTo>
                  <a:lnTo>
                    <a:pt x="52070" y="115570"/>
                  </a:lnTo>
                  <a:lnTo>
                    <a:pt x="49530" y="107950"/>
                  </a:lnTo>
                  <a:lnTo>
                    <a:pt x="45720" y="100330"/>
                  </a:lnTo>
                  <a:lnTo>
                    <a:pt x="43180" y="92710"/>
                  </a:lnTo>
                  <a:lnTo>
                    <a:pt x="39370" y="86360"/>
                  </a:lnTo>
                  <a:lnTo>
                    <a:pt x="36830" y="78740"/>
                  </a:lnTo>
                  <a:lnTo>
                    <a:pt x="33020" y="72390"/>
                  </a:lnTo>
                  <a:lnTo>
                    <a:pt x="30480" y="64770"/>
                  </a:lnTo>
                  <a:lnTo>
                    <a:pt x="26670" y="57150"/>
                  </a:lnTo>
                  <a:lnTo>
                    <a:pt x="22860" y="48260"/>
                  </a:lnTo>
                  <a:lnTo>
                    <a:pt x="19050" y="39370"/>
                  </a:lnTo>
                  <a:lnTo>
                    <a:pt x="15240" y="31750"/>
                  </a:lnTo>
                  <a:lnTo>
                    <a:pt x="11430" y="24130"/>
                  </a:lnTo>
                  <a:lnTo>
                    <a:pt x="7620" y="15240"/>
                  </a:lnTo>
                  <a:lnTo>
                    <a:pt x="3810" y="7620"/>
                  </a:lnTo>
                  <a:lnTo>
                    <a:pt x="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7" name="Freihandform 11">
              <a:extLst>
                <a:ext uri="{FF2B5EF4-FFF2-40B4-BE49-F238E27FC236}">
                  <a16:creationId xmlns:a16="http://schemas.microsoft.com/office/drawing/2014/main" id="{0D2BEC92-4947-4C1A-9834-7A0606433995}"/>
                </a:ext>
              </a:extLst>
            </p:cNvPr>
            <p:cNvSpPr/>
            <p:nvPr/>
          </p:nvSpPr>
          <p:spPr>
            <a:xfrm>
              <a:off x="4598882" y="1557837"/>
              <a:ext cx="273090" cy="407879"/>
            </a:xfrm>
            <a:custGeom>
              <a:avLst/>
              <a:gdLst/>
              <a:ahLst/>
              <a:cxnLst/>
              <a:rect l="0" t="0" r="0" b="0"/>
              <a:pathLst>
                <a:path w="273051" h="407671">
                  <a:moveTo>
                    <a:pt x="0" y="407670"/>
                  </a:moveTo>
                  <a:lnTo>
                    <a:pt x="2540" y="406400"/>
                  </a:lnTo>
                  <a:lnTo>
                    <a:pt x="11430" y="401320"/>
                  </a:lnTo>
                  <a:lnTo>
                    <a:pt x="19050" y="396240"/>
                  </a:lnTo>
                  <a:lnTo>
                    <a:pt x="26670" y="389890"/>
                  </a:lnTo>
                  <a:lnTo>
                    <a:pt x="34290" y="383540"/>
                  </a:lnTo>
                  <a:lnTo>
                    <a:pt x="41910" y="377190"/>
                  </a:lnTo>
                  <a:lnTo>
                    <a:pt x="48260" y="370840"/>
                  </a:lnTo>
                  <a:lnTo>
                    <a:pt x="54610" y="364490"/>
                  </a:lnTo>
                  <a:lnTo>
                    <a:pt x="60960" y="356870"/>
                  </a:lnTo>
                  <a:lnTo>
                    <a:pt x="67310" y="350520"/>
                  </a:lnTo>
                  <a:lnTo>
                    <a:pt x="73660" y="342900"/>
                  </a:lnTo>
                  <a:lnTo>
                    <a:pt x="81280" y="335280"/>
                  </a:lnTo>
                  <a:lnTo>
                    <a:pt x="87630" y="327660"/>
                  </a:lnTo>
                  <a:lnTo>
                    <a:pt x="93980" y="320040"/>
                  </a:lnTo>
                  <a:lnTo>
                    <a:pt x="99060" y="312420"/>
                  </a:lnTo>
                  <a:lnTo>
                    <a:pt x="105410" y="304800"/>
                  </a:lnTo>
                  <a:lnTo>
                    <a:pt x="110490" y="297180"/>
                  </a:lnTo>
                  <a:lnTo>
                    <a:pt x="115570" y="289560"/>
                  </a:lnTo>
                  <a:lnTo>
                    <a:pt x="120650" y="280670"/>
                  </a:lnTo>
                  <a:lnTo>
                    <a:pt x="124460" y="273050"/>
                  </a:lnTo>
                  <a:lnTo>
                    <a:pt x="128270" y="265430"/>
                  </a:lnTo>
                  <a:lnTo>
                    <a:pt x="133350" y="257810"/>
                  </a:lnTo>
                  <a:lnTo>
                    <a:pt x="138430" y="250190"/>
                  </a:lnTo>
                  <a:lnTo>
                    <a:pt x="143510" y="242570"/>
                  </a:lnTo>
                  <a:lnTo>
                    <a:pt x="148590" y="234950"/>
                  </a:lnTo>
                  <a:lnTo>
                    <a:pt x="152400" y="227330"/>
                  </a:lnTo>
                  <a:lnTo>
                    <a:pt x="157480" y="219710"/>
                  </a:lnTo>
                  <a:lnTo>
                    <a:pt x="161290" y="212090"/>
                  </a:lnTo>
                  <a:lnTo>
                    <a:pt x="165100" y="204470"/>
                  </a:lnTo>
                  <a:lnTo>
                    <a:pt x="168910" y="196850"/>
                  </a:lnTo>
                  <a:lnTo>
                    <a:pt x="173990" y="189230"/>
                  </a:lnTo>
                  <a:lnTo>
                    <a:pt x="177800" y="181610"/>
                  </a:lnTo>
                  <a:lnTo>
                    <a:pt x="182880" y="173990"/>
                  </a:lnTo>
                  <a:lnTo>
                    <a:pt x="187960" y="166370"/>
                  </a:lnTo>
                  <a:lnTo>
                    <a:pt x="193040" y="158750"/>
                  </a:lnTo>
                  <a:lnTo>
                    <a:pt x="198120" y="149860"/>
                  </a:lnTo>
                  <a:lnTo>
                    <a:pt x="201930" y="142240"/>
                  </a:lnTo>
                  <a:lnTo>
                    <a:pt x="205740" y="133350"/>
                  </a:lnTo>
                  <a:lnTo>
                    <a:pt x="209550" y="124460"/>
                  </a:lnTo>
                  <a:lnTo>
                    <a:pt x="214630" y="115570"/>
                  </a:lnTo>
                  <a:lnTo>
                    <a:pt x="218440" y="107950"/>
                  </a:lnTo>
                  <a:lnTo>
                    <a:pt x="223520" y="99060"/>
                  </a:lnTo>
                  <a:lnTo>
                    <a:pt x="228600" y="88900"/>
                  </a:lnTo>
                  <a:lnTo>
                    <a:pt x="233680" y="80010"/>
                  </a:lnTo>
                  <a:lnTo>
                    <a:pt x="237490" y="71120"/>
                  </a:lnTo>
                  <a:lnTo>
                    <a:pt x="242570" y="60960"/>
                  </a:lnTo>
                  <a:lnTo>
                    <a:pt x="247650" y="52070"/>
                  </a:lnTo>
                  <a:lnTo>
                    <a:pt x="252730" y="43180"/>
                  </a:lnTo>
                  <a:lnTo>
                    <a:pt x="257810" y="34290"/>
                  </a:lnTo>
                  <a:lnTo>
                    <a:pt x="262890" y="26670"/>
                  </a:lnTo>
                  <a:lnTo>
                    <a:pt x="267970" y="20320"/>
                  </a:lnTo>
                  <a:lnTo>
                    <a:pt x="271780" y="11430"/>
                  </a:lnTo>
                  <a:lnTo>
                    <a:pt x="27305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8" name="Freihandform 12">
              <a:extLst>
                <a:ext uri="{FF2B5EF4-FFF2-40B4-BE49-F238E27FC236}">
                  <a16:creationId xmlns:a16="http://schemas.microsoft.com/office/drawing/2014/main" id="{BC830009-13D1-4EB1-9558-E5B5E4721D7A}"/>
                </a:ext>
              </a:extLst>
            </p:cNvPr>
            <p:cNvSpPr/>
            <p:nvPr/>
          </p:nvSpPr>
          <p:spPr>
            <a:xfrm>
              <a:off x="4227353" y="1881601"/>
              <a:ext cx="74623" cy="41264"/>
            </a:xfrm>
            <a:custGeom>
              <a:avLst/>
              <a:gdLst/>
              <a:ahLst/>
              <a:cxnLst/>
              <a:rect l="0" t="0" r="0" b="0"/>
              <a:pathLst>
                <a:path w="73661" h="40641">
                  <a:moveTo>
                    <a:pt x="0" y="40640"/>
                  </a:moveTo>
                  <a:lnTo>
                    <a:pt x="3810" y="38100"/>
                  </a:lnTo>
                  <a:lnTo>
                    <a:pt x="11430" y="33020"/>
                  </a:lnTo>
                  <a:lnTo>
                    <a:pt x="19050" y="27940"/>
                  </a:lnTo>
                  <a:lnTo>
                    <a:pt x="27940" y="24130"/>
                  </a:lnTo>
                  <a:lnTo>
                    <a:pt x="35560" y="19050"/>
                  </a:lnTo>
                  <a:lnTo>
                    <a:pt x="45720" y="13970"/>
                  </a:lnTo>
                  <a:lnTo>
                    <a:pt x="54610" y="8890"/>
                  </a:lnTo>
                  <a:lnTo>
                    <a:pt x="62230" y="5080"/>
                  </a:lnTo>
                  <a:lnTo>
                    <a:pt x="69850" y="1270"/>
                  </a:lnTo>
                  <a:lnTo>
                    <a:pt x="7366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9" name="Freihandform 13">
              <a:extLst>
                <a:ext uri="{FF2B5EF4-FFF2-40B4-BE49-F238E27FC236}">
                  <a16:creationId xmlns:a16="http://schemas.microsoft.com/office/drawing/2014/main" id="{2640D12F-7845-43B5-B79E-DE9E8C49282B}"/>
                </a:ext>
              </a:extLst>
            </p:cNvPr>
            <p:cNvSpPr/>
            <p:nvPr/>
          </p:nvSpPr>
          <p:spPr>
            <a:xfrm>
              <a:off x="4406766" y="1207092"/>
              <a:ext cx="134958" cy="634832"/>
            </a:xfrm>
            <a:custGeom>
              <a:avLst/>
              <a:gdLst/>
              <a:ahLst/>
              <a:cxnLst/>
              <a:rect l="0" t="0" r="0" b="0"/>
              <a:pathLst>
                <a:path w="134621" h="635001">
                  <a:moveTo>
                    <a:pt x="0" y="635000"/>
                  </a:moveTo>
                  <a:lnTo>
                    <a:pt x="2540" y="635000"/>
                  </a:lnTo>
                  <a:lnTo>
                    <a:pt x="11430" y="631190"/>
                  </a:lnTo>
                  <a:lnTo>
                    <a:pt x="20320" y="628650"/>
                  </a:lnTo>
                  <a:lnTo>
                    <a:pt x="29210" y="624840"/>
                  </a:lnTo>
                  <a:lnTo>
                    <a:pt x="39370" y="621030"/>
                  </a:lnTo>
                  <a:lnTo>
                    <a:pt x="48260" y="618490"/>
                  </a:lnTo>
                  <a:lnTo>
                    <a:pt x="58420" y="615950"/>
                  </a:lnTo>
                  <a:lnTo>
                    <a:pt x="67310" y="613410"/>
                  </a:lnTo>
                  <a:lnTo>
                    <a:pt x="76200" y="609600"/>
                  </a:lnTo>
                  <a:lnTo>
                    <a:pt x="85090" y="607060"/>
                  </a:lnTo>
                  <a:lnTo>
                    <a:pt x="92710" y="603250"/>
                  </a:lnTo>
                  <a:lnTo>
                    <a:pt x="100330" y="599440"/>
                  </a:lnTo>
                  <a:lnTo>
                    <a:pt x="106680" y="594360"/>
                  </a:lnTo>
                  <a:lnTo>
                    <a:pt x="113030" y="588010"/>
                  </a:lnTo>
                  <a:lnTo>
                    <a:pt x="118110" y="581660"/>
                  </a:lnTo>
                  <a:lnTo>
                    <a:pt x="121920" y="574040"/>
                  </a:lnTo>
                  <a:lnTo>
                    <a:pt x="125730" y="566420"/>
                  </a:lnTo>
                  <a:lnTo>
                    <a:pt x="128270" y="557530"/>
                  </a:lnTo>
                  <a:lnTo>
                    <a:pt x="130810" y="548640"/>
                  </a:lnTo>
                  <a:lnTo>
                    <a:pt x="132080" y="538480"/>
                  </a:lnTo>
                  <a:lnTo>
                    <a:pt x="133350" y="529590"/>
                  </a:lnTo>
                  <a:lnTo>
                    <a:pt x="133350" y="519430"/>
                  </a:lnTo>
                  <a:lnTo>
                    <a:pt x="132080" y="510540"/>
                  </a:lnTo>
                  <a:lnTo>
                    <a:pt x="132080" y="500380"/>
                  </a:lnTo>
                  <a:lnTo>
                    <a:pt x="130810" y="488950"/>
                  </a:lnTo>
                  <a:lnTo>
                    <a:pt x="130810" y="478790"/>
                  </a:lnTo>
                  <a:lnTo>
                    <a:pt x="130810" y="467360"/>
                  </a:lnTo>
                  <a:lnTo>
                    <a:pt x="130810" y="455930"/>
                  </a:lnTo>
                  <a:lnTo>
                    <a:pt x="130810" y="444500"/>
                  </a:lnTo>
                  <a:lnTo>
                    <a:pt x="130810" y="433070"/>
                  </a:lnTo>
                  <a:lnTo>
                    <a:pt x="130810" y="421640"/>
                  </a:lnTo>
                  <a:lnTo>
                    <a:pt x="130810" y="412750"/>
                  </a:lnTo>
                  <a:lnTo>
                    <a:pt x="132080" y="403860"/>
                  </a:lnTo>
                  <a:lnTo>
                    <a:pt x="132080" y="394970"/>
                  </a:lnTo>
                  <a:lnTo>
                    <a:pt x="133350" y="387350"/>
                  </a:lnTo>
                  <a:lnTo>
                    <a:pt x="134620" y="379730"/>
                  </a:lnTo>
                  <a:lnTo>
                    <a:pt x="134620" y="372110"/>
                  </a:lnTo>
                  <a:lnTo>
                    <a:pt x="134620" y="361950"/>
                  </a:lnTo>
                  <a:lnTo>
                    <a:pt x="133350" y="351790"/>
                  </a:lnTo>
                  <a:lnTo>
                    <a:pt x="132080" y="340360"/>
                  </a:lnTo>
                  <a:lnTo>
                    <a:pt x="132080" y="328930"/>
                  </a:lnTo>
                  <a:lnTo>
                    <a:pt x="130810" y="317500"/>
                  </a:lnTo>
                  <a:lnTo>
                    <a:pt x="129540" y="306070"/>
                  </a:lnTo>
                  <a:lnTo>
                    <a:pt x="127000" y="294640"/>
                  </a:lnTo>
                  <a:lnTo>
                    <a:pt x="125730" y="283210"/>
                  </a:lnTo>
                  <a:lnTo>
                    <a:pt x="124460" y="271780"/>
                  </a:lnTo>
                  <a:lnTo>
                    <a:pt x="121920" y="259080"/>
                  </a:lnTo>
                  <a:lnTo>
                    <a:pt x="120650" y="248920"/>
                  </a:lnTo>
                  <a:lnTo>
                    <a:pt x="120650" y="238760"/>
                  </a:lnTo>
                  <a:lnTo>
                    <a:pt x="119380" y="231140"/>
                  </a:lnTo>
                  <a:lnTo>
                    <a:pt x="119380" y="223520"/>
                  </a:lnTo>
                  <a:lnTo>
                    <a:pt x="118110" y="214630"/>
                  </a:lnTo>
                  <a:lnTo>
                    <a:pt x="116840" y="205740"/>
                  </a:lnTo>
                  <a:lnTo>
                    <a:pt x="115570" y="198120"/>
                  </a:lnTo>
                  <a:lnTo>
                    <a:pt x="114300" y="189230"/>
                  </a:lnTo>
                  <a:lnTo>
                    <a:pt x="113030" y="180340"/>
                  </a:lnTo>
                  <a:lnTo>
                    <a:pt x="110490" y="170180"/>
                  </a:lnTo>
                  <a:lnTo>
                    <a:pt x="107950" y="160020"/>
                  </a:lnTo>
                  <a:lnTo>
                    <a:pt x="105410" y="149860"/>
                  </a:lnTo>
                  <a:lnTo>
                    <a:pt x="101600" y="139700"/>
                  </a:lnTo>
                  <a:lnTo>
                    <a:pt x="99060" y="129540"/>
                  </a:lnTo>
                  <a:lnTo>
                    <a:pt x="97790" y="119380"/>
                  </a:lnTo>
                  <a:lnTo>
                    <a:pt x="97790" y="109220"/>
                  </a:lnTo>
                  <a:lnTo>
                    <a:pt x="96520" y="97790"/>
                  </a:lnTo>
                  <a:lnTo>
                    <a:pt x="96520" y="86360"/>
                  </a:lnTo>
                  <a:lnTo>
                    <a:pt x="96520" y="74930"/>
                  </a:lnTo>
                  <a:lnTo>
                    <a:pt x="96520" y="63500"/>
                  </a:lnTo>
                  <a:lnTo>
                    <a:pt x="96520" y="52070"/>
                  </a:lnTo>
                  <a:lnTo>
                    <a:pt x="97790" y="41910"/>
                  </a:lnTo>
                  <a:lnTo>
                    <a:pt x="100330" y="31750"/>
                  </a:lnTo>
                  <a:lnTo>
                    <a:pt x="102870" y="19050"/>
                  </a:lnTo>
                  <a:lnTo>
                    <a:pt x="10795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0" name="Freihandform 14">
              <a:extLst>
                <a:ext uri="{FF2B5EF4-FFF2-40B4-BE49-F238E27FC236}">
                  <a16:creationId xmlns:a16="http://schemas.microsoft.com/office/drawing/2014/main" id="{C7F8C148-9FC6-468C-9280-E6C62E6B02D2}"/>
                </a:ext>
              </a:extLst>
            </p:cNvPr>
            <p:cNvSpPr/>
            <p:nvPr/>
          </p:nvSpPr>
          <p:spPr>
            <a:xfrm>
              <a:off x="4525846" y="1102345"/>
              <a:ext cx="87325" cy="566588"/>
            </a:xfrm>
            <a:custGeom>
              <a:avLst/>
              <a:gdLst/>
              <a:ahLst/>
              <a:cxnLst/>
              <a:rect l="0" t="0" r="0" b="0"/>
              <a:pathLst>
                <a:path w="87631" h="566421">
                  <a:moveTo>
                    <a:pt x="86360" y="566420"/>
                  </a:moveTo>
                  <a:lnTo>
                    <a:pt x="87630" y="560070"/>
                  </a:lnTo>
                  <a:lnTo>
                    <a:pt x="86360" y="552450"/>
                  </a:lnTo>
                  <a:lnTo>
                    <a:pt x="83820" y="546100"/>
                  </a:lnTo>
                  <a:lnTo>
                    <a:pt x="80010" y="538480"/>
                  </a:lnTo>
                  <a:lnTo>
                    <a:pt x="74930" y="530860"/>
                  </a:lnTo>
                  <a:lnTo>
                    <a:pt x="71120" y="523240"/>
                  </a:lnTo>
                  <a:lnTo>
                    <a:pt x="68580" y="514350"/>
                  </a:lnTo>
                  <a:lnTo>
                    <a:pt x="66040" y="505460"/>
                  </a:lnTo>
                  <a:lnTo>
                    <a:pt x="62230" y="496570"/>
                  </a:lnTo>
                  <a:lnTo>
                    <a:pt x="59690" y="487680"/>
                  </a:lnTo>
                  <a:lnTo>
                    <a:pt x="57150" y="480060"/>
                  </a:lnTo>
                  <a:lnTo>
                    <a:pt x="54610" y="469900"/>
                  </a:lnTo>
                  <a:lnTo>
                    <a:pt x="52070" y="461010"/>
                  </a:lnTo>
                  <a:lnTo>
                    <a:pt x="49530" y="452120"/>
                  </a:lnTo>
                  <a:lnTo>
                    <a:pt x="46990" y="441960"/>
                  </a:lnTo>
                  <a:lnTo>
                    <a:pt x="44450" y="431800"/>
                  </a:lnTo>
                  <a:lnTo>
                    <a:pt x="43180" y="420370"/>
                  </a:lnTo>
                  <a:lnTo>
                    <a:pt x="41910" y="410210"/>
                  </a:lnTo>
                  <a:lnTo>
                    <a:pt x="40640" y="401320"/>
                  </a:lnTo>
                  <a:lnTo>
                    <a:pt x="40640" y="393700"/>
                  </a:lnTo>
                  <a:lnTo>
                    <a:pt x="40640" y="386080"/>
                  </a:lnTo>
                  <a:lnTo>
                    <a:pt x="40640" y="378460"/>
                  </a:lnTo>
                  <a:lnTo>
                    <a:pt x="40640" y="370840"/>
                  </a:lnTo>
                  <a:lnTo>
                    <a:pt x="40640" y="364490"/>
                  </a:lnTo>
                  <a:lnTo>
                    <a:pt x="40640" y="356870"/>
                  </a:lnTo>
                  <a:lnTo>
                    <a:pt x="39370" y="350520"/>
                  </a:lnTo>
                  <a:lnTo>
                    <a:pt x="39370" y="342900"/>
                  </a:lnTo>
                  <a:lnTo>
                    <a:pt x="39370" y="332740"/>
                  </a:lnTo>
                  <a:lnTo>
                    <a:pt x="39370" y="322580"/>
                  </a:lnTo>
                  <a:lnTo>
                    <a:pt x="39370" y="311150"/>
                  </a:lnTo>
                  <a:lnTo>
                    <a:pt x="39370" y="300990"/>
                  </a:lnTo>
                  <a:lnTo>
                    <a:pt x="38100" y="290830"/>
                  </a:lnTo>
                  <a:lnTo>
                    <a:pt x="35560" y="280670"/>
                  </a:lnTo>
                  <a:lnTo>
                    <a:pt x="33020" y="269240"/>
                  </a:lnTo>
                  <a:lnTo>
                    <a:pt x="31750" y="260350"/>
                  </a:lnTo>
                  <a:lnTo>
                    <a:pt x="30480" y="251460"/>
                  </a:lnTo>
                  <a:lnTo>
                    <a:pt x="27940" y="242570"/>
                  </a:lnTo>
                  <a:lnTo>
                    <a:pt x="26670" y="234950"/>
                  </a:lnTo>
                  <a:lnTo>
                    <a:pt x="25400" y="228600"/>
                  </a:lnTo>
                  <a:lnTo>
                    <a:pt x="25400" y="220980"/>
                  </a:lnTo>
                  <a:lnTo>
                    <a:pt x="24130" y="212090"/>
                  </a:lnTo>
                  <a:lnTo>
                    <a:pt x="24130" y="203200"/>
                  </a:lnTo>
                  <a:lnTo>
                    <a:pt x="22860" y="195580"/>
                  </a:lnTo>
                  <a:lnTo>
                    <a:pt x="24130" y="187960"/>
                  </a:lnTo>
                  <a:lnTo>
                    <a:pt x="24130" y="180340"/>
                  </a:lnTo>
                  <a:lnTo>
                    <a:pt x="24130" y="172720"/>
                  </a:lnTo>
                  <a:lnTo>
                    <a:pt x="24130" y="162560"/>
                  </a:lnTo>
                  <a:lnTo>
                    <a:pt x="22860" y="153670"/>
                  </a:lnTo>
                  <a:lnTo>
                    <a:pt x="21590" y="144780"/>
                  </a:lnTo>
                  <a:lnTo>
                    <a:pt x="19050" y="135890"/>
                  </a:lnTo>
                  <a:lnTo>
                    <a:pt x="19050" y="125730"/>
                  </a:lnTo>
                  <a:lnTo>
                    <a:pt x="17780" y="114300"/>
                  </a:lnTo>
                  <a:lnTo>
                    <a:pt x="15240" y="104140"/>
                  </a:lnTo>
                  <a:lnTo>
                    <a:pt x="12700" y="92710"/>
                  </a:lnTo>
                  <a:lnTo>
                    <a:pt x="10160" y="81280"/>
                  </a:lnTo>
                  <a:lnTo>
                    <a:pt x="7620" y="71120"/>
                  </a:lnTo>
                  <a:lnTo>
                    <a:pt x="5080" y="60960"/>
                  </a:lnTo>
                  <a:lnTo>
                    <a:pt x="3810" y="52070"/>
                  </a:lnTo>
                  <a:lnTo>
                    <a:pt x="2540" y="41910"/>
                  </a:lnTo>
                  <a:lnTo>
                    <a:pt x="1270" y="26670"/>
                  </a:lnTo>
                  <a:lnTo>
                    <a:pt x="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1" name="Freihandform 15">
              <a:extLst>
                <a:ext uri="{FF2B5EF4-FFF2-40B4-BE49-F238E27FC236}">
                  <a16:creationId xmlns:a16="http://schemas.microsoft.com/office/drawing/2014/main" id="{F4BE8C55-7F6C-4383-9571-9739F5A091A3}"/>
                </a:ext>
              </a:extLst>
            </p:cNvPr>
            <p:cNvSpPr/>
            <p:nvPr/>
          </p:nvSpPr>
          <p:spPr>
            <a:xfrm>
              <a:off x="4622697" y="1124564"/>
              <a:ext cx="577934" cy="526910"/>
            </a:xfrm>
            <a:custGeom>
              <a:avLst/>
              <a:gdLst/>
              <a:ahLst/>
              <a:cxnLst/>
              <a:rect l="0" t="0" r="0" b="0"/>
              <a:pathLst>
                <a:path w="577851" h="525781">
                  <a:moveTo>
                    <a:pt x="1270" y="525780"/>
                  </a:moveTo>
                  <a:lnTo>
                    <a:pt x="0" y="519430"/>
                  </a:lnTo>
                  <a:lnTo>
                    <a:pt x="5080" y="513080"/>
                  </a:lnTo>
                  <a:lnTo>
                    <a:pt x="11430" y="506730"/>
                  </a:lnTo>
                  <a:lnTo>
                    <a:pt x="20320" y="500380"/>
                  </a:lnTo>
                  <a:lnTo>
                    <a:pt x="29210" y="494030"/>
                  </a:lnTo>
                  <a:lnTo>
                    <a:pt x="38100" y="487680"/>
                  </a:lnTo>
                  <a:lnTo>
                    <a:pt x="46990" y="482600"/>
                  </a:lnTo>
                  <a:lnTo>
                    <a:pt x="55880" y="477520"/>
                  </a:lnTo>
                  <a:lnTo>
                    <a:pt x="66040" y="471170"/>
                  </a:lnTo>
                  <a:lnTo>
                    <a:pt x="73660" y="464820"/>
                  </a:lnTo>
                  <a:lnTo>
                    <a:pt x="82550" y="457200"/>
                  </a:lnTo>
                  <a:lnTo>
                    <a:pt x="91440" y="450850"/>
                  </a:lnTo>
                  <a:lnTo>
                    <a:pt x="99060" y="444500"/>
                  </a:lnTo>
                  <a:lnTo>
                    <a:pt x="107950" y="438150"/>
                  </a:lnTo>
                  <a:lnTo>
                    <a:pt x="115570" y="431800"/>
                  </a:lnTo>
                  <a:lnTo>
                    <a:pt x="123190" y="426720"/>
                  </a:lnTo>
                  <a:lnTo>
                    <a:pt x="130810" y="420370"/>
                  </a:lnTo>
                  <a:lnTo>
                    <a:pt x="137160" y="414020"/>
                  </a:lnTo>
                  <a:lnTo>
                    <a:pt x="142240" y="407670"/>
                  </a:lnTo>
                  <a:lnTo>
                    <a:pt x="146050" y="400050"/>
                  </a:lnTo>
                  <a:lnTo>
                    <a:pt x="151130" y="392430"/>
                  </a:lnTo>
                  <a:lnTo>
                    <a:pt x="154940" y="384810"/>
                  </a:lnTo>
                  <a:lnTo>
                    <a:pt x="158750" y="377190"/>
                  </a:lnTo>
                  <a:lnTo>
                    <a:pt x="162560" y="369570"/>
                  </a:lnTo>
                  <a:lnTo>
                    <a:pt x="166370" y="360680"/>
                  </a:lnTo>
                  <a:lnTo>
                    <a:pt x="170180" y="350520"/>
                  </a:lnTo>
                  <a:lnTo>
                    <a:pt x="173990" y="340360"/>
                  </a:lnTo>
                  <a:lnTo>
                    <a:pt x="176530" y="331470"/>
                  </a:lnTo>
                  <a:lnTo>
                    <a:pt x="180340" y="322580"/>
                  </a:lnTo>
                  <a:lnTo>
                    <a:pt x="182880" y="312420"/>
                  </a:lnTo>
                  <a:lnTo>
                    <a:pt x="186690" y="303530"/>
                  </a:lnTo>
                  <a:lnTo>
                    <a:pt x="190500" y="293370"/>
                  </a:lnTo>
                  <a:lnTo>
                    <a:pt x="194310" y="283210"/>
                  </a:lnTo>
                  <a:lnTo>
                    <a:pt x="199390" y="274320"/>
                  </a:lnTo>
                  <a:lnTo>
                    <a:pt x="204470" y="265430"/>
                  </a:lnTo>
                  <a:lnTo>
                    <a:pt x="209550" y="256540"/>
                  </a:lnTo>
                  <a:lnTo>
                    <a:pt x="215900" y="247650"/>
                  </a:lnTo>
                  <a:lnTo>
                    <a:pt x="222250" y="240030"/>
                  </a:lnTo>
                  <a:lnTo>
                    <a:pt x="228600" y="232410"/>
                  </a:lnTo>
                  <a:lnTo>
                    <a:pt x="234950" y="226060"/>
                  </a:lnTo>
                  <a:lnTo>
                    <a:pt x="242570" y="219710"/>
                  </a:lnTo>
                  <a:lnTo>
                    <a:pt x="250190" y="214630"/>
                  </a:lnTo>
                  <a:lnTo>
                    <a:pt x="257810" y="209550"/>
                  </a:lnTo>
                  <a:lnTo>
                    <a:pt x="265430" y="203200"/>
                  </a:lnTo>
                  <a:lnTo>
                    <a:pt x="274320" y="198120"/>
                  </a:lnTo>
                  <a:lnTo>
                    <a:pt x="283210" y="194310"/>
                  </a:lnTo>
                  <a:lnTo>
                    <a:pt x="292100" y="187960"/>
                  </a:lnTo>
                  <a:lnTo>
                    <a:pt x="300990" y="182880"/>
                  </a:lnTo>
                  <a:lnTo>
                    <a:pt x="309880" y="177800"/>
                  </a:lnTo>
                  <a:lnTo>
                    <a:pt x="320040" y="172720"/>
                  </a:lnTo>
                  <a:lnTo>
                    <a:pt x="328930" y="167640"/>
                  </a:lnTo>
                  <a:lnTo>
                    <a:pt x="339090" y="162560"/>
                  </a:lnTo>
                  <a:lnTo>
                    <a:pt x="347980" y="157480"/>
                  </a:lnTo>
                  <a:lnTo>
                    <a:pt x="358140" y="151130"/>
                  </a:lnTo>
                  <a:lnTo>
                    <a:pt x="367030" y="146050"/>
                  </a:lnTo>
                  <a:lnTo>
                    <a:pt x="377190" y="140970"/>
                  </a:lnTo>
                  <a:lnTo>
                    <a:pt x="386080" y="135890"/>
                  </a:lnTo>
                  <a:lnTo>
                    <a:pt x="394970" y="130810"/>
                  </a:lnTo>
                  <a:lnTo>
                    <a:pt x="402590" y="125730"/>
                  </a:lnTo>
                  <a:lnTo>
                    <a:pt x="410210" y="121920"/>
                  </a:lnTo>
                  <a:lnTo>
                    <a:pt x="419100" y="118110"/>
                  </a:lnTo>
                  <a:lnTo>
                    <a:pt x="427990" y="113030"/>
                  </a:lnTo>
                  <a:lnTo>
                    <a:pt x="436880" y="107950"/>
                  </a:lnTo>
                  <a:lnTo>
                    <a:pt x="445770" y="102870"/>
                  </a:lnTo>
                  <a:lnTo>
                    <a:pt x="453390" y="97790"/>
                  </a:lnTo>
                  <a:lnTo>
                    <a:pt x="461010" y="92710"/>
                  </a:lnTo>
                  <a:lnTo>
                    <a:pt x="468630" y="87630"/>
                  </a:lnTo>
                  <a:lnTo>
                    <a:pt x="474980" y="82550"/>
                  </a:lnTo>
                  <a:lnTo>
                    <a:pt x="481330" y="77470"/>
                  </a:lnTo>
                  <a:lnTo>
                    <a:pt x="488950" y="72390"/>
                  </a:lnTo>
                  <a:lnTo>
                    <a:pt x="497840" y="67310"/>
                  </a:lnTo>
                  <a:lnTo>
                    <a:pt x="505460" y="60960"/>
                  </a:lnTo>
                  <a:lnTo>
                    <a:pt x="513080" y="54610"/>
                  </a:lnTo>
                  <a:lnTo>
                    <a:pt x="521970" y="48260"/>
                  </a:lnTo>
                  <a:lnTo>
                    <a:pt x="529590" y="40640"/>
                  </a:lnTo>
                  <a:lnTo>
                    <a:pt x="538480" y="33020"/>
                  </a:lnTo>
                  <a:lnTo>
                    <a:pt x="546100" y="25400"/>
                  </a:lnTo>
                  <a:lnTo>
                    <a:pt x="554990" y="17780"/>
                  </a:lnTo>
                  <a:lnTo>
                    <a:pt x="565150" y="10160"/>
                  </a:lnTo>
                  <a:lnTo>
                    <a:pt x="57785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2" name="Freihandform 16">
              <a:extLst>
                <a:ext uri="{FF2B5EF4-FFF2-40B4-BE49-F238E27FC236}">
                  <a16:creationId xmlns:a16="http://schemas.microsoft.com/office/drawing/2014/main" id="{D0F54DC1-D518-42A3-A665-AB5DAB8391CC}"/>
                </a:ext>
              </a:extLst>
            </p:cNvPr>
            <p:cNvSpPr/>
            <p:nvPr/>
          </p:nvSpPr>
          <p:spPr>
            <a:xfrm>
              <a:off x="4854506" y="1108693"/>
              <a:ext cx="479495" cy="444382"/>
            </a:xfrm>
            <a:custGeom>
              <a:avLst/>
              <a:gdLst/>
              <a:ahLst/>
              <a:cxnLst/>
              <a:rect l="0" t="0" r="0" b="0"/>
              <a:pathLst>
                <a:path w="478791" h="444501">
                  <a:moveTo>
                    <a:pt x="0" y="444500"/>
                  </a:moveTo>
                  <a:lnTo>
                    <a:pt x="2540" y="436880"/>
                  </a:lnTo>
                  <a:lnTo>
                    <a:pt x="6350" y="429260"/>
                  </a:lnTo>
                  <a:lnTo>
                    <a:pt x="10160" y="420370"/>
                  </a:lnTo>
                  <a:lnTo>
                    <a:pt x="13970" y="411480"/>
                  </a:lnTo>
                  <a:lnTo>
                    <a:pt x="17780" y="401320"/>
                  </a:lnTo>
                  <a:lnTo>
                    <a:pt x="22860" y="391160"/>
                  </a:lnTo>
                  <a:lnTo>
                    <a:pt x="26670" y="382270"/>
                  </a:lnTo>
                  <a:lnTo>
                    <a:pt x="29210" y="374650"/>
                  </a:lnTo>
                  <a:lnTo>
                    <a:pt x="33020" y="368300"/>
                  </a:lnTo>
                  <a:lnTo>
                    <a:pt x="35560" y="360680"/>
                  </a:lnTo>
                  <a:lnTo>
                    <a:pt x="39370" y="351790"/>
                  </a:lnTo>
                  <a:lnTo>
                    <a:pt x="43180" y="344170"/>
                  </a:lnTo>
                  <a:lnTo>
                    <a:pt x="46990" y="336550"/>
                  </a:lnTo>
                  <a:lnTo>
                    <a:pt x="50800" y="328930"/>
                  </a:lnTo>
                  <a:lnTo>
                    <a:pt x="54610" y="322580"/>
                  </a:lnTo>
                  <a:lnTo>
                    <a:pt x="58420" y="316230"/>
                  </a:lnTo>
                  <a:lnTo>
                    <a:pt x="63500" y="308610"/>
                  </a:lnTo>
                  <a:lnTo>
                    <a:pt x="69850" y="300990"/>
                  </a:lnTo>
                  <a:lnTo>
                    <a:pt x="77470" y="293370"/>
                  </a:lnTo>
                  <a:lnTo>
                    <a:pt x="85090" y="284480"/>
                  </a:lnTo>
                  <a:lnTo>
                    <a:pt x="92710" y="278130"/>
                  </a:lnTo>
                  <a:lnTo>
                    <a:pt x="100330" y="271780"/>
                  </a:lnTo>
                  <a:lnTo>
                    <a:pt x="107950" y="265430"/>
                  </a:lnTo>
                  <a:lnTo>
                    <a:pt x="115570" y="260350"/>
                  </a:lnTo>
                  <a:lnTo>
                    <a:pt x="123190" y="256540"/>
                  </a:lnTo>
                  <a:lnTo>
                    <a:pt x="132080" y="252730"/>
                  </a:lnTo>
                  <a:lnTo>
                    <a:pt x="139700" y="248920"/>
                  </a:lnTo>
                  <a:lnTo>
                    <a:pt x="147320" y="246380"/>
                  </a:lnTo>
                  <a:lnTo>
                    <a:pt x="154940" y="243840"/>
                  </a:lnTo>
                  <a:lnTo>
                    <a:pt x="163830" y="241300"/>
                  </a:lnTo>
                  <a:lnTo>
                    <a:pt x="173990" y="237490"/>
                  </a:lnTo>
                  <a:lnTo>
                    <a:pt x="184150" y="233680"/>
                  </a:lnTo>
                  <a:lnTo>
                    <a:pt x="194310" y="229870"/>
                  </a:lnTo>
                  <a:lnTo>
                    <a:pt x="203200" y="224790"/>
                  </a:lnTo>
                  <a:lnTo>
                    <a:pt x="213360" y="219710"/>
                  </a:lnTo>
                  <a:lnTo>
                    <a:pt x="222250" y="214630"/>
                  </a:lnTo>
                  <a:lnTo>
                    <a:pt x="231140" y="208280"/>
                  </a:lnTo>
                  <a:lnTo>
                    <a:pt x="240030" y="203200"/>
                  </a:lnTo>
                  <a:lnTo>
                    <a:pt x="247650" y="198120"/>
                  </a:lnTo>
                  <a:lnTo>
                    <a:pt x="255270" y="193040"/>
                  </a:lnTo>
                  <a:lnTo>
                    <a:pt x="261620" y="187960"/>
                  </a:lnTo>
                  <a:lnTo>
                    <a:pt x="267970" y="182880"/>
                  </a:lnTo>
                  <a:lnTo>
                    <a:pt x="275590" y="176530"/>
                  </a:lnTo>
                  <a:lnTo>
                    <a:pt x="281940" y="171450"/>
                  </a:lnTo>
                  <a:lnTo>
                    <a:pt x="289560" y="165100"/>
                  </a:lnTo>
                  <a:lnTo>
                    <a:pt x="295910" y="160020"/>
                  </a:lnTo>
                  <a:lnTo>
                    <a:pt x="303530" y="153670"/>
                  </a:lnTo>
                  <a:lnTo>
                    <a:pt x="311150" y="147320"/>
                  </a:lnTo>
                  <a:lnTo>
                    <a:pt x="317500" y="142240"/>
                  </a:lnTo>
                  <a:lnTo>
                    <a:pt x="323850" y="137160"/>
                  </a:lnTo>
                  <a:lnTo>
                    <a:pt x="330200" y="130810"/>
                  </a:lnTo>
                  <a:lnTo>
                    <a:pt x="336550" y="124460"/>
                  </a:lnTo>
                  <a:lnTo>
                    <a:pt x="341630" y="119380"/>
                  </a:lnTo>
                  <a:lnTo>
                    <a:pt x="347980" y="113030"/>
                  </a:lnTo>
                  <a:lnTo>
                    <a:pt x="353060" y="107950"/>
                  </a:lnTo>
                  <a:lnTo>
                    <a:pt x="358140" y="102870"/>
                  </a:lnTo>
                  <a:lnTo>
                    <a:pt x="363220" y="97790"/>
                  </a:lnTo>
                  <a:lnTo>
                    <a:pt x="369570" y="91440"/>
                  </a:lnTo>
                  <a:lnTo>
                    <a:pt x="374650" y="85090"/>
                  </a:lnTo>
                  <a:lnTo>
                    <a:pt x="379730" y="78740"/>
                  </a:lnTo>
                  <a:lnTo>
                    <a:pt x="386080" y="72390"/>
                  </a:lnTo>
                  <a:lnTo>
                    <a:pt x="392430" y="66040"/>
                  </a:lnTo>
                  <a:lnTo>
                    <a:pt x="398780" y="59690"/>
                  </a:lnTo>
                  <a:lnTo>
                    <a:pt x="405130" y="52070"/>
                  </a:lnTo>
                  <a:lnTo>
                    <a:pt x="411480" y="45720"/>
                  </a:lnTo>
                  <a:lnTo>
                    <a:pt x="416560" y="39370"/>
                  </a:lnTo>
                  <a:lnTo>
                    <a:pt x="421640" y="34290"/>
                  </a:lnTo>
                  <a:lnTo>
                    <a:pt x="427990" y="30480"/>
                  </a:lnTo>
                  <a:lnTo>
                    <a:pt x="433070" y="25400"/>
                  </a:lnTo>
                  <a:lnTo>
                    <a:pt x="440690" y="19050"/>
                  </a:lnTo>
                  <a:lnTo>
                    <a:pt x="448310" y="12700"/>
                  </a:lnTo>
                  <a:lnTo>
                    <a:pt x="455930" y="6350"/>
                  </a:lnTo>
                  <a:lnTo>
                    <a:pt x="466090" y="1270"/>
                  </a:lnTo>
                  <a:lnTo>
                    <a:pt x="47879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 name="Freihandform 17">
              <a:extLst>
                <a:ext uri="{FF2B5EF4-FFF2-40B4-BE49-F238E27FC236}">
                  <a16:creationId xmlns:a16="http://schemas.microsoft.com/office/drawing/2014/main" id="{33E950FE-F675-4B07-94CD-91E43891DA64}"/>
                </a:ext>
              </a:extLst>
            </p:cNvPr>
            <p:cNvSpPr/>
            <p:nvPr/>
          </p:nvSpPr>
          <p:spPr>
            <a:xfrm>
              <a:off x="3144520" y="1165828"/>
              <a:ext cx="196879" cy="685618"/>
            </a:xfrm>
            <a:custGeom>
              <a:avLst/>
              <a:gdLst/>
              <a:ahLst/>
              <a:cxnLst/>
              <a:rect l="0" t="0" r="0" b="0"/>
              <a:pathLst>
                <a:path w="196851" h="685801">
                  <a:moveTo>
                    <a:pt x="196850" y="685800"/>
                  </a:moveTo>
                  <a:lnTo>
                    <a:pt x="195580" y="683260"/>
                  </a:lnTo>
                  <a:lnTo>
                    <a:pt x="193040" y="676910"/>
                  </a:lnTo>
                  <a:lnTo>
                    <a:pt x="190500" y="670560"/>
                  </a:lnTo>
                  <a:lnTo>
                    <a:pt x="187960" y="662940"/>
                  </a:lnTo>
                  <a:lnTo>
                    <a:pt x="186690" y="656590"/>
                  </a:lnTo>
                  <a:lnTo>
                    <a:pt x="184150" y="648970"/>
                  </a:lnTo>
                  <a:lnTo>
                    <a:pt x="182880" y="641350"/>
                  </a:lnTo>
                  <a:lnTo>
                    <a:pt x="180340" y="632460"/>
                  </a:lnTo>
                  <a:lnTo>
                    <a:pt x="179070" y="623570"/>
                  </a:lnTo>
                  <a:lnTo>
                    <a:pt x="176530" y="614680"/>
                  </a:lnTo>
                  <a:lnTo>
                    <a:pt x="175260" y="605790"/>
                  </a:lnTo>
                  <a:lnTo>
                    <a:pt x="172720" y="596900"/>
                  </a:lnTo>
                  <a:lnTo>
                    <a:pt x="170180" y="589280"/>
                  </a:lnTo>
                  <a:lnTo>
                    <a:pt x="167640" y="580390"/>
                  </a:lnTo>
                  <a:lnTo>
                    <a:pt x="165100" y="570230"/>
                  </a:lnTo>
                  <a:lnTo>
                    <a:pt x="162560" y="561340"/>
                  </a:lnTo>
                  <a:lnTo>
                    <a:pt x="160020" y="553720"/>
                  </a:lnTo>
                  <a:lnTo>
                    <a:pt x="157480" y="544830"/>
                  </a:lnTo>
                  <a:lnTo>
                    <a:pt x="154940" y="537210"/>
                  </a:lnTo>
                  <a:lnTo>
                    <a:pt x="152400" y="528320"/>
                  </a:lnTo>
                  <a:lnTo>
                    <a:pt x="148590" y="518160"/>
                  </a:lnTo>
                  <a:lnTo>
                    <a:pt x="146050" y="506730"/>
                  </a:lnTo>
                  <a:lnTo>
                    <a:pt x="142240" y="496570"/>
                  </a:lnTo>
                  <a:lnTo>
                    <a:pt x="138430" y="485140"/>
                  </a:lnTo>
                  <a:lnTo>
                    <a:pt x="134620" y="473710"/>
                  </a:lnTo>
                  <a:lnTo>
                    <a:pt x="130810" y="463550"/>
                  </a:lnTo>
                  <a:lnTo>
                    <a:pt x="127000" y="453390"/>
                  </a:lnTo>
                  <a:lnTo>
                    <a:pt x="123190" y="443230"/>
                  </a:lnTo>
                  <a:lnTo>
                    <a:pt x="119380" y="433070"/>
                  </a:lnTo>
                  <a:lnTo>
                    <a:pt x="116840" y="424180"/>
                  </a:lnTo>
                  <a:lnTo>
                    <a:pt x="114300" y="415290"/>
                  </a:lnTo>
                  <a:lnTo>
                    <a:pt x="111760" y="406400"/>
                  </a:lnTo>
                  <a:lnTo>
                    <a:pt x="109220" y="398780"/>
                  </a:lnTo>
                  <a:lnTo>
                    <a:pt x="106680" y="388620"/>
                  </a:lnTo>
                  <a:lnTo>
                    <a:pt x="104140" y="379730"/>
                  </a:lnTo>
                  <a:lnTo>
                    <a:pt x="101600" y="368300"/>
                  </a:lnTo>
                  <a:lnTo>
                    <a:pt x="99060" y="358140"/>
                  </a:lnTo>
                  <a:lnTo>
                    <a:pt x="97790" y="349250"/>
                  </a:lnTo>
                  <a:lnTo>
                    <a:pt x="95250" y="340360"/>
                  </a:lnTo>
                  <a:lnTo>
                    <a:pt x="93980" y="331470"/>
                  </a:lnTo>
                  <a:lnTo>
                    <a:pt x="91440" y="323850"/>
                  </a:lnTo>
                  <a:lnTo>
                    <a:pt x="88900" y="313690"/>
                  </a:lnTo>
                  <a:lnTo>
                    <a:pt x="86360" y="303530"/>
                  </a:lnTo>
                  <a:lnTo>
                    <a:pt x="85090" y="293370"/>
                  </a:lnTo>
                  <a:lnTo>
                    <a:pt x="82550" y="283210"/>
                  </a:lnTo>
                  <a:lnTo>
                    <a:pt x="78740" y="271780"/>
                  </a:lnTo>
                  <a:lnTo>
                    <a:pt x="76200" y="261620"/>
                  </a:lnTo>
                  <a:lnTo>
                    <a:pt x="72390" y="252730"/>
                  </a:lnTo>
                  <a:lnTo>
                    <a:pt x="69850" y="243840"/>
                  </a:lnTo>
                  <a:lnTo>
                    <a:pt x="67310" y="234950"/>
                  </a:lnTo>
                  <a:lnTo>
                    <a:pt x="64770" y="227330"/>
                  </a:lnTo>
                  <a:lnTo>
                    <a:pt x="63500" y="219710"/>
                  </a:lnTo>
                  <a:lnTo>
                    <a:pt x="59690" y="209550"/>
                  </a:lnTo>
                  <a:lnTo>
                    <a:pt x="57150" y="200660"/>
                  </a:lnTo>
                  <a:lnTo>
                    <a:pt x="53340" y="190500"/>
                  </a:lnTo>
                  <a:lnTo>
                    <a:pt x="49530" y="180340"/>
                  </a:lnTo>
                  <a:lnTo>
                    <a:pt x="45720" y="171450"/>
                  </a:lnTo>
                  <a:lnTo>
                    <a:pt x="41910" y="162560"/>
                  </a:lnTo>
                  <a:lnTo>
                    <a:pt x="38100" y="153670"/>
                  </a:lnTo>
                  <a:lnTo>
                    <a:pt x="35560" y="146050"/>
                  </a:lnTo>
                  <a:lnTo>
                    <a:pt x="33020" y="138430"/>
                  </a:lnTo>
                  <a:lnTo>
                    <a:pt x="30480" y="130810"/>
                  </a:lnTo>
                  <a:lnTo>
                    <a:pt x="27940" y="121920"/>
                  </a:lnTo>
                  <a:lnTo>
                    <a:pt x="24130" y="113030"/>
                  </a:lnTo>
                  <a:lnTo>
                    <a:pt x="20320" y="102870"/>
                  </a:lnTo>
                  <a:lnTo>
                    <a:pt x="17780" y="93980"/>
                  </a:lnTo>
                  <a:lnTo>
                    <a:pt x="16510" y="85090"/>
                  </a:lnTo>
                  <a:lnTo>
                    <a:pt x="13970" y="76200"/>
                  </a:lnTo>
                  <a:lnTo>
                    <a:pt x="11430" y="66040"/>
                  </a:lnTo>
                  <a:lnTo>
                    <a:pt x="7620" y="55880"/>
                  </a:lnTo>
                  <a:lnTo>
                    <a:pt x="5080" y="45720"/>
                  </a:lnTo>
                  <a:lnTo>
                    <a:pt x="2540" y="35560"/>
                  </a:lnTo>
                  <a:lnTo>
                    <a:pt x="0" y="21590"/>
                  </a:lnTo>
                  <a:lnTo>
                    <a:pt x="127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Freihandform 18">
              <a:extLst>
                <a:ext uri="{FF2B5EF4-FFF2-40B4-BE49-F238E27FC236}">
                  <a16:creationId xmlns:a16="http://schemas.microsoft.com/office/drawing/2014/main" id="{BFCFDEF7-4B01-48C8-A7F7-9AE59BB7820E}"/>
                </a:ext>
              </a:extLst>
            </p:cNvPr>
            <p:cNvSpPr/>
            <p:nvPr/>
          </p:nvSpPr>
          <p:spPr>
            <a:xfrm>
              <a:off x="3936797" y="2235519"/>
              <a:ext cx="11115" cy="9522"/>
            </a:xfrm>
            <a:custGeom>
              <a:avLst/>
              <a:gdLst/>
              <a:ahLst/>
              <a:cxnLst/>
              <a:rect l="0" t="0" r="0" b="0"/>
              <a:pathLst>
                <a:path w="10161" h="10161">
                  <a:moveTo>
                    <a:pt x="10160" y="0"/>
                  </a:moveTo>
                  <a:lnTo>
                    <a:pt x="0" y="1016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5" name="Freihandform 19">
              <a:extLst>
                <a:ext uri="{FF2B5EF4-FFF2-40B4-BE49-F238E27FC236}">
                  <a16:creationId xmlns:a16="http://schemas.microsoft.com/office/drawing/2014/main" id="{DAE2C9D9-2E56-40BC-831A-CEF8EE90E06A}"/>
                </a:ext>
              </a:extLst>
            </p:cNvPr>
            <p:cNvSpPr/>
            <p:nvPr/>
          </p:nvSpPr>
          <p:spPr>
            <a:xfrm>
              <a:off x="3930447" y="2225997"/>
              <a:ext cx="7939" cy="14284"/>
            </a:xfrm>
            <a:custGeom>
              <a:avLst/>
              <a:gdLst/>
              <a:ahLst/>
              <a:cxnLst/>
              <a:rect l="0" t="0" r="0" b="0"/>
              <a:pathLst>
                <a:path w="7621" h="13971">
                  <a:moveTo>
                    <a:pt x="0" y="13970"/>
                  </a:moveTo>
                  <a:lnTo>
                    <a:pt x="6350" y="12700"/>
                  </a:lnTo>
                  <a:lnTo>
                    <a:pt x="7620" y="7620"/>
                  </a:lnTo>
                  <a:lnTo>
                    <a:pt x="762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Freihandform 20">
              <a:extLst>
                <a:ext uri="{FF2B5EF4-FFF2-40B4-BE49-F238E27FC236}">
                  <a16:creationId xmlns:a16="http://schemas.microsoft.com/office/drawing/2014/main" id="{96D91FBD-B307-49EE-81C8-DF01EFDB9471}"/>
                </a:ext>
              </a:extLst>
            </p:cNvPr>
            <p:cNvSpPr/>
            <p:nvPr/>
          </p:nvSpPr>
          <p:spPr>
            <a:xfrm>
              <a:off x="3514461" y="1165828"/>
              <a:ext cx="338187" cy="766560"/>
            </a:xfrm>
            <a:custGeom>
              <a:avLst/>
              <a:gdLst/>
              <a:ahLst/>
              <a:cxnLst/>
              <a:rect l="0" t="0" r="0" b="0"/>
              <a:pathLst>
                <a:path w="337821" h="765811">
                  <a:moveTo>
                    <a:pt x="318770" y="765810"/>
                  </a:moveTo>
                  <a:lnTo>
                    <a:pt x="317500" y="764540"/>
                  </a:lnTo>
                  <a:lnTo>
                    <a:pt x="312420" y="755650"/>
                  </a:lnTo>
                  <a:lnTo>
                    <a:pt x="308610" y="748030"/>
                  </a:lnTo>
                  <a:lnTo>
                    <a:pt x="303530" y="740410"/>
                  </a:lnTo>
                  <a:lnTo>
                    <a:pt x="299720" y="734060"/>
                  </a:lnTo>
                  <a:lnTo>
                    <a:pt x="294640" y="726440"/>
                  </a:lnTo>
                  <a:lnTo>
                    <a:pt x="289560" y="718820"/>
                  </a:lnTo>
                  <a:lnTo>
                    <a:pt x="283210" y="711200"/>
                  </a:lnTo>
                  <a:lnTo>
                    <a:pt x="275590" y="703580"/>
                  </a:lnTo>
                  <a:lnTo>
                    <a:pt x="269240" y="695960"/>
                  </a:lnTo>
                  <a:lnTo>
                    <a:pt x="261620" y="690880"/>
                  </a:lnTo>
                  <a:lnTo>
                    <a:pt x="254000" y="684530"/>
                  </a:lnTo>
                  <a:lnTo>
                    <a:pt x="245110" y="679450"/>
                  </a:lnTo>
                  <a:lnTo>
                    <a:pt x="237490" y="674370"/>
                  </a:lnTo>
                  <a:lnTo>
                    <a:pt x="228600" y="670560"/>
                  </a:lnTo>
                  <a:lnTo>
                    <a:pt x="219710" y="666750"/>
                  </a:lnTo>
                  <a:lnTo>
                    <a:pt x="210820" y="664210"/>
                  </a:lnTo>
                  <a:lnTo>
                    <a:pt x="200660" y="661670"/>
                  </a:lnTo>
                  <a:lnTo>
                    <a:pt x="190500" y="660400"/>
                  </a:lnTo>
                  <a:lnTo>
                    <a:pt x="179070" y="659130"/>
                  </a:lnTo>
                  <a:lnTo>
                    <a:pt x="168910" y="659130"/>
                  </a:lnTo>
                  <a:lnTo>
                    <a:pt x="157480" y="659130"/>
                  </a:lnTo>
                  <a:lnTo>
                    <a:pt x="146050" y="659130"/>
                  </a:lnTo>
                  <a:lnTo>
                    <a:pt x="134620" y="657860"/>
                  </a:lnTo>
                  <a:lnTo>
                    <a:pt x="123190" y="657860"/>
                  </a:lnTo>
                  <a:lnTo>
                    <a:pt x="111760" y="657860"/>
                  </a:lnTo>
                  <a:lnTo>
                    <a:pt x="100330" y="657860"/>
                  </a:lnTo>
                  <a:lnTo>
                    <a:pt x="88900" y="656590"/>
                  </a:lnTo>
                  <a:lnTo>
                    <a:pt x="78740" y="655320"/>
                  </a:lnTo>
                  <a:lnTo>
                    <a:pt x="68580" y="654050"/>
                  </a:lnTo>
                  <a:lnTo>
                    <a:pt x="59690" y="652780"/>
                  </a:lnTo>
                  <a:lnTo>
                    <a:pt x="49530" y="650240"/>
                  </a:lnTo>
                  <a:lnTo>
                    <a:pt x="41910" y="647700"/>
                  </a:lnTo>
                  <a:lnTo>
                    <a:pt x="33020" y="643890"/>
                  </a:lnTo>
                  <a:lnTo>
                    <a:pt x="25400" y="640080"/>
                  </a:lnTo>
                  <a:lnTo>
                    <a:pt x="16510" y="637540"/>
                  </a:lnTo>
                  <a:lnTo>
                    <a:pt x="10160" y="632460"/>
                  </a:lnTo>
                  <a:lnTo>
                    <a:pt x="3810" y="628650"/>
                  </a:lnTo>
                  <a:lnTo>
                    <a:pt x="0" y="622300"/>
                  </a:lnTo>
                  <a:lnTo>
                    <a:pt x="0" y="614680"/>
                  </a:lnTo>
                  <a:lnTo>
                    <a:pt x="1270" y="607060"/>
                  </a:lnTo>
                  <a:lnTo>
                    <a:pt x="3810" y="596900"/>
                  </a:lnTo>
                  <a:lnTo>
                    <a:pt x="6350" y="588010"/>
                  </a:lnTo>
                  <a:lnTo>
                    <a:pt x="7620" y="579120"/>
                  </a:lnTo>
                  <a:lnTo>
                    <a:pt x="10160" y="571500"/>
                  </a:lnTo>
                  <a:lnTo>
                    <a:pt x="11430" y="563880"/>
                  </a:lnTo>
                  <a:lnTo>
                    <a:pt x="12700" y="554990"/>
                  </a:lnTo>
                  <a:lnTo>
                    <a:pt x="16510" y="544830"/>
                  </a:lnTo>
                  <a:lnTo>
                    <a:pt x="20320" y="534670"/>
                  </a:lnTo>
                  <a:lnTo>
                    <a:pt x="24130" y="525780"/>
                  </a:lnTo>
                  <a:lnTo>
                    <a:pt x="29210" y="515620"/>
                  </a:lnTo>
                  <a:lnTo>
                    <a:pt x="33020" y="505460"/>
                  </a:lnTo>
                  <a:lnTo>
                    <a:pt x="39370" y="496570"/>
                  </a:lnTo>
                  <a:lnTo>
                    <a:pt x="44450" y="487680"/>
                  </a:lnTo>
                  <a:lnTo>
                    <a:pt x="50800" y="481330"/>
                  </a:lnTo>
                  <a:lnTo>
                    <a:pt x="58420" y="474980"/>
                  </a:lnTo>
                  <a:lnTo>
                    <a:pt x="66040" y="468630"/>
                  </a:lnTo>
                  <a:lnTo>
                    <a:pt x="72390" y="463550"/>
                  </a:lnTo>
                  <a:lnTo>
                    <a:pt x="80010" y="457200"/>
                  </a:lnTo>
                  <a:lnTo>
                    <a:pt x="87630" y="452120"/>
                  </a:lnTo>
                  <a:lnTo>
                    <a:pt x="95250" y="447040"/>
                  </a:lnTo>
                  <a:lnTo>
                    <a:pt x="102870" y="441960"/>
                  </a:lnTo>
                  <a:lnTo>
                    <a:pt x="111760" y="436880"/>
                  </a:lnTo>
                  <a:lnTo>
                    <a:pt x="119380" y="429260"/>
                  </a:lnTo>
                  <a:lnTo>
                    <a:pt x="127000" y="421640"/>
                  </a:lnTo>
                  <a:lnTo>
                    <a:pt x="134620" y="415290"/>
                  </a:lnTo>
                  <a:lnTo>
                    <a:pt x="140970" y="407670"/>
                  </a:lnTo>
                  <a:lnTo>
                    <a:pt x="148590" y="398780"/>
                  </a:lnTo>
                  <a:lnTo>
                    <a:pt x="154940" y="389890"/>
                  </a:lnTo>
                  <a:lnTo>
                    <a:pt x="161290" y="381000"/>
                  </a:lnTo>
                  <a:lnTo>
                    <a:pt x="167640" y="372110"/>
                  </a:lnTo>
                  <a:lnTo>
                    <a:pt x="172720" y="363220"/>
                  </a:lnTo>
                  <a:lnTo>
                    <a:pt x="177800" y="356870"/>
                  </a:lnTo>
                  <a:lnTo>
                    <a:pt x="182880" y="349250"/>
                  </a:lnTo>
                  <a:lnTo>
                    <a:pt x="187960" y="342900"/>
                  </a:lnTo>
                  <a:lnTo>
                    <a:pt x="193040" y="336550"/>
                  </a:lnTo>
                  <a:lnTo>
                    <a:pt x="198120" y="328930"/>
                  </a:lnTo>
                  <a:lnTo>
                    <a:pt x="203200" y="321310"/>
                  </a:lnTo>
                  <a:lnTo>
                    <a:pt x="208280" y="312420"/>
                  </a:lnTo>
                  <a:lnTo>
                    <a:pt x="214630" y="304800"/>
                  </a:lnTo>
                  <a:lnTo>
                    <a:pt x="219710" y="297180"/>
                  </a:lnTo>
                  <a:lnTo>
                    <a:pt x="224790" y="288290"/>
                  </a:lnTo>
                  <a:lnTo>
                    <a:pt x="231140" y="279400"/>
                  </a:lnTo>
                  <a:lnTo>
                    <a:pt x="236220" y="270510"/>
                  </a:lnTo>
                  <a:lnTo>
                    <a:pt x="241300" y="261620"/>
                  </a:lnTo>
                  <a:lnTo>
                    <a:pt x="246380" y="252730"/>
                  </a:lnTo>
                  <a:lnTo>
                    <a:pt x="251460" y="243840"/>
                  </a:lnTo>
                  <a:lnTo>
                    <a:pt x="255270" y="234950"/>
                  </a:lnTo>
                  <a:lnTo>
                    <a:pt x="259080" y="226060"/>
                  </a:lnTo>
                  <a:lnTo>
                    <a:pt x="262890" y="215900"/>
                  </a:lnTo>
                  <a:lnTo>
                    <a:pt x="267970" y="207010"/>
                  </a:lnTo>
                  <a:lnTo>
                    <a:pt x="273050" y="196850"/>
                  </a:lnTo>
                  <a:lnTo>
                    <a:pt x="278130" y="187960"/>
                  </a:lnTo>
                  <a:lnTo>
                    <a:pt x="283210" y="179070"/>
                  </a:lnTo>
                  <a:lnTo>
                    <a:pt x="287020" y="170180"/>
                  </a:lnTo>
                  <a:lnTo>
                    <a:pt x="290830" y="162560"/>
                  </a:lnTo>
                  <a:lnTo>
                    <a:pt x="293370" y="153670"/>
                  </a:lnTo>
                  <a:lnTo>
                    <a:pt x="295910" y="146050"/>
                  </a:lnTo>
                  <a:lnTo>
                    <a:pt x="298450" y="138430"/>
                  </a:lnTo>
                  <a:lnTo>
                    <a:pt x="300990" y="129540"/>
                  </a:lnTo>
                  <a:lnTo>
                    <a:pt x="303530" y="120650"/>
                  </a:lnTo>
                  <a:lnTo>
                    <a:pt x="307340" y="110490"/>
                  </a:lnTo>
                  <a:lnTo>
                    <a:pt x="311150" y="101600"/>
                  </a:lnTo>
                  <a:lnTo>
                    <a:pt x="314960" y="92710"/>
                  </a:lnTo>
                  <a:lnTo>
                    <a:pt x="318770" y="82550"/>
                  </a:lnTo>
                  <a:lnTo>
                    <a:pt x="322580" y="73660"/>
                  </a:lnTo>
                  <a:lnTo>
                    <a:pt x="326390" y="64770"/>
                  </a:lnTo>
                  <a:lnTo>
                    <a:pt x="330200" y="55880"/>
                  </a:lnTo>
                  <a:lnTo>
                    <a:pt x="332740" y="45720"/>
                  </a:lnTo>
                  <a:lnTo>
                    <a:pt x="335280" y="35560"/>
                  </a:lnTo>
                  <a:lnTo>
                    <a:pt x="337820" y="25400"/>
                  </a:lnTo>
                  <a:lnTo>
                    <a:pt x="337820" y="13970"/>
                  </a:lnTo>
                  <a:lnTo>
                    <a:pt x="33655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7" name="Freihandform 21">
              <a:extLst>
                <a:ext uri="{FF2B5EF4-FFF2-40B4-BE49-F238E27FC236}">
                  <a16:creationId xmlns:a16="http://schemas.microsoft.com/office/drawing/2014/main" id="{DE5EB400-4084-4D81-BAC9-E794E7A24545}"/>
                </a:ext>
              </a:extLst>
            </p:cNvPr>
            <p:cNvSpPr/>
            <p:nvPr/>
          </p:nvSpPr>
          <p:spPr>
            <a:xfrm>
              <a:off x="3427136" y="1137261"/>
              <a:ext cx="417573" cy="557065"/>
            </a:xfrm>
            <a:custGeom>
              <a:avLst/>
              <a:gdLst/>
              <a:ahLst/>
              <a:cxnLst/>
              <a:rect l="0" t="0" r="0" b="0"/>
              <a:pathLst>
                <a:path w="416561" h="557531">
                  <a:moveTo>
                    <a:pt x="35560" y="548640"/>
                  </a:moveTo>
                  <a:lnTo>
                    <a:pt x="29210" y="552450"/>
                  </a:lnTo>
                  <a:lnTo>
                    <a:pt x="22860" y="556260"/>
                  </a:lnTo>
                  <a:lnTo>
                    <a:pt x="16510" y="557530"/>
                  </a:lnTo>
                  <a:lnTo>
                    <a:pt x="10160" y="557530"/>
                  </a:lnTo>
                  <a:lnTo>
                    <a:pt x="5080" y="552450"/>
                  </a:lnTo>
                  <a:lnTo>
                    <a:pt x="1270" y="546100"/>
                  </a:lnTo>
                  <a:lnTo>
                    <a:pt x="0" y="535940"/>
                  </a:lnTo>
                  <a:lnTo>
                    <a:pt x="0" y="525780"/>
                  </a:lnTo>
                  <a:lnTo>
                    <a:pt x="2540" y="515620"/>
                  </a:lnTo>
                  <a:lnTo>
                    <a:pt x="3810" y="505460"/>
                  </a:lnTo>
                  <a:lnTo>
                    <a:pt x="6350" y="496570"/>
                  </a:lnTo>
                  <a:lnTo>
                    <a:pt x="10160" y="486410"/>
                  </a:lnTo>
                  <a:lnTo>
                    <a:pt x="12700" y="476250"/>
                  </a:lnTo>
                  <a:lnTo>
                    <a:pt x="15240" y="466090"/>
                  </a:lnTo>
                  <a:lnTo>
                    <a:pt x="17780" y="455930"/>
                  </a:lnTo>
                  <a:lnTo>
                    <a:pt x="21590" y="447040"/>
                  </a:lnTo>
                  <a:lnTo>
                    <a:pt x="25400" y="438150"/>
                  </a:lnTo>
                  <a:lnTo>
                    <a:pt x="29210" y="429260"/>
                  </a:lnTo>
                  <a:lnTo>
                    <a:pt x="34290" y="420370"/>
                  </a:lnTo>
                  <a:lnTo>
                    <a:pt x="39370" y="411480"/>
                  </a:lnTo>
                  <a:lnTo>
                    <a:pt x="44450" y="402590"/>
                  </a:lnTo>
                  <a:lnTo>
                    <a:pt x="50800" y="393700"/>
                  </a:lnTo>
                  <a:lnTo>
                    <a:pt x="58420" y="386080"/>
                  </a:lnTo>
                  <a:lnTo>
                    <a:pt x="64770" y="379730"/>
                  </a:lnTo>
                  <a:lnTo>
                    <a:pt x="72390" y="374650"/>
                  </a:lnTo>
                  <a:lnTo>
                    <a:pt x="81280" y="372110"/>
                  </a:lnTo>
                  <a:lnTo>
                    <a:pt x="91440" y="370840"/>
                  </a:lnTo>
                  <a:lnTo>
                    <a:pt x="101600" y="370840"/>
                  </a:lnTo>
                  <a:lnTo>
                    <a:pt x="111760" y="372110"/>
                  </a:lnTo>
                  <a:lnTo>
                    <a:pt x="121920" y="370840"/>
                  </a:lnTo>
                  <a:lnTo>
                    <a:pt x="132080" y="369570"/>
                  </a:lnTo>
                  <a:lnTo>
                    <a:pt x="140970" y="365760"/>
                  </a:lnTo>
                  <a:lnTo>
                    <a:pt x="149860" y="363220"/>
                  </a:lnTo>
                  <a:lnTo>
                    <a:pt x="158750" y="358140"/>
                  </a:lnTo>
                  <a:lnTo>
                    <a:pt x="166370" y="351790"/>
                  </a:lnTo>
                  <a:lnTo>
                    <a:pt x="175260" y="345440"/>
                  </a:lnTo>
                  <a:lnTo>
                    <a:pt x="184150" y="339090"/>
                  </a:lnTo>
                  <a:lnTo>
                    <a:pt x="191770" y="331470"/>
                  </a:lnTo>
                  <a:lnTo>
                    <a:pt x="198120" y="323850"/>
                  </a:lnTo>
                  <a:lnTo>
                    <a:pt x="204470" y="316230"/>
                  </a:lnTo>
                  <a:lnTo>
                    <a:pt x="210820" y="308610"/>
                  </a:lnTo>
                  <a:lnTo>
                    <a:pt x="215900" y="300990"/>
                  </a:lnTo>
                  <a:lnTo>
                    <a:pt x="222250" y="293370"/>
                  </a:lnTo>
                  <a:lnTo>
                    <a:pt x="227330" y="287020"/>
                  </a:lnTo>
                  <a:lnTo>
                    <a:pt x="233680" y="279400"/>
                  </a:lnTo>
                  <a:lnTo>
                    <a:pt x="238760" y="273050"/>
                  </a:lnTo>
                  <a:lnTo>
                    <a:pt x="243840" y="265430"/>
                  </a:lnTo>
                  <a:lnTo>
                    <a:pt x="250190" y="257810"/>
                  </a:lnTo>
                  <a:lnTo>
                    <a:pt x="256540" y="250190"/>
                  </a:lnTo>
                  <a:lnTo>
                    <a:pt x="262890" y="242570"/>
                  </a:lnTo>
                  <a:lnTo>
                    <a:pt x="269240" y="233680"/>
                  </a:lnTo>
                  <a:lnTo>
                    <a:pt x="275590" y="224790"/>
                  </a:lnTo>
                  <a:lnTo>
                    <a:pt x="281940" y="217170"/>
                  </a:lnTo>
                  <a:lnTo>
                    <a:pt x="287020" y="209550"/>
                  </a:lnTo>
                  <a:lnTo>
                    <a:pt x="292100" y="200660"/>
                  </a:lnTo>
                  <a:lnTo>
                    <a:pt x="298450" y="191770"/>
                  </a:lnTo>
                  <a:lnTo>
                    <a:pt x="303530" y="182880"/>
                  </a:lnTo>
                  <a:lnTo>
                    <a:pt x="308610" y="173990"/>
                  </a:lnTo>
                  <a:lnTo>
                    <a:pt x="314960" y="165100"/>
                  </a:lnTo>
                  <a:lnTo>
                    <a:pt x="320040" y="157480"/>
                  </a:lnTo>
                  <a:lnTo>
                    <a:pt x="325120" y="148590"/>
                  </a:lnTo>
                  <a:lnTo>
                    <a:pt x="330200" y="140970"/>
                  </a:lnTo>
                  <a:lnTo>
                    <a:pt x="335280" y="133350"/>
                  </a:lnTo>
                  <a:lnTo>
                    <a:pt x="341630" y="124460"/>
                  </a:lnTo>
                  <a:lnTo>
                    <a:pt x="347980" y="115570"/>
                  </a:lnTo>
                  <a:lnTo>
                    <a:pt x="354330" y="106680"/>
                  </a:lnTo>
                  <a:lnTo>
                    <a:pt x="359410" y="97790"/>
                  </a:lnTo>
                  <a:lnTo>
                    <a:pt x="365760" y="90170"/>
                  </a:lnTo>
                  <a:lnTo>
                    <a:pt x="372110" y="81280"/>
                  </a:lnTo>
                  <a:lnTo>
                    <a:pt x="377190" y="73660"/>
                  </a:lnTo>
                  <a:lnTo>
                    <a:pt x="382270" y="66040"/>
                  </a:lnTo>
                  <a:lnTo>
                    <a:pt x="387350" y="58420"/>
                  </a:lnTo>
                  <a:lnTo>
                    <a:pt x="391160" y="50800"/>
                  </a:lnTo>
                  <a:lnTo>
                    <a:pt x="394970" y="43180"/>
                  </a:lnTo>
                  <a:lnTo>
                    <a:pt x="400050" y="34290"/>
                  </a:lnTo>
                  <a:lnTo>
                    <a:pt x="405130" y="25400"/>
                  </a:lnTo>
                  <a:lnTo>
                    <a:pt x="410210" y="16510"/>
                  </a:lnTo>
                  <a:lnTo>
                    <a:pt x="414020" y="8890"/>
                  </a:lnTo>
                  <a:lnTo>
                    <a:pt x="41656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8" name="Freihandform 22">
              <a:extLst>
                <a:ext uri="{FF2B5EF4-FFF2-40B4-BE49-F238E27FC236}">
                  <a16:creationId xmlns:a16="http://schemas.microsoft.com/office/drawing/2014/main" id="{563556F9-94CE-429B-ABFE-5AFF71512DFA}"/>
                </a:ext>
              </a:extLst>
            </p:cNvPr>
            <p:cNvSpPr/>
            <p:nvPr/>
          </p:nvSpPr>
          <p:spPr>
            <a:xfrm>
              <a:off x="3152458" y="1045210"/>
              <a:ext cx="265152" cy="617374"/>
            </a:xfrm>
            <a:custGeom>
              <a:avLst/>
              <a:gdLst/>
              <a:ahLst/>
              <a:cxnLst/>
              <a:rect l="0" t="0" r="0" b="0"/>
              <a:pathLst>
                <a:path w="265431" h="617221">
                  <a:moveTo>
                    <a:pt x="265430" y="617220"/>
                  </a:moveTo>
                  <a:lnTo>
                    <a:pt x="259080" y="613410"/>
                  </a:lnTo>
                  <a:lnTo>
                    <a:pt x="255270" y="608330"/>
                  </a:lnTo>
                  <a:lnTo>
                    <a:pt x="250190" y="601980"/>
                  </a:lnTo>
                  <a:lnTo>
                    <a:pt x="246380" y="595630"/>
                  </a:lnTo>
                  <a:lnTo>
                    <a:pt x="242570" y="588010"/>
                  </a:lnTo>
                  <a:lnTo>
                    <a:pt x="238760" y="580390"/>
                  </a:lnTo>
                  <a:lnTo>
                    <a:pt x="234950" y="572770"/>
                  </a:lnTo>
                  <a:lnTo>
                    <a:pt x="231140" y="563880"/>
                  </a:lnTo>
                  <a:lnTo>
                    <a:pt x="228600" y="553720"/>
                  </a:lnTo>
                  <a:lnTo>
                    <a:pt x="226060" y="543560"/>
                  </a:lnTo>
                  <a:lnTo>
                    <a:pt x="223520" y="533400"/>
                  </a:lnTo>
                  <a:lnTo>
                    <a:pt x="220980" y="525780"/>
                  </a:lnTo>
                  <a:lnTo>
                    <a:pt x="219710" y="516890"/>
                  </a:lnTo>
                  <a:lnTo>
                    <a:pt x="217170" y="509270"/>
                  </a:lnTo>
                  <a:lnTo>
                    <a:pt x="215900" y="500380"/>
                  </a:lnTo>
                  <a:lnTo>
                    <a:pt x="213360" y="490220"/>
                  </a:lnTo>
                  <a:lnTo>
                    <a:pt x="212090" y="481330"/>
                  </a:lnTo>
                  <a:lnTo>
                    <a:pt x="209550" y="471170"/>
                  </a:lnTo>
                  <a:lnTo>
                    <a:pt x="207010" y="463550"/>
                  </a:lnTo>
                  <a:lnTo>
                    <a:pt x="205740" y="454660"/>
                  </a:lnTo>
                  <a:lnTo>
                    <a:pt x="203200" y="447040"/>
                  </a:lnTo>
                  <a:lnTo>
                    <a:pt x="201930" y="439420"/>
                  </a:lnTo>
                  <a:lnTo>
                    <a:pt x="200660" y="431800"/>
                  </a:lnTo>
                  <a:lnTo>
                    <a:pt x="199390" y="424180"/>
                  </a:lnTo>
                  <a:lnTo>
                    <a:pt x="198120" y="417830"/>
                  </a:lnTo>
                  <a:lnTo>
                    <a:pt x="196850" y="410210"/>
                  </a:lnTo>
                  <a:lnTo>
                    <a:pt x="195580" y="402590"/>
                  </a:lnTo>
                  <a:lnTo>
                    <a:pt x="194310" y="394970"/>
                  </a:lnTo>
                  <a:lnTo>
                    <a:pt x="193040" y="386080"/>
                  </a:lnTo>
                  <a:lnTo>
                    <a:pt x="193040" y="378460"/>
                  </a:lnTo>
                  <a:lnTo>
                    <a:pt x="191770" y="370840"/>
                  </a:lnTo>
                  <a:lnTo>
                    <a:pt x="190500" y="361950"/>
                  </a:lnTo>
                  <a:lnTo>
                    <a:pt x="189230" y="353060"/>
                  </a:lnTo>
                  <a:lnTo>
                    <a:pt x="187960" y="342900"/>
                  </a:lnTo>
                  <a:lnTo>
                    <a:pt x="186690" y="334010"/>
                  </a:lnTo>
                  <a:lnTo>
                    <a:pt x="185420" y="326390"/>
                  </a:lnTo>
                  <a:lnTo>
                    <a:pt x="184150" y="318770"/>
                  </a:lnTo>
                  <a:lnTo>
                    <a:pt x="182880" y="311150"/>
                  </a:lnTo>
                  <a:lnTo>
                    <a:pt x="181610" y="303530"/>
                  </a:lnTo>
                  <a:lnTo>
                    <a:pt x="180340" y="295910"/>
                  </a:lnTo>
                  <a:lnTo>
                    <a:pt x="179070" y="287020"/>
                  </a:lnTo>
                  <a:lnTo>
                    <a:pt x="177800" y="278130"/>
                  </a:lnTo>
                  <a:lnTo>
                    <a:pt x="175260" y="269240"/>
                  </a:lnTo>
                  <a:lnTo>
                    <a:pt x="171450" y="261620"/>
                  </a:lnTo>
                  <a:lnTo>
                    <a:pt x="166370" y="254000"/>
                  </a:lnTo>
                  <a:lnTo>
                    <a:pt x="161290" y="247650"/>
                  </a:lnTo>
                  <a:lnTo>
                    <a:pt x="153670" y="240030"/>
                  </a:lnTo>
                  <a:lnTo>
                    <a:pt x="147320" y="233680"/>
                  </a:lnTo>
                  <a:lnTo>
                    <a:pt x="139700" y="227330"/>
                  </a:lnTo>
                  <a:lnTo>
                    <a:pt x="132080" y="220980"/>
                  </a:lnTo>
                  <a:lnTo>
                    <a:pt x="124460" y="214630"/>
                  </a:lnTo>
                  <a:lnTo>
                    <a:pt x="115570" y="209550"/>
                  </a:lnTo>
                  <a:lnTo>
                    <a:pt x="107950" y="203200"/>
                  </a:lnTo>
                  <a:lnTo>
                    <a:pt x="100330" y="196850"/>
                  </a:lnTo>
                  <a:lnTo>
                    <a:pt x="92710" y="191770"/>
                  </a:lnTo>
                  <a:lnTo>
                    <a:pt x="85090" y="186690"/>
                  </a:lnTo>
                  <a:lnTo>
                    <a:pt x="77470" y="181610"/>
                  </a:lnTo>
                  <a:lnTo>
                    <a:pt x="71120" y="177800"/>
                  </a:lnTo>
                  <a:lnTo>
                    <a:pt x="63500" y="171450"/>
                  </a:lnTo>
                  <a:lnTo>
                    <a:pt x="57150" y="165100"/>
                  </a:lnTo>
                  <a:lnTo>
                    <a:pt x="50800" y="157480"/>
                  </a:lnTo>
                  <a:lnTo>
                    <a:pt x="44450" y="149860"/>
                  </a:lnTo>
                  <a:lnTo>
                    <a:pt x="39370" y="142240"/>
                  </a:lnTo>
                  <a:lnTo>
                    <a:pt x="34290" y="134620"/>
                  </a:lnTo>
                  <a:lnTo>
                    <a:pt x="29210" y="125730"/>
                  </a:lnTo>
                  <a:lnTo>
                    <a:pt x="24130" y="116840"/>
                  </a:lnTo>
                  <a:lnTo>
                    <a:pt x="17780" y="107950"/>
                  </a:lnTo>
                  <a:lnTo>
                    <a:pt x="13970" y="97790"/>
                  </a:lnTo>
                  <a:lnTo>
                    <a:pt x="10160" y="87630"/>
                  </a:lnTo>
                  <a:lnTo>
                    <a:pt x="7620" y="76200"/>
                  </a:lnTo>
                  <a:lnTo>
                    <a:pt x="5080" y="66040"/>
                  </a:lnTo>
                  <a:lnTo>
                    <a:pt x="2540" y="55880"/>
                  </a:lnTo>
                  <a:lnTo>
                    <a:pt x="1270" y="43180"/>
                  </a:lnTo>
                  <a:lnTo>
                    <a:pt x="0" y="25400"/>
                  </a:lnTo>
                  <a:lnTo>
                    <a:pt x="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9" name="Gruppieren 26">
            <a:extLst>
              <a:ext uri="{FF2B5EF4-FFF2-40B4-BE49-F238E27FC236}">
                <a16:creationId xmlns:a16="http://schemas.microsoft.com/office/drawing/2014/main" id="{C93F7E43-6ED9-44E1-BF38-159380B9E9A7}"/>
              </a:ext>
            </a:extLst>
          </p:cNvPr>
          <p:cNvGrpSpPr>
            <a:grpSpLocks/>
          </p:cNvGrpSpPr>
          <p:nvPr/>
        </p:nvGrpSpPr>
        <p:grpSpPr bwMode="auto">
          <a:xfrm>
            <a:off x="4669654" y="2695842"/>
            <a:ext cx="181258" cy="385351"/>
            <a:chOff x="4029714" y="1240790"/>
            <a:chExt cx="201696" cy="428842"/>
          </a:xfrm>
        </p:grpSpPr>
        <p:sp>
          <p:nvSpPr>
            <p:cNvPr id="50" name="Freihandform 24">
              <a:extLst>
                <a:ext uri="{FF2B5EF4-FFF2-40B4-BE49-F238E27FC236}">
                  <a16:creationId xmlns:a16="http://schemas.microsoft.com/office/drawing/2014/main" id="{1E9499AC-4FE7-4674-B94C-EC0F2BCA438F}"/>
                </a:ext>
              </a:extLst>
            </p:cNvPr>
            <p:cNvSpPr/>
            <p:nvPr/>
          </p:nvSpPr>
          <p:spPr>
            <a:xfrm>
              <a:off x="4029714" y="1258262"/>
              <a:ext cx="201696" cy="385957"/>
            </a:xfrm>
            <a:custGeom>
              <a:avLst/>
              <a:gdLst/>
              <a:ahLst/>
              <a:cxnLst/>
              <a:rect l="0" t="0" r="0" b="0"/>
              <a:pathLst>
                <a:path w="201696" h="385925">
                  <a:moveTo>
                    <a:pt x="18524" y="385924"/>
                  </a:moveTo>
                  <a:lnTo>
                    <a:pt x="17392" y="382142"/>
                  </a:lnTo>
                  <a:lnTo>
                    <a:pt x="14215" y="373310"/>
                  </a:lnTo>
                  <a:lnTo>
                    <a:pt x="10754" y="364820"/>
                  </a:lnTo>
                  <a:lnTo>
                    <a:pt x="7366" y="356379"/>
                  </a:lnTo>
                  <a:lnTo>
                    <a:pt x="4484" y="347537"/>
                  </a:lnTo>
                  <a:lnTo>
                    <a:pt x="1981" y="338410"/>
                  </a:lnTo>
                  <a:lnTo>
                    <a:pt x="100" y="329444"/>
                  </a:lnTo>
                  <a:lnTo>
                    <a:pt x="0" y="320828"/>
                  </a:lnTo>
                  <a:lnTo>
                    <a:pt x="2179" y="312537"/>
                  </a:lnTo>
                  <a:lnTo>
                    <a:pt x="6097" y="304484"/>
                  </a:lnTo>
                  <a:lnTo>
                    <a:pt x="10824" y="296682"/>
                  </a:lnTo>
                  <a:lnTo>
                    <a:pt x="16036" y="289418"/>
                  </a:lnTo>
                  <a:lnTo>
                    <a:pt x="21630" y="282785"/>
                  </a:lnTo>
                  <a:lnTo>
                    <a:pt x="27236" y="276307"/>
                  </a:lnTo>
                  <a:lnTo>
                    <a:pt x="32904" y="269605"/>
                  </a:lnTo>
                  <a:lnTo>
                    <a:pt x="38962" y="262370"/>
                  </a:lnTo>
                  <a:lnTo>
                    <a:pt x="44992" y="254936"/>
                  </a:lnTo>
                  <a:lnTo>
                    <a:pt x="50352" y="248177"/>
                  </a:lnTo>
                  <a:lnTo>
                    <a:pt x="55307" y="242019"/>
                  </a:lnTo>
                  <a:lnTo>
                    <a:pt x="60201" y="236177"/>
                  </a:lnTo>
                  <a:lnTo>
                    <a:pt x="65118" y="230463"/>
                  </a:lnTo>
                  <a:lnTo>
                    <a:pt x="69937" y="224785"/>
                  </a:lnTo>
                  <a:lnTo>
                    <a:pt x="74587" y="219087"/>
                  </a:lnTo>
                  <a:lnTo>
                    <a:pt x="79369" y="212806"/>
                  </a:lnTo>
                  <a:lnTo>
                    <a:pt x="84515" y="205421"/>
                  </a:lnTo>
                  <a:lnTo>
                    <a:pt x="89604" y="197462"/>
                  </a:lnTo>
                  <a:lnTo>
                    <a:pt x="94386" y="189391"/>
                  </a:lnTo>
                  <a:lnTo>
                    <a:pt x="98851" y="181387"/>
                  </a:lnTo>
                  <a:lnTo>
                    <a:pt x="103083" y="173480"/>
                  </a:lnTo>
                  <a:lnTo>
                    <a:pt x="107399" y="165649"/>
                  </a:lnTo>
                  <a:lnTo>
                    <a:pt x="112215" y="157701"/>
                  </a:lnTo>
                  <a:lnTo>
                    <a:pt x="117060" y="149809"/>
                  </a:lnTo>
                  <a:lnTo>
                    <a:pt x="121122" y="142454"/>
                  </a:lnTo>
                  <a:lnTo>
                    <a:pt x="124711" y="134905"/>
                  </a:lnTo>
                  <a:lnTo>
                    <a:pt x="128410" y="126505"/>
                  </a:lnTo>
                  <a:lnTo>
                    <a:pt x="132254" y="117809"/>
                  </a:lnTo>
                  <a:lnTo>
                    <a:pt x="136394" y="109253"/>
                  </a:lnTo>
                  <a:lnTo>
                    <a:pt x="141142" y="100951"/>
                  </a:lnTo>
                  <a:lnTo>
                    <a:pt x="146290" y="92872"/>
                  </a:lnTo>
                  <a:lnTo>
                    <a:pt x="151339" y="84943"/>
                  </a:lnTo>
                  <a:lnTo>
                    <a:pt x="156072" y="76917"/>
                  </a:lnTo>
                  <a:lnTo>
                    <a:pt x="160496" y="68055"/>
                  </a:lnTo>
                  <a:lnTo>
                    <a:pt x="164693" y="58068"/>
                  </a:lnTo>
                  <a:lnTo>
                    <a:pt x="168742" y="47847"/>
                  </a:lnTo>
                  <a:lnTo>
                    <a:pt x="172709" y="38100"/>
                  </a:lnTo>
                  <a:lnTo>
                    <a:pt x="176868" y="28991"/>
                  </a:lnTo>
                  <a:lnTo>
                    <a:pt x="181622" y="20424"/>
                  </a:lnTo>
                  <a:lnTo>
                    <a:pt x="186983" y="12337"/>
                  </a:lnTo>
                  <a:lnTo>
                    <a:pt x="193425" y="5243"/>
                  </a:lnTo>
                  <a:lnTo>
                    <a:pt x="201695"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1" name="Freihandform 25">
              <a:extLst>
                <a:ext uri="{FF2B5EF4-FFF2-40B4-BE49-F238E27FC236}">
                  <a16:creationId xmlns:a16="http://schemas.microsoft.com/office/drawing/2014/main" id="{3C510C4E-AF82-43AA-A2B1-B281BB46D899}"/>
                </a:ext>
              </a:extLst>
            </p:cNvPr>
            <p:cNvSpPr/>
            <p:nvPr/>
          </p:nvSpPr>
          <p:spPr>
            <a:xfrm>
              <a:off x="4105945" y="1240790"/>
              <a:ext cx="119112" cy="428842"/>
            </a:xfrm>
            <a:custGeom>
              <a:avLst/>
              <a:gdLst/>
              <a:ahLst/>
              <a:cxnLst/>
              <a:rect l="0" t="0" r="0" b="0"/>
              <a:pathLst>
                <a:path w="120122" h="428842">
                  <a:moveTo>
                    <a:pt x="0" y="428841"/>
                  </a:moveTo>
                  <a:lnTo>
                    <a:pt x="741" y="422910"/>
                  </a:lnTo>
                  <a:lnTo>
                    <a:pt x="741" y="411480"/>
                  </a:lnTo>
                  <a:lnTo>
                    <a:pt x="2011" y="401320"/>
                  </a:lnTo>
                  <a:lnTo>
                    <a:pt x="4551" y="392430"/>
                  </a:lnTo>
                  <a:lnTo>
                    <a:pt x="5821" y="381000"/>
                  </a:lnTo>
                  <a:lnTo>
                    <a:pt x="8361" y="370840"/>
                  </a:lnTo>
                  <a:lnTo>
                    <a:pt x="10901" y="361950"/>
                  </a:lnTo>
                  <a:lnTo>
                    <a:pt x="13441" y="353060"/>
                  </a:lnTo>
                  <a:lnTo>
                    <a:pt x="15981" y="342900"/>
                  </a:lnTo>
                  <a:lnTo>
                    <a:pt x="18521" y="332740"/>
                  </a:lnTo>
                  <a:lnTo>
                    <a:pt x="19791" y="322580"/>
                  </a:lnTo>
                  <a:lnTo>
                    <a:pt x="22331" y="313690"/>
                  </a:lnTo>
                  <a:lnTo>
                    <a:pt x="26141" y="303530"/>
                  </a:lnTo>
                  <a:lnTo>
                    <a:pt x="28681" y="293370"/>
                  </a:lnTo>
                  <a:lnTo>
                    <a:pt x="32491" y="281940"/>
                  </a:lnTo>
                  <a:lnTo>
                    <a:pt x="36301" y="270510"/>
                  </a:lnTo>
                  <a:lnTo>
                    <a:pt x="40111" y="260350"/>
                  </a:lnTo>
                  <a:lnTo>
                    <a:pt x="43921" y="248920"/>
                  </a:lnTo>
                  <a:lnTo>
                    <a:pt x="47731" y="237490"/>
                  </a:lnTo>
                  <a:lnTo>
                    <a:pt x="51541" y="226060"/>
                  </a:lnTo>
                  <a:lnTo>
                    <a:pt x="55351" y="213360"/>
                  </a:lnTo>
                  <a:lnTo>
                    <a:pt x="59161" y="201930"/>
                  </a:lnTo>
                  <a:lnTo>
                    <a:pt x="62971" y="190500"/>
                  </a:lnTo>
                  <a:lnTo>
                    <a:pt x="66781" y="179070"/>
                  </a:lnTo>
                  <a:lnTo>
                    <a:pt x="70591" y="167640"/>
                  </a:lnTo>
                  <a:lnTo>
                    <a:pt x="74401" y="156210"/>
                  </a:lnTo>
                  <a:lnTo>
                    <a:pt x="78211" y="144780"/>
                  </a:lnTo>
                  <a:lnTo>
                    <a:pt x="82021" y="133350"/>
                  </a:lnTo>
                  <a:lnTo>
                    <a:pt x="84561" y="121920"/>
                  </a:lnTo>
                  <a:lnTo>
                    <a:pt x="88371" y="110490"/>
                  </a:lnTo>
                  <a:lnTo>
                    <a:pt x="90911" y="99060"/>
                  </a:lnTo>
                  <a:lnTo>
                    <a:pt x="94721" y="90170"/>
                  </a:lnTo>
                  <a:lnTo>
                    <a:pt x="97261" y="80010"/>
                  </a:lnTo>
                  <a:lnTo>
                    <a:pt x="99801" y="68580"/>
                  </a:lnTo>
                  <a:lnTo>
                    <a:pt x="103611" y="58420"/>
                  </a:lnTo>
                  <a:lnTo>
                    <a:pt x="106151" y="46990"/>
                  </a:lnTo>
                  <a:lnTo>
                    <a:pt x="109961" y="36830"/>
                  </a:lnTo>
                  <a:lnTo>
                    <a:pt x="113771" y="22860"/>
                  </a:lnTo>
                  <a:lnTo>
                    <a:pt x="120121"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2" name="Gruppieren 37">
            <a:extLst>
              <a:ext uri="{FF2B5EF4-FFF2-40B4-BE49-F238E27FC236}">
                <a16:creationId xmlns:a16="http://schemas.microsoft.com/office/drawing/2014/main" id="{64E68B81-F269-4BC9-B8D9-7B788F1F4F8F}"/>
              </a:ext>
            </a:extLst>
          </p:cNvPr>
          <p:cNvGrpSpPr>
            <a:grpSpLocks/>
          </p:cNvGrpSpPr>
          <p:nvPr/>
        </p:nvGrpSpPr>
        <p:grpSpPr bwMode="auto">
          <a:xfrm>
            <a:off x="3767647" y="2113534"/>
            <a:ext cx="2113722" cy="1136072"/>
            <a:chOff x="3026410" y="594360"/>
            <a:chExt cx="2350771" cy="1263651"/>
          </a:xfrm>
        </p:grpSpPr>
        <p:sp>
          <p:nvSpPr>
            <p:cNvPr id="53" name="Freihandform 27">
              <a:extLst>
                <a:ext uri="{FF2B5EF4-FFF2-40B4-BE49-F238E27FC236}">
                  <a16:creationId xmlns:a16="http://schemas.microsoft.com/office/drawing/2014/main" id="{62BB6DC3-4F90-4FFB-B7BC-2E9E55156A5C}"/>
                </a:ext>
              </a:extLst>
            </p:cNvPr>
            <p:cNvSpPr/>
            <p:nvPr/>
          </p:nvSpPr>
          <p:spPr>
            <a:xfrm>
              <a:off x="3802593" y="1165860"/>
              <a:ext cx="231744" cy="587375"/>
            </a:xfrm>
            <a:custGeom>
              <a:avLst/>
              <a:gdLst/>
              <a:ahLst/>
              <a:cxnLst/>
              <a:rect l="0" t="0" r="0" b="0"/>
              <a:pathLst>
                <a:path w="232411" h="587158">
                  <a:moveTo>
                    <a:pt x="23342" y="587157"/>
                  </a:moveTo>
                  <a:lnTo>
                    <a:pt x="22860" y="585470"/>
                  </a:lnTo>
                  <a:lnTo>
                    <a:pt x="19050" y="576580"/>
                  </a:lnTo>
                  <a:lnTo>
                    <a:pt x="15240" y="567690"/>
                  </a:lnTo>
                  <a:lnTo>
                    <a:pt x="12700" y="558800"/>
                  </a:lnTo>
                  <a:lnTo>
                    <a:pt x="10160" y="549910"/>
                  </a:lnTo>
                  <a:lnTo>
                    <a:pt x="6350" y="541020"/>
                  </a:lnTo>
                  <a:lnTo>
                    <a:pt x="3810" y="530860"/>
                  </a:lnTo>
                  <a:lnTo>
                    <a:pt x="1270" y="519430"/>
                  </a:lnTo>
                  <a:lnTo>
                    <a:pt x="0" y="508000"/>
                  </a:lnTo>
                  <a:lnTo>
                    <a:pt x="0" y="496570"/>
                  </a:lnTo>
                  <a:lnTo>
                    <a:pt x="1270" y="486410"/>
                  </a:lnTo>
                  <a:lnTo>
                    <a:pt x="3810" y="477520"/>
                  </a:lnTo>
                  <a:lnTo>
                    <a:pt x="8890" y="469900"/>
                  </a:lnTo>
                  <a:lnTo>
                    <a:pt x="13970" y="462280"/>
                  </a:lnTo>
                  <a:lnTo>
                    <a:pt x="20320" y="454660"/>
                  </a:lnTo>
                  <a:lnTo>
                    <a:pt x="25400" y="448310"/>
                  </a:lnTo>
                  <a:lnTo>
                    <a:pt x="31750" y="440690"/>
                  </a:lnTo>
                  <a:lnTo>
                    <a:pt x="38100" y="431800"/>
                  </a:lnTo>
                  <a:lnTo>
                    <a:pt x="43180" y="422910"/>
                  </a:lnTo>
                  <a:lnTo>
                    <a:pt x="49530" y="414020"/>
                  </a:lnTo>
                  <a:lnTo>
                    <a:pt x="54610" y="406400"/>
                  </a:lnTo>
                  <a:lnTo>
                    <a:pt x="58420" y="397510"/>
                  </a:lnTo>
                  <a:lnTo>
                    <a:pt x="63500" y="388620"/>
                  </a:lnTo>
                  <a:lnTo>
                    <a:pt x="68580" y="378460"/>
                  </a:lnTo>
                  <a:lnTo>
                    <a:pt x="72390" y="369570"/>
                  </a:lnTo>
                  <a:lnTo>
                    <a:pt x="76200" y="360680"/>
                  </a:lnTo>
                  <a:lnTo>
                    <a:pt x="80010" y="351790"/>
                  </a:lnTo>
                  <a:lnTo>
                    <a:pt x="85090" y="342900"/>
                  </a:lnTo>
                  <a:lnTo>
                    <a:pt x="88900" y="332740"/>
                  </a:lnTo>
                  <a:lnTo>
                    <a:pt x="92710" y="323850"/>
                  </a:lnTo>
                  <a:lnTo>
                    <a:pt x="96520" y="314960"/>
                  </a:lnTo>
                  <a:lnTo>
                    <a:pt x="100330" y="307340"/>
                  </a:lnTo>
                  <a:lnTo>
                    <a:pt x="104140" y="298450"/>
                  </a:lnTo>
                  <a:lnTo>
                    <a:pt x="107950" y="289560"/>
                  </a:lnTo>
                  <a:lnTo>
                    <a:pt x="111760" y="280670"/>
                  </a:lnTo>
                  <a:lnTo>
                    <a:pt x="115570" y="271780"/>
                  </a:lnTo>
                  <a:lnTo>
                    <a:pt x="119380" y="262890"/>
                  </a:lnTo>
                  <a:lnTo>
                    <a:pt x="123190" y="254000"/>
                  </a:lnTo>
                  <a:lnTo>
                    <a:pt x="127000" y="245110"/>
                  </a:lnTo>
                  <a:lnTo>
                    <a:pt x="130810" y="236220"/>
                  </a:lnTo>
                  <a:lnTo>
                    <a:pt x="134620" y="227330"/>
                  </a:lnTo>
                  <a:lnTo>
                    <a:pt x="138430" y="218440"/>
                  </a:lnTo>
                  <a:lnTo>
                    <a:pt x="142240" y="210820"/>
                  </a:lnTo>
                  <a:lnTo>
                    <a:pt x="146050" y="201930"/>
                  </a:lnTo>
                  <a:lnTo>
                    <a:pt x="149860" y="193040"/>
                  </a:lnTo>
                  <a:lnTo>
                    <a:pt x="153670" y="184150"/>
                  </a:lnTo>
                  <a:lnTo>
                    <a:pt x="157480" y="175260"/>
                  </a:lnTo>
                  <a:lnTo>
                    <a:pt x="161290" y="166370"/>
                  </a:lnTo>
                  <a:lnTo>
                    <a:pt x="165100" y="158750"/>
                  </a:lnTo>
                  <a:lnTo>
                    <a:pt x="168910" y="151130"/>
                  </a:lnTo>
                  <a:lnTo>
                    <a:pt x="172720" y="142240"/>
                  </a:lnTo>
                  <a:lnTo>
                    <a:pt x="176530" y="134620"/>
                  </a:lnTo>
                  <a:lnTo>
                    <a:pt x="180340" y="127000"/>
                  </a:lnTo>
                  <a:lnTo>
                    <a:pt x="184150" y="119380"/>
                  </a:lnTo>
                  <a:lnTo>
                    <a:pt x="187960" y="110490"/>
                  </a:lnTo>
                  <a:lnTo>
                    <a:pt x="191770" y="101600"/>
                  </a:lnTo>
                  <a:lnTo>
                    <a:pt x="194310" y="92710"/>
                  </a:lnTo>
                  <a:lnTo>
                    <a:pt x="198120" y="83820"/>
                  </a:lnTo>
                  <a:lnTo>
                    <a:pt x="201930" y="74930"/>
                  </a:lnTo>
                  <a:lnTo>
                    <a:pt x="205740" y="66040"/>
                  </a:lnTo>
                  <a:lnTo>
                    <a:pt x="209550" y="58420"/>
                  </a:lnTo>
                  <a:lnTo>
                    <a:pt x="213360" y="48260"/>
                  </a:lnTo>
                  <a:lnTo>
                    <a:pt x="217170" y="38100"/>
                  </a:lnTo>
                  <a:lnTo>
                    <a:pt x="220980" y="27940"/>
                  </a:lnTo>
                  <a:lnTo>
                    <a:pt x="226060" y="15240"/>
                  </a:lnTo>
                  <a:lnTo>
                    <a:pt x="23241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4" name="Freihandform 28">
              <a:extLst>
                <a:ext uri="{FF2B5EF4-FFF2-40B4-BE49-F238E27FC236}">
                  <a16:creationId xmlns:a16="http://schemas.microsoft.com/office/drawing/2014/main" id="{677512CF-FE88-476C-83EC-3CB64163A43D}"/>
                </a:ext>
              </a:extLst>
            </p:cNvPr>
            <p:cNvSpPr/>
            <p:nvPr/>
          </p:nvSpPr>
          <p:spPr>
            <a:xfrm>
              <a:off x="3770848" y="594360"/>
              <a:ext cx="252378" cy="571500"/>
            </a:xfrm>
            <a:custGeom>
              <a:avLst/>
              <a:gdLst/>
              <a:ahLst/>
              <a:cxnLst/>
              <a:rect l="0" t="0" r="0" b="0"/>
              <a:pathLst>
                <a:path w="252731" h="571501">
                  <a:moveTo>
                    <a:pt x="252730" y="571500"/>
                  </a:moveTo>
                  <a:lnTo>
                    <a:pt x="252730" y="562610"/>
                  </a:lnTo>
                  <a:lnTo>
                    <a:pt x="250190" y="554990"/>
                  </a:lnTo>
                  <a:lnTo>
                    <a:pt x="247650" y="546100"/>
                  </a:lnTo>
                  <a:lnTo>
                    <a:pt x="243840" y="538480"/>
                  </a:lnTo>
                  <a:lnTo>
                    <a:pt x="241300" y="529590"/>
                  </a:lnTo>
                  <a:lnTo>
                    <a:pt x="237490" y="520700"/>
                  </a:lnTo>
                  <a:lnTo>
                    <a:pt x="233680" y="511810"/>
                  </a:lnTo>
                  <a:lnTo>
                    <a:pt x="229870" y="502920"/>
                  </a:lnTo>
                  <a:lnTo>
                    <a:pt x="226060" y="492760"/>
                  </a:lnTo>
                  <a:lnTo>
                    <a:pt x="222250" y="482600"/>
                  </a:lnTo>
                  <a:lnTo>
                    <a:pt x="218440" y="473710"/>
                  </a:lnTo>
                  <a:lnTo>
                    <a:pt x="214630" y="464820"/>
                  </a:lnTo>
                  <a:lnTo>
                    <a:pt x="210820" y="457200"/>
                  </a:lnTo>
                  <a:lnTo>
                    <a:pt x="207010" y="449580"/>
                  </a:lnTo>
                  <a:lnTo>
                    <a:pt x="201930" y="440690"/>
                  </a:lnTo>
                  <a:lnTo>
                    <a:pt x="195580" y="434340"/>
                  </a:lnTo>
                  <a:lnTo>
                    <a:pt x="190500" y="426720"/>
                  </a:lnTo>
                  <a:lnTo>
                    <a:pt x="185420" y="420370"/>
                  </a:lnTo>
                  <a:lnTo>
                    <a:pt x="179070" y="415290"/>
                  </a:lnTo>
                  <a:lnTo>
                    <a:pt x="172720" y="408940"/>
                  </a:lnTo>
                  <a:lnTo>
                    <a:pt x="165100" y="402590"/>
                  </a:lnTo>
                  <a:lnTo>
                    <a:pt x="157480" y="397510"/>
                  </a:lnTo>
                  <a:lnTo>
                    <a:pt x="149860" y="392430"/>
                  </a:lnTo>
                  <a:lnTo>
                    <a:pt x="140970" y="387350"/>
                  </a:lnTo>
                  <a:lnTo>
                    <a:pt x="132080" y="383540"/>
                  </a:lnTo>
                  <a:lnTo>
                    <a:pt x="123190" y="379730"/>
                  </a:lnTo>
                  <a:lnTo>
                    <a:pt x="115570" y="375920"/>
                  </a:lnTo>
                  <a:lnTo>
                    <a:pt x="106680" y="370840"/>
                  </a:lnTo>
                  <a:lnTo>
                    <a:pt x="99060" y="367030"/>
                  </a:lnTo>
                  <a:lnTo>
                    <a:pt x="91440" y="360680"/>
                  </a:lnTo>
                  <a:lnTo>
                    <a:pt x="83820" y="354330"/>
                  </a:lnTo>
                  <a:lnTo>
                    <a:pt x="76200" y="349250"/>
                  </a:lnTo>
                  <a:lnTo>
                    <a:pt x="68580" y="342900"/>
                  </a:lnTo>
                  <a:lnTo>
                    <a:pt x="60960" y="336550"/>
                  </a:lnTo>
                  <a:lnTo>
                    <a:pt x="53340" y="330200"/>
                  </a:lnTo>
                  <a:lnTo>
                    <a:pt x="45720" y="322580"/>
                  </a:lnTo>
                  <a:lnTo>
                    <a:pt x="39370" y="314960"/>
                  </a:lnTo>
                  <a:lnTo>
                    <a:pt x="33020" y="307340"/>
                  </a:lnTo>
                  <a:lnTo>
                    <a:pt x="26670" y="299720"/>
                  </a:lnTo>
                  <a:lnTo>
                    <a:pt x="19050" y="292100"/>
                  </a:lnTo>
                  <a:lnTo>
                    <a:pt x="12700" y="284480"/>
                  </a:lnTo>
                  <a:lnTo>
                    <a:pt x="7620" y="276860"/>
                  </a:lnTo>
                  <a:lnTo>
                    <a:pt x="2540" y="269240"/>
                  </a:lnTo>
                  <a:lnTo>
                    <a:pt x="0" y="261620"/>
                  </a:lnTo>
                  <a:lnTo>
                    <a:pt x="0" y="254000"/>
                  </a:lnTo>
                  <a:lnTo>
                    <a:pt x="1270" y="246380"/>
                  </a:lnTo>
                  <a:lnTo>
                    <a:pt x="2540" y="238760"/>
                  </a:lnTo>
                  <a:lnTo>
                    <a:pt x="6350" y="232410"/>
                  </a:lnTo>
                  <a:lnTo>
                    <a:pt x="11430" y="224790"/>
                  </a:lnTo>
                  <a:lnTo>
                    <a:pt x="16510" y="218440"/>
                  </a:lnTo>
                  <a:lnTo>
                    <a:pt x="21590" y="212090"/>
                  </a:lnTo>
                  <a:lnTo>
                    <a:pt x="26670" y="204470"/>
                  </a:lnTo>
                  <a:lnTo>
                    <a:pt x="33020" y="196850"/>
                  </a:lnTo>
                  <a:lnTo>
                    <a:pt x="38100" y="190500"/>
                  </a:lnTo>
                  <a:lnTo>
                    <a:pt x="44450" y="182880"/>
                  </a:lnTo>
                  <a:lnTo>
                    <a:pt x="50800" y="173990"/>
                  </a:lnTo>
                  <a:lnTo>
                    <a:pt x="57150" y="166370"/>
                  </a:lnTo>
                  <a:lnTo>
                    <a:pt x="62230" y="158750"/>
                  </a:lnTo>
                  <a:lnTo>
                    <a:pt x="67310" y="151130"/>
                  </a:lnTo>
                  <a:lnTo>
                    <a:pt x="71120" y="142240"/>
                  </a:lnTo>
                  <a:lnTo>
                    <a:pt x="76200" y="134620"/>
                  </a:lnTo>
                  <a:lnTo>
                    <a:pt x="80010" y="127000"/>
                  </a:lnTo>
                  <a:lnTo>
                    <a:pt x="83820" y="119380"/>
                  </a:lnTo>
                  <a:lnTo>
                    <a:pt x="87630" y="111760"/>
                  </a:lnTo>
                  <a:lnTo>
                    <a:pt x="91440" y="104140"/>
                  </a:lnTo>
                  <a:lnTo>
                    <a:pt x="96520" y="96520"/>
                  </a:lnTo>
                  <a:lnTo>
                    <a:pt x="101600" y="88900"/>
                  </a:lnTo>
                  <a:lnTo>
                    <a:pt x="106680" y="81280"/>
                  </a:lnTo>
                  <a:lnTo>
                    <a:pt x="111760" y="73660"/>
                  </a:lnTo>
                  <a:lnTo>
                    <a:pt x="115570" y="66040"/>
                  </a:lnTo>
                  <a:lnTo>
                    <a:pt x="119380" y="58420"/>
                  </a:lnTo>
                  <a:lnTo>
                    <a:pt x="124460" y="50800"/>
                  </a:lnTo>
                  <a:lnTo>
                    <a:pt x="128270" y="43180"/>
                  </a:lnTo>
                  <a:lnTo>
                    <a:pt x="132080" y="34290"/>
                  </a:lnTo>
                  <a:lnTo>
                    <a:pt x="135890" y="26670"/>
                  </a:lnTo>
                  <a:lnTo>
                    <a:pt x="139700" y="19050"/>
                  </a:lnTo>
                  <a:lnTo>
                    <a:pt x="143510" y="10160"/>
                  </a:lnTo>
                  <a:lnTo>
                    <a:pt x="14859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Freihandform 29">
              <a:extLst>
                <a:ext uri="{FF2B5EF4-FFF2-40B4-BE49-F238E27FC236}">
                  <a16:creationId xmlns:a16="http://schemas.microsoft.com/office/drawing/2014/main" id="{E39BA76C-A59A-4FB0-9B2C-C8EB2C1F98D1}"/>
                </a:ext>
              </a:extLst>
            </p:cNvPr>
            <p:cNvSpPr/>
            <p:nvPr/>
          </p:nvSpPr>
          <p:spPr>
            <a:xfrm>
              <a:off x="3848624" y="616585"/>
              <a:ext cx="226982" cy="1022351"/>
            </a:xfrm>
            <a:custGeom>
              <a:avLst/>
              <a:gdLst/>
              <a:ahLst/>
              <a:cxnLst/>
              <a:rect l="0" t="0" r="0" b="0"/>
              <a:pathLst>
                <a:path w="227331" h="1022482">
                  <a:moveTo>
                    <a:pt x="54610" y="0"/>
                  </a:moveTo>
                  <a:lnTo>
                    <a:pt x="50800" y="7620"/>
                  </a:lnTo>
                  <a:lnTo>
                    <a:pt x="48260" y="15240"/>
                  </a:lnTo>
                  <a:lnTo>
                    <a:pt x="44450" y="24130"/>
                  </a:lnTo>
                  <a:lnTo>
                    <a:pt x="40640" y="31750"/>
                  </a:lnTo>
                  <a:lnTo>
                    <a:pt x="36830" y="40640"/>
                  </a:lnTo>
                  <a:lnTo>
                    <a:pt x="33020" y="48260"/>
                  </a:lnTo>
                  <a:lnTo>
                    <a:pt x="29210" y="55880"/>
                  </a:lnTo>
                  <a:lnTo>
                    <a:pt x="25400" y="64770"/>
                  </a:lnTo>
                  <a:lnTo>
                    <a:pt x="21590" y="73660"/>
                  </a:lnTo>
                  <a:lnTo>
                    <a:pt x="17780" y="83820"/>
                  </a:lnTo>
                  <a:lnTo>
                    <a:pt x="13970" y="93980"/>
                  </a:lnTo>
                  <a:lnTo>
                    <a:pt x="10160" y="102870"/>
                  </a:lnTo>
                  <a:lnTo>
                    <a:pt x="6350" y="113030"/>
                  </a:lnTo>
                  <a:lnTo>
                    <a:pt x="2540" y="123190"/>
                  </a:lnTo>
                  <a:lnTo>
                    <a:pt x="1270" y="134620"/>
                  </a:lnTo>
                  <a:lnTo>
                    <a:pt x="0" y="144780"/>
                  </a:lnTo>
                  <a:lnTo>
                    <a:pt x="1270" y="153670"/>
                  </a:lnTo>
                  <a:lnTo>
                    <a:pt x="2540" y="162560"/>
                  </a:lnTo>
                  <a:lnTo>
                    <a:pt x="5080" y="171450"/>
                  </a:lnTo>
                  <a:lnTo>
                    <a:pt x="8890" y="181610"/>
                  </a:lnTo>
                  <a:lnTo>
                    <a:pt x="12700" y="190500"/>
                  </a:lnTo>
                  <a:lnTo>
                    <a:pt x="16510" y="199390"/>
                  </a:lnTo>
                  <a:lnTo>
                    <a:pt x="20320" y="207010"/>
                  </a:lnTo>
                  <a:lnTo>
                    <a:pt x="24130" y="215900"/>
                  </a:lnTo>
                  <a:lnTo>
                    <a:pt x="27940" y="223520"/>
                  </a:lnTo>
                  <a:lnTo>
                    <a:pt x="33020" y="231140"/>
                  </a:lnTo>
                  <a:lnTo>
                    <a:pt x="39370" y="238760"/>
                  </a:lnTo>
                  <a:lnTo>
                    <a:pt x="44450" y="246380"/>
                  </a:lnTo>
                  <a:lnTo>
                    <a:pt x="50800" y="254000"/>
                  </a:lnTo>
                  <a:lnTo>
                    <a:pt x="57150" y="261620"/>
                  </a:lnTo>
                  <a:lnTo>
                    <a:pt x="64770" y="269240"/>
                  </a:lnTo>
                  <a:lnTo>
                    <a:pt x="71120" y="275590"/>
                  </a:lnTo>
                  <a:lnTo>
                    <a:pt x="77470" y="281940"/>
                  </a:lnTo>
                  <a:lnTo>
                    <a:pt x="83820" y="287020"/>
                  </a:lnTo>
                  <a:lnTo>
                    <a:pt x="91440" y="293370"/>
                  </a:lnTo>
                  <a:lnTo>
                    <a:pt x="99060" y="299720"/>
                  </a:lnTo>
                  <a:lnTo>
                    <a:pt x="107950" y="306070"/>
                  </a:lnTo>
                  <a:lnTo>
                    <a:pt x="116840" y="313690"/>
                  </a:lnTo>
                  <a:lnTo>
                    <a:pt x="127000" y="320040"/>
                  </a:lnTo>
                  <a:lnTo>
                    <a:pt x="135890" y="327660"/>
                  </a:lnTo>
                  <a:lnTo>
                    <a:pt x="144780" y="335280"/>
                  </a:lnTo>
                  <a:lnTo>
                    <a:pt x="153670" y="342900"/>
                  </a:lnTo>
                  <a:lnTo>
                    <a:pt x="161290" y="350520"/>
                  </a:lnTo>
                  <a:lnTo>
                    <a:pt x="167640" y="358140"/>
                  </a:lnTo>
                  <a:lnTo>
                    <a:pt x="173990" y="367030"/>
                  </a:lnTo>
                  <a:lnTo>
                    <a:pt x="179070" y="374650"/>
                  </a:lnTo>
                  <a:lnTo>
                    <a:pt x="185420" y="382270"/>
                  </a:lnTo>
                  <a:lnTo>
                    <a:pt x="190500" y="391160"/>
                  </a:lnTo>
                  <a:lnTo>
                    <a:pt x="196850" y="398780"/>
                  </a:lnTo>
                  <a:lnTo>
                    <a:pt x="200660" y="406400"/>
                  </a:lnTo>
                  <a:lnTo>
                    <a:pt x="205740" y="414020"/>
                  </a:lnTo>
                  <a:lnTo>
                    <a:pt x="209550" y="421640"/>
                  </a:lnTo>
                  <a:lnTo>
                    <a:pt x="213360" y="429260"/>
                  </a:lnTo>
                  <a:lnTo>
                    <a:pt x="217170" y="438150"/>
                  </a:lnTo>
                  <a:lnTo>
                    <a:pt x="219710" y="447040"/>
                  </a:lnTo>
                  <a:lnTo>
                    <a:pt x="222250" y="455930"/>
                  </a:lnTo>
                  <a:lnTo>
                    <a:pt x="223520" y="466090"/>
                  </a:lnTo>
                  <a:lnTo>
                    <a:pt x="224790" y="476250"/>
                  </a:lnTo>
                  <a:lnTo>
                    <a:pt x="226060" y="486410"/>
                  </a:lnTo>
                  <a:lnTo>
                    <a:pt x="227330" y="497840"/>
                  </a:lnTo>
                  <a:lnTo>
                    <a:pt x="227330" y="509270"/>
                  </a:lnTo>
                  <a:lnTo>
                    <a:pt x="227330" y="519430"/>
                  </a:lnTo>
                  <a:lnTo>
                    <a:pt x="226060" y="530860"/>
                  </a:lnTo>
                  <a:lnTo>
                    <a:pt x="224790" y="541020"/>
                  </a:lnTo>
                  <a:lnTo>
                    <a:pt x="223520" y="551180"/>
                  </a:lnTo>
                  <a:lnTo>
                    <a:pt x="222250" y="560070"/>
                  </a:lnTo>
                  <a:lnTo>
                    <a:pt x="219710" y="570230"/>
                  </a:lnTo>
                  <a:lnTo>
                    <a:pt x="218440" y="580390"/>
                  </a:lnTo>
                  <a:lnTo>
                    <a:pt x="215900" y="589280"/>
                  </a:lnTo>
                  <a:lnTo>
                    <a:pt x="214630" y="599440"/>
                  </a:lnTo>
                  <a:lnTo>
                    <a:pt x="212090" y="607060"/>
                  </a:lnTo>
                  <a:lnTo>
                    <a:pt x="209550" y="614680"/>
                  </a:lnTo>
                  <a:lnTo>
                    <a:pt x="207010" y="623570"/>
                  </a:lnTo>
                  <a:lnTo>
                    <a:pt x="204470" y="633730"/>
                  </a:lnTo>
                  <a:lnTo>
                    <a:pt x="200660" y="641350"/>
                  </a:lnTo>
                  <a:lnTo>
                    <a:pt x="198120" y="648970"/>
                  </a:lnTo>
                  <a:lnTo>
                    <a:pt x="195580" y="659130"/>
                  </a:lnTo>
                  <a:lnTo>
                    <a:pt x="193040" y="668020"/>
                  </a:lnTo>
                  <a:lnTo>
                    <a:pt x="190500" y="675640"/>
                  </a:lnTo>
                  <a:lnTo>
                    <a:pt x="186690" y="684530"/>
                  </a:lnTo>
                  <a:lnTo>
                    <a:pt x="184150" y="693420"/>
                  </a:lnTo>
                  <a:lnTo>
                    <a:pt x="181610" y="702310"/>
                  </a:lnTo>
                  <a:lnTo>
                    <a:pt x="177800" y="709930"/>
                  </a:lnTo>
                  <a:lnTo>
                    <a:pt x="175260" y="718820"/>
                  </a:lnTo>
                  <a:lnTo>
                    <a:pt x="172720" y="727710"/>
                  </a:lnTo>
                  <a:lnTo>
                    <a:pt x="168910" y="736600"/>
                  </a:lnTo>
                  <a:lnTo>
                    <a:pt x="165100" y="745490"/>
                  </a:lnTo>
                  <a:lnTo>
                    <a:pt x="161290" y="754380"/>
                  </a:lnTo>
                  <a:lnTo>
                    <a:pt x="158750" y="763270"/>
                  </a:lnTo>
                  <a:lnTo>
                    <a:pt x="154940" y="772160"/>
                  </a:lnTo>
                  <a:lnTo>
                    <a:pt x="151130" y="781050"/>
                  </a:lnTo>
                  <a:lnTo>
                    <a:pt x="148590" y="788670"/>
                  </a:lnTo>
                  <a:lnTo>
                    <a:pt x="144780" y="795020"/>
                  </a:lnTo>
                  <a:lnTo>
                    <a:pt x="142240" y="801370"/>
                  </a:lnTo>
                  <a:lnTo>
                    <a:pt x="138430" y="808990"/>
                  </a:lnTo>
                  <a:lnTo>
                    <a:pt x="135890" y="816610"/>
                  </a:lnTo>
                  <a:lnTo>
                    <a:pt x="132080" y="825500"/>
                  </a:lnTo>
                  <a:lnTo>
                    <a:pt x="127000" y="835660"/>
                  </a:lnTo>
                  <a:lnTo>
                    <a:pt x="123190" y="844550"/>
                  </a:lnTo>
                  <a:lnTo>
                    <a:pt x="119380" y="853440"/>
                  </a:lnTo>
                  <a:lnTo>
                    <a:pt x="114300" y="862330"/>
                  </a:lnTo>
                  <a:lnTo>
                    <a:pt x="109220" y="872490"/>
                  </a:lnTo>
                  <a:lnTo>
                    <a:pt x="105410" y="881380"/>
                  </a:lnTo>
                  <a:lnTo>
                    <a:pt x="101600" y="891540"/>
                  </a:lnTo>
                  <a:lnTo>
                    <a:pt x="99060" y="901700"/>
                  </a:lnTo>
                  <a:lnTo>
                    <a:pt x="96520" y="913130"/>
                  </a:lnTo>
                  <a:lnTo>
                    <a:pt x="96520" y="923290"/>
                  </a:lnTo>
                  <a:lnTo>
                    <a:pt x="97790" y="932180"/>
                  </a:lnTo>
                  <a:lnTo>
                    <a:pt x="100330" y="942340"/>
                  </a:lnTo>
                  <a:lnTo>
                    <a:pt x="104140" y="951230"/>
                  </a:lnTo>
                  <a:lnTo>
                    <a:pt x="106680" y="961390"/>
                  </a:lnTo>
                  <a:lnTo>
                    <a:pt x="110490" y="971550"/>
                  </a:lnTo>
                  <a:lnTo>
                    <a:pt x="113030" y="980440"/>
                  </a:lnTo>
                  <a:lnTo>
                    <a:pt x="116840" y="988060"/>
                  </a:lnTo>
                  <a:lnTo>
                    <a:pt x="119380" y="996950"/>
                  </a:lnTo>
                  <a:lnTo>
                    <a:pt x="121920" y="1004570"/>
                  </a:lnTo>
                  <a:lnTo>
                    <a:pt x="125730" y="1012190"/>
                  </a:lnTo>
                  <a:lnTo>
                    <a:pt x="128270" y="1019810"/>
                  </a:lnTo>
                  <a:lnTo>
                    <a:pt x="129339" y="1022481"/>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ihandform 30">
              <a:extLst>
                <a:ext uri="{FF2B5EF4-FFF2-40B4-BE49-F238E27FC236}">
                  <a16:creationId xmlns:a16="http://schemas.microsoft.com/office/drawing/2014/main" id="{51F5AD38-5114-4DD3-8776-7C6930A0A6BA}"/>
                </a:ext>
              </a:extLst>
            </p:cNvPr>
            <p:cNvSpPr/>
            <p:nvPr/>
          </p:nvSpPr>
          <p:spPr>
            <a:xfrm>
              <a:off x="4167669" y="981710"/>
              <a:ext cx="207934" cy="403225"/>
            </a:xfrm>
            <a:custGeom>
              <a:avLst/>
              <a:gdLst/>
              <a:ahLst/>
              <a:cxnLst/>
              <a:rect l="0" t="0" r="0" b="0"/>
              <a:pathLst>
                <a:path w="207011" h="403861">
                  <a:moveTo>
                    <a:pt x="0" y="403860"/>
                  </a:moveTo>
                  <a:lnTo>
                    <a:pt x="8890" y="400050"/>
                  </a:lnTo>
                  <a:lnTo>
                    <a:pt x="17780" y="397510"/>
                  </a:lnTo>
                  <a:lnTo>
                    <a:pt x="27940" y="393700"/>
                  </a:lnTo>
                  <a:lnTo>
                    <a:pt x="35560" y="391160"/>
                  </a:lnTo>
                  <a:lnTo>
                    <a:pt x="44450" y="388620"/>
                  </a:lnTo>
                  <a:lnTo>
                    <a:pt x="53340" y="386080"/>
                  </a:lnTo>
                  <a:lnTo>
                    <a:pt x="62230" y="382270"/>
                  </a:lnTo>
                  <a:lnTo>
                    <a:pt x="71120" y="378460"/>
                  </a:lnTo>
                  <a:lnTo>
                    <a:pt x="80010" y="375920"/>
                  </a:lnTo>
                  <a:lnTo>
                    <a:pt x="88900" y="372110"/>
                  </a:lnTo>
                  <a:lnTo>
                    <a:pt x="97790" y="368300"/>
                  </a:lnTo>
                  <a:lnTo>
                    <a:pt x="104140" y="363220"/>
                  </a:lnTo>
                  <a:lnTo>
                    <a:pt x="107950" y="356870"/>
                  </a:lnTo>
                  <a:lnTo>
                    <a:pt x="111760" y="347980"/>
                  </a:lnTo>
                  <a:lnTo>
                    <a:pt x="113030" y="337820"/>
                  </a:lnTo>
                  <a:lnTo>
                    <a:pt x="114300" y="327660"/>
                  </a:lnTo>
                  <a:lnTo>
                    <a:pt x="115570" y="316230"/>
                  </a:lnTo>
                  <a:lnTo>
                    <a:pt x="116840" y="304800"/>
                  </a:lnTo>
                  <a:lnTo>
                    <a:pt x="118110" y="294640"/>
                  </a:lnTo>
                  <a:lnTo>
                    <a:pt x="119380" y="285750"/>
                  </a:lnTo>
                  <a:lnTo>
                    <a:pt x="120650" y="276860"/>
                  </a:lnTo>
                  <a:lnTo>
                    <a:pt x="121920" y="267970"/>
                  </a:lnTo>
                  <a:lnTo>
                    <a:pt x="124460" y="257810"/>
                  </a:lnTo>
                  <a:lnTo>
                    <a:pt x="127000" y="247650"/>
                  </a:lnTo>
                  <a:lnTo>
                    <a:pt x="128270" y="240030"/>
                  </a:lnTo>
                  <a:lnTo>
                    <a:pt x="129540" y="232410"/>
                  </a:lnTo>
                  <a:lnTo>
                    <a:pt x="130810" y="222250"/>
                  </a:lnTo>
                  <a:lnTo>
                    <a:pt x="133350" y="212090"/>
                  </a:lnTo>
                  <a:lnTo>
                    <a:pt x="135890" y="201930"/>
                  </a:lnTo>
                  <a:lnTo>
                    <a:pt x="139700" y="190500"/>
                  </a:lnTo>
                  <a:lnTo>
                    <a:pt x="142240" y="179070"/>
                  </a:lnTo>
                  <a:lnTo>
                    <a:pt x="146050" y="167640"/>
                  </a:lnTo>
                  <a:lnTo>
                    <a:pt x="149860" y="154940"/>
                  </a:lnTo>
                  <a:lnTo>
                    <a:pt x="153670" y="144780"/>
                  </a:lnTo>
                  <a:lnTo>
                    <a:pt x="156210" y="135890"/>
                  </a:lnTo>
                  <a:lnTo>
                    <a:pt x="158750" y="127000"/>
                  </a:lnTo>
                  <a:lnTo>
                    <a:pt x="161290" y="119380"/>
                  </a:lnTo>
                  <a:lnTo>
                    <a:pt x="162560" y="113030"/>
                  </a:lnTo>
                  <a:lnTo>
                    <a:pt x="165100" y="105410"/>
                  </a:lnTo>
                  <a:lnTo>
                    <a:pt x="167640" y="99060"/>
                  </a:lnTo>
                  <a:lnTo>
                    <a:pt x="168910" y="92710"/>
                  </a:lnTo>
                  <a:lnTo>
                    <a:pt x="172720" y="86360"/>
                  </a:lnTo>
                  <a:lnTo>
                    <a:pt x="175260" y="78740"/>
                  </a:lnTo>
                  <a:lnTo>
                    <a:pt x="177800" y="71120"/>
                  </a:lnTo>
                  <a:lnTo>
                    <a:pt x="181610" y="64770"/>
                  </a:lnTo>
                  <a:lnTo>
                    <a:pt x="185420" y="57150"/>
                  </a:lnTo>
                  <a:lnTo>
                    <a:pt x="187960" y="49530"/>
                  </a:lnTo>
                  <a:lnTo>
                    <a:pt x="191770" y="43180"/>
                  </a:lnTo>
                  <a:lnTo>
                    <a:pt x="194310" y="36830"/>
                  </a:lnTo>
                  <a:lnTo>
                    <a:pt x="196850" y="29210"/>
                  </a:lnTo>
                  <a:lnTo>
                    <a:pt x="199390" y="22860"/>
                  </a:lnTo>
                  <a:lnTo>
                    <a:pt x="203200" y="13970"/>
                  </a:lnTo>
                  <a:lnTo>
                    <a:pt x="20701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ihandform 31">
              <a:extLst>
                <a:ext uri="{FF2B5EF4-FFF2-40B4-BE49-F238E27FC236}">
                  <a16:creationId xmlns:a16="http://schemas.microsoft.com/office/drawing/2014/main" id="{03E68415-2969-4E37-9F16-9A3F7D1AD601}"/>
                </a:ext>
              </a:extLst>
            </p:cNvPr>
            <p:cNvSpPr/>
            <p:nvPr/>
          </p:nvSpPr>
          <p:spPr>
            <a:xfrm>
              <a:off x="3596246" y="1207135"/>
              <a:ext cx="52380" cy="171450"/>
            </a:xfrm>
            <a:custGeom>
              <a:avLst/>
              <a:gdLst/>
              <a:ahLst/>
              <a:cxnLst/>
              <a:rect l="0" t="0" r="0" b="0"/>
              <a:pathLst>
                <a:path w="52071" h="172721">
                  <a:moveTo>
                    <a:pt x="52070" y="172720"/>
                  </a:moveTo>
                  <a:lnTo>
                    <a:pt x="45720" y="166370"/>
                  </a:lnTo>
                  <a:lnTo>
                    <a:pt x="40640" y="160020"/>
                  </a:lnTo>
                  <a:lnTo>
                    <a:pt x="35560" y="153670"/>
                  </a:lnTo>
                  <a:lnTo>
                    <a:pt x="29210" y="146050"/>
                  </a:lnTo>
                  <a:lnTo>
                    <a:pt x="25400" y="137160"/>
                  </a:lnTo>
                  <a:lnTo>
                    <a:pt x="20320" y="128270"/>
                  </a:lnTo>
                  <a:lnTo>
                    <a:pt x="16510" y="119380"/>
                  </a:lnTo>
                  <a:lnTo>
                    <a:pt x="13970" y="109220"/>
                  </a:lnTo>
                  <a:lnTo>
                    <a:pt x="11430" y="99060"/>
                  </a:lnTo>
                  <a:lnTo>
                    <a:pt x="8890" y="88900"/>
                  </a:lnTo>
                  <a:lnTo>
                    <a:pt x="7620" y="80010"/>
                  </a:lnTo>
                  <a:lnTo>
                    <a:pt x="6350" y="71120"/>
                  </a:lnTo>
                  <a:lnTo>
                    <a:pt x="5080" y="62230"/>
                  </a:lnTo>
                  <a:lnTo>
                    <a:pt x="3810" y="54610"/>
                  </a:lnTo>
                  <a:lnTo>
                    <a:pt x="2540" y="46990"/>
                  </a:lnTo>
                  <a:lnTo>
                    <a:pt x="1270" y="39370"/>
                  </a:lnTo>
                  <a:lnTo>
                    <a:pt x="1270" y="31750"/>
                  </a:lnTo>
                  <a:lnTo>
                    <a:pt x="0" y="24130"/>
                  </a:lnTo>
                  <a:lnTo>
                    <a:pt x="0" y="15240"/>
                  </a:lnTo>
                  <a:lnTo>
                    <a:pt x="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ihandform 32">
              <a:extLst>
                <a:ext uri="{FF2B5EF4-FFF2-40B4-BE49-F238E27FC236}">
                  <a16:creationId xmlns:a16="http://schemas.microsoft.com/office/drawing/2014/main" id="{D5B70EC0-262E-4530-977A-A60125119F86}"/>
                </a:ext>
              </a:extLst>
            </p:cNvPr>
            <p:cNvSpPr/>
            <p:nvPr/>
          </p:nvSpPr>
          <p:spPr>
            <a:xfrm>
              <a:off x="4732743" y="1569086"/>
              <a:ext cx="277775" cy="288925"/>
            </a:xfrm>
            <a:custGeom>
              <a:avLst/>
              <a:gdLst/>
              <a:ahLst/>
              <a:cxnLst/>
              <a:rect l="0" t="0" r="0" b="0"/>
              <a:pathLst>
                <a:path w="276861" h="288291">
                  <a:moveTo>
                    <a:pt x="0" y="248920"/>
                  </a:moveTo>
                  <a:lnTo>
                    <a:pt x="7620" y="251460"/>
                  </a:lnTo>
                  <a:lnTo>
                    <a:pt x="15240" y="255270"/>
                  </a:lnTo>
                  <a:lnTo>
                    <a:pt x="24130" y="259080"/>
                  </a:lnTo>
                  <a:lnTo>
                    <a:pt x="31750" y="262890"/>
                  </a:lnTo>
                  <a:lnTo>
                    <a:pt x="40640" y="266700"/>
                  </a:lnTo>
                  <a:lnTo>
                    <a:pt x="48260" y="270510"/>
                  </a:lnTo>
                  <a:lnTo>
                    <a:pt x="55880" y="274320"/>
                  </a:lnTo>
                  <a:lnTo>
                    <a:pt x="63500" y="279400"/>
                  </a:lnTo>
                  <a:lnTo>
                    <a:pt x="71120" y="284480"/>
                  </a:lnTo>
                  <a:lnTo>
                    <a:pt x="78740" y="287020"/>
                  </a:lnTo>
                  <a:lnTo>
                    <a:pt x="86360" y="288290"/>
                  </a:lnTo>
                  <a:lnTo>
                    <a:pt x="95250" y="287020"/>
                  </a:lnTo>
                  <a:lnTo>
                    <a:pt x="101600" y="283210"/>
                  </a:lnTo>
                  <a:lnTo>
                    <a:pt x="109220" y="279400"/>
                  </a:lnTo>
                  <a:lnTo>
                    <a:pt x="115570" y="273050"/>
                  </a:lnTo>
                  <a:lnTo>
                    <a:pt x="121920" y="265430"/>
                  </a:lnTo>
                  <a:lnTo>
                    <a:pt x="129540" y="256540"/>
                  </a:lnTo>
                  <a:lnTo>
                    <a:pt x="135890" y="248920"/>
                  </a:lnTo>
                  <a:lnTo>
                    <a:pt x="142240" y="238760"/>
                  </a:lnTo>
                  <a:lnTo>
                    <a:pt x="147320" y="229870"/>
                  </a:lnTo>
                  <a:lnTo>
                    <a:pt x="152400" y="222250"/>
                  </a:lnTo>
                  <a:lnTo>
                    <a:pt x="156210" y="214630"/>
                  </a:lnTo>
                  <a:lnTo>
                    <a:pt x="160020" y="208280"/>
                  </a:lnTo>
                  <a:lnTo>
                    <a:pt x="163830" y="201930"/>
                  </a:lnTo>
                  <a:lnTo>
                    <a:pt x="167640" y="194310"/>
                  </a:lnTo>
                  <a:lnTo>
                    <a:pt x="171450" y="187960"/>
                  </a:lnTo>
                  <a:lnTo>
                    <a:pt x="175260" y="180340"/>
                  </a:lnTo>
                  <a:lnTo>
                    <a:pt x="179070" y="172720"/>
                  </a:lnTo>
                  <a:lnTo>
                    <a:pt x="182880" y="165100"/>
                  </a:lnTo>
                  <a:lnTo>
                    <a:pt x="186690" y="156210"/>
                  </a:lnTo>
                  <a:lnTo>
                    <a:pt x="190500" y="148590"/>
                  </a:lnTo>
                  <a:lnTo>
                    <a:pt x="195580" y="139700"/>
                  </a:lnTo>
                  <a:lnTo>
                    <a:pt x="200660" y="130810"/>
                  </a:lnTo>
                  <a:lnTo>
                    <a:pt x="207010" y="120650"/>
                  </a:lnTo>
                  <a:lnTo>
                    <a:pt x="212090" y="111760"/>
                  </a:lnTo>
                  <a:lnTo>
                    <a:pt x="218440" y="101600"/>
                  </a:lnTo>
                  <a:lnTo>
                    <a:pt x="224790" y="92710"/>
                  </a:lnTo>
                  <a:lnTo>
                    <a:pt x="231140" y="82550"/>
                  </a:lnTo>
                  <a:lnTo>
                    <a:pt x="236220" y="72390"/>
                  </a:lnTo>
                  <a:lnTo>
                    <a:pt x="242570" y="62230"/>
                  </a:lnTo>
                  <a:lnTo>
                    <a:pt x="248920" y="50800"/>
                  </a:lnTo>
                  <a:lnTo>
                    <a:pt x="255270" y="39370"/>
                  </a:lnTo>
                  <a:lnTo>
                    <a:pt x="264160" y="24130"/>
                  </a:lnTo>
                  <a:lnTo>
                    <a:pt x="27686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ihandform 33">
              <a:extLst>
                <a:ext uri="{FF2B5EF4-FFF2-40B4-BE49-F238E27FC236}">
                  <a16:creationId xmlns:a16="http://schemas.microsoft.com/office/drawing/2014/main" id="{9537E615-9F3A-4E19-8366-90B9E0292355}"/>
                </a:ext>
              </a:extLst>
            </p:cNvPr>
            <p:cNvSpPr/>
            <p:nvPr/>
          </p:nvSpPr>
          <p:spPr>
            <a:xfrm>
              <a:off x="5183532" y="1002348"/>
              <a:ext cx="193649" cy="98425"/>
            </a:xfrm>
            <a:custGeom>
              <a:avLst/>
              <a:gdLst/>
              <a:ahLst/>
              <a:cxnLst/>
              <a:rect l="0" t="0" r="0" b="0"/>
              <a:pathLst>
                <a:path w="193041" h="99061">
                  <a:moveTo>
                    <a:pt x="0" y="88900"/>
                  </a:moveTo>
                  <a:lnTo>
                    <a:pt x="3810" y="93980"/>
                  </a:lnTo>
                  <a:lnTo>
                    <a:pt x="11430" y="96520"/>
                  </a:lnTo>
                  <a:lnTo>
                    <a:pt x="20320" y="97790"/>
                  </a:lnTo>
                  <a:lnTo>
                    <a:pt x="30480" y="99060"/>
                  </a:lnTo>
                  <a:lnTo>
                    <a:pt x="40640" y="99060"/>
                  </a:lnTo>
                  <a:lnTo>
                    <a:pt x="49530" y="97790"/>
                  </a:lnTo>
                  <a:lnTo>
                    <a:pt x="58420" y="95250"/>
                  </a:lnTo>
                  <a:lnTo>
                    <a:pt x="66040" y="90170"/>
                  </a:lnTo>
                  <a:lnTo>
                    <a:pt x="72390" y="85090"/>
                  </a:lnTo>
                  <a:lnTo>
                    <a:pt x="80010" y="77470"/>
                  </a:lnTo>
                  <a:lnTo>
                    <a:pt x="86360" y="71120"/>
                  </a:lnTo>
                  <a:lnTo>
                    <a:pt x="93980" y="63500"/>
                  </a:lnTo>
                  <a:lnTo>
                    <a:pt x="101600" y="55880"/>
                  </a:lnTo>
                  <a:lnTo>
                    <a:pt x="109220" y="49530"/>
                  </a:lnTo>
                  <a:lnTo>
                    <a:pt x="116840" y="43180"/>
                  </a:lnTo>
                  <a:lnTo>
                    <a:pt x="125730" y="36830"/>
                  </a:lnTo>
                  <a:lnTo>
                    <a:pt x="134620" y="29210"/>
                  </a:lnTo>
                  <a:lnTo>
                    <a:pt x="143510" y="22860"/>
                  </a:lnTo>
                  <a:lnTo>
                    <a:pt x="152400" y="16510"/>
                  </a:lnTo>
                  <a:lnTo>
                    <a:pt x="160020" y="11430"/>
                  </a:lnTo>
                  <a:lnTo>
                    <a:pt x="168910" y="6350"/>
                  </a:lnTo>
                  <a:lnTo>
                    <a:pt x="177800" y="1270"/>
                  </a:lnTo>
                  <a:lnTo>
                    <a:pt x="185420" y="0"/>
                  </a:lnTo>
                  <a:lnTo>
                    <a:pt x="190500" y="1270"/>
                  </a:lnTo>
                  <a:lnTo>
                    <a:pt x="193040" y="5080"/>
                  </a:lnTo>
                  <a:lnTo>
                    <a:pt x="193040" y="10160"/>
                  </a:lnTo>
                  <a:lnTo>
                    <a:pt x="190500" y="17780"/>
                  </a:lnTo>
                  <a:lnTo>
                    <a:pt x="186690" y="25400"/>
                  </a:lnTo>
                  <a:lnTo>
                    <a:pt x="181610" y="34290"/>
                  </a:lnTo>
                  <a:lnTo>
                    <a:pt x="176530" y="43180"/>
                  </a:lnTo>
                  <a:lnTo>
                    <a:pt x="172720" y="50800"/>
                  </a:lnTo>
                  <a:lnTo>
                    <a:pt x="167640" y="59690"/>
                  </a:lnTo>
                  <a:lnTo>
                    <a:pt x="162560" y="67310"/>
                  </a:lnTo>
                  <a:lnTo>
                    <a:pt x="156210" y="76200"/>
                  </a:lnTo>
                  <a:lnTo>
                    <a:pt x="151130" y="83820"/>
                  </a:lnTo>
                  <a:lnTo>
                    <a:pt x="143510" y="9525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ihandform 34">
              <a:extLst>
                <a:ext uri="{FF2B5EF4-FFF2-40B4-BE49-F238E27FC236}">
                  <a16:creationId xmlns:a16="http://schemas.microsoft.com/office/drawing/2014/main" id="{12B76600-E5CF-486B-A060-11D1CBDB7560}"/>
                </a:ext>
              </a:extLst>
            </p:cNvPr>
            <p:cNvSpPr/>
            <p:nvPr/>
          </p:nvSpPr>
          <p:spPr>
            <a:xfrm>
              <a:off x="4554967" y="1027748"/>
              <a:ext cx="80951" cy="207962"/>
            </a:xfrm>
            <a:custGeom>
              <a:avLst/>
              <a:gdLst/>
              <a:ahLst/>
              <a:cxnLst/>
              <a:rect l="0" t="0" r="0" b="0"/>
              <a:pathLst>
                <a:path w="81281" h="208281">
                  <a:moveTo>
                    <a:pt x="0" y="208280"/>
                  </a:moveTo>
                  <a:lnTo>
                    <a:pt x="3810" y="201930"/>
                  </a:lnTo>
                  <a:lnTo>
                    <a:pt x="6350" y="194310"/>
                  </a:lnTo>
                  <a:lnTo>
                    <a:pt x="10160" y="186690"/>
                  </a:lnTo>
                  <a:lnTo>
                    <a:pt x="13970" y="177800"/>
                  </a:lnTo>
                  <a:lnTo>
                    <a:pt x="17780" y="168910"/>
                  </a:lnTo>
                  <a:lnTo>
                    <a:pt x="21590" y="158750"/>
                  </a:lnTo>
                  <a:lnTo>
                    <a:pt x="25400" y="149860"/>
                  </a:lnTo>
                  <a:lnTo>
                    <a:pt x="29210" y="139700"/>
                  </a:lnTo>
                  <a:lnTo>
                    <a:pt x="31750" y="130810"/>
                  </a:lnTo>
                  <a:lnTo>
                    <a:pt x="35560" y="121920"/>
                  </a:lnTo>
                  <a:lnTo>
                    <a:pt x="38100" y="113030"/>
                  </a:lnTo>
                  <a:lnTo>
                    <a:pt x="41910" y="105410"/>
                  </a:lnTo>
                  <a:lnTo>
                    <a:pt x="45720" y="96520"/>
                  </a:lnTo>
                  <a:lnTo>
                    <a:pt x="49530" y="87630"/>
                  </a:lnTo>
                  <a:lnTo>
                    <a:pt x="53340" y="78740"/>
                  </a:lnTo>
                  <a:lnTo>
                    <a:pt x="57150" y="71120"/>
                  </a:lnTo>
                  <a:lnTo>
                    <a:pt x="59690" y="62230"/>
                  </a:lnTo>
                  <a:lnTo>
                    <a:pt x="63500" y="53340"/>
                  </a:lnTo>
                  <a:lnTo>
                    <a:pt x="67310" y="44450"/>
                  </a:lnTo>
                  <a:lnTo>
                    <a:pt x="71120" y="35560"/>
                  </a:lnTo>
                  <a:lnTo>
                    <a:pt x="74930" y="21590"/>
                  </a:lnTo>
                  <a:lnTo>
                    <a:pt x="8128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ihandform 35">
              <a:extLst>
                <a:ext uri="{FF2B5EF4-FFF2-40B4-BE49-F238E27FC236}">
                  <a16:creationId xmlns:a16="http://schemas.microsoft.com/office/drawing/2014/main" id="{AC24EA68-4FCF-4EFB-9F20-A5D67D9EB2A1}"/>
                </a:ext>
              </a:extLst>
            </p:cNvPr>
            <p:cNvSpPr/>
            <p:nvPr/>
          </p:nvSpPr>
          <p:spPr>
            <a:xfrm>
              <a:off x="3026410" y="1419861"/>
              <a:ext cx="304759" cy="422275"/>
            </a:xfrm>
            <a:custGeom>
              <a:avLst/>
              <a:gdLst/>
              <a:ahLst/>
              <a:cxnLst/>
              <a:rect l="0" t="0" r="0" b="0"/>
              <a:pathLst>
                <a:path w="304801" h="422911">
                  <a:moveTo>
                    <a:pt x="304800" y="421640"/>
                  </a:moveTo>
                  <a:lnTo>
                    <a:pt x="295910" y="421640"/>
                  </a:lnTo>
                  <a:lnTo>
                    <a:pt x="287020" y="422910"/>
                  </a:lnTo>
                  <a:lnTo>
                    <a:pt x="279400" y="422910"/>
                  </a:lnTo>
                  <a:lnTo>
                    <a:pt x="270510" y="422910"/>
                  </a:lnTo>
                  <a:lnTo>
                    <a:pt x="261620" y="422910"/>
                  </a:lnTo>
                  <a:lnTo>
                    <a:pt x="251460" y="421640"/>
                  </a:lnTo>
                  <a:lnTo>
                    <a:pt x="241300" y="420370"/>
                  </a:lnTo>
                  <a:lnTo>
                    <a:pt x="232410" y="419100"/>
                  </a:lnTo>
                  <a:lnTo>
                    <a:pt x="223520" y="416560"/>
                  </a:lnTo>
                  <a:lnTo>
                    <a:pt x="213360" y="414020"/>
                  </a:lnTo>
                  <a:lnTo>
                    <a:pt x="203200" y="411480"/>
                  </a:lnTo>
                  <a:lnTo>
                    <a:pt x="193040" y="408940"/>
                  </a:lnTo>
                  <a:lnTo>
                    <a:pt x="184150" y="406400"/>
                  </a:lnTo>
                  <a:lnTo>
                    <a:pt x="173990" y="402590"/>
                  </a:lnTo>
                  <a:lnTo>
                    <a:pt x="166370" y="396240"/>
                  </a:lnTo>
                  <a:lnTo>
                    <a:pt x="158750" y="388620"/>
                  </a:lnTo>
                  <a:lnTo>
                    <a:pt x="152400" y="381000"/>
                  </a:lnTo>
                  <a:lnTo>
                    <a:pt x="148590" y="373380"/>
                  </a:lnTo>
                  <a:lnTo>
                    <a:pt x="144780" y="365760"/>
                  </a:lnTo>
                  <a:lnTo>
                    <a:pt x="140970" y="358140"/>
                  </a:lnTo>
                  <a:lnTo>
                    <a:pt x="137160" y="349250"/>
                  </a:lnTo>
                  <a:lnTo>
                    <a:pt x="135890" y="340360"/>
                  </a:lnTo>
                  <a:lnTo>
                    <a:pt x="133350" y="332740"/>
                  </a:lnTo>
                  <a:lnTo>
                    <a:pt x="132080" y="326390"/>
                  </a:lnTo>
                  <a:lnTo>
                    <a:pt x="130810" y="318770"/>
                  </a:lnTo>
                  <a:lnTo>
                    <a:pt x="128270" y="309880"/>
                  </a:lnTo>
                  <a:lnTo>
                    <a:pt x="125730" y="300990"/>
                  </a:lnTo>
                  <a:lnTo>
                    <a:pt x="123190" y="290830"/>
                  </a:lnTo>
                  <a:lnTo>
                    <a:pt x="120650" y="283210"/>
                  </a:lnTo>
                  <a:lnTo>
                    <a:pt x="118110" y="274320"/>
                  </a:lnTo>
                  <a:lnTo>
                    <a:pt x="115570" y="267970"/>
                  </a:lnTo>
                  <a:lnTo>
                    <a:pt x="114300" y="260350"/>
                  </a:lnTo>
                  <a:lnTo>
                    <a:pt x="110490" y="252730"/>
                  </a:lnTo>
                  <a:lnTo>
                    <a:pt x="106680" y="243840"/>
                  </a:lnTo>
                  <a:lnTo>
                    <a:pt x="102870" y="236220"/>
                  </a:lnTo>
                  <a:lnTo>
                    <a:pt x="97790" y="227330"/>
                  </a:lnTo>
                  <a:lnTo>
                    <a:pt x="92710" y="217170"/>
                  </a:lnTo>
                  <a:lnTo>
                    <a:pt x="87630" y="208280"/>
                  </a:lnTo>
                  <a:lnTo>
                    <a:pt x="83820" y="199390"/>
                  </a:lnTo>
                  <a:lnTo>
                    <a:pt x="80010" y="190500"/>
                  </a:lnTo>
                  <a:lnTo>
                    <a:pt x="74930" y="181610"/>
                  </a:lnTo>
                  <a:lnTo>
                    <a:pt x="71120" y="172720"/>
                  </a:lnTo>
                  <a:lnTo>
                    <a:pt x="66040" y="163830"/>
                  </a:lnTo>
                  <a:lnTo>
                    <a:pt x="60960" y="154940"/>
                  </a:lnTo>
                  <a:lnTo>
                    <a:pt x="55880" y="146050"/>
                  </a:lnTo>
                  <a:lnTo>
                    <a:pt x="50800" y="137160"/>
                  </a:lnTo>
                  <a:lnTo>
                    <a:pt x="46990" y="128270"/>
                  </a:lnTo>
                  <a:lnTo>
                    <a:pt x="43180" y="119380"/>
                  </a:lnTo>
                  <a:lnTo>
                    <a:pt x="39370" y="110490"/>
                  </a:lnTo>
                  <a:lnTo>
                    <a:pt x="35560" y="102870"/>
                  </a:lnTo>
                  <a:lnTo>
                    <a:pt x="31750" y="95250"/>
                  </a:lnTo>
                  <a:lnTo>
                    <a:pt x="27940" y="86360"/>
                  </a:lnTo>
                  <a:lnTo>
                    <a:pt x="22860" y="78740"/>
                  </a:lnTo>
                  <a:lnTo>
                    <a:pt x="19050" y="69850"/>
                  </a:lnTo>
                  <a:lnTo>
                    <a:pt x="13970" y="60960"/>
                  </a:lnTo>
                  <a:lnTo>
                    <a:pt x="10160" y="50800"/>
                  </a:lnTo>
                  <a:lnTo>
                    <a:pt x="6350" y="40640"/>
                  </a:lnTo>
                  <a:lnTo>
                    <a:pt x="3810" y="31750"/>
                  </a:lnTo>
                  <a:lnTo>
                    <a:pt x="0" y="22860"/>
                  </a:lnTo>
                  <a:lnTo>
                    <a:pt x="0" y="12700"/>
                  </a:lnTo>
                  <a:lnTo>
                    <a:pt x="381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ihandform 36">
              <a:extLst>
                <a:ext uri="{FF2B5EF4-FFF2-40B4-BE49-F238E27FC236}">
                  <a16:creationId xmlns:a16="http://schemas.microsoft.com/office/drawing/2014/main" id="{48A2766D-D9B4-4CB0-9CD8-AA681FAAF312}"/>
                </a:ext>
              </a:extLst>
            </p:cNvPr>
            <p:cNvSpPr/>
            <p:nvPr/>
          </p:nvSpPr>
          <p:spPr>
            <a:xfrm>
              <a:off x="3059744" y="1511936"/>
              <a:ext cx="242854" cy="228600"/>
            </a:xfrm>
            <a:custGeom>
              <a:avLst/>
              <a:gdLst/>
              <a:ahLst/>
              <a:cxnLst/>
              <a:rect l="0" t="0" r="0" b="0"/>
              <a:pathLst>
                <a:path w="242571" h="227331">
                  <a:moveTo>
                    <a:pt x="242570" y="224790"/>
                  </a:moveTo>
                  <a:lnTo>
                    <a:pt x="236220" y="227330"/>
                  </a:lnTo>
                  <a:lnTo>
                    <a:pt x="229870" y="226060"/>
                  </a:lnTo>
                  <a:lnTo>
                    <a:pt x="222250" y="223520"/>
                  </a:lnTo>
                  <a:lnTo>
                    <a:pt x="214630" y="220980"/>
                  </a:lnTo>
                  <a:lnTo>
                    <a:pt x="208280" y="215900"/>
                  </a:lnTo>
                  <a:lnTo>
                    <a:pt x="200660" y="209550"/>
                  </a:lnTo>
                  <a:lnTo>
                    <a:pt x="193040" y="204470"/>
                  </a:lnTo>
                  <a:lnTo>
                    <a:pt x="185420" y="198120"/>
                  </a:lnTo>
                  <a:lnTo>
                    <a:pt x="177800" y="193040"/>
                  </a:lnTo>
                  <a:lnTo>
                    <a:pt x="170180" y="187960"/>
                  </a:lnTo>
                  <a:lnTo>
                    <a:pt x="163830" y="181610"/>
                  </a:lnTo>
                  <a:lnTo>
                    <a:pt x="157480" y="175260"/>
                  </a:lnTo>
                  <a:lnTo>
                    <a:pt x="152400" y="168910"/>
                  </a:lnTo>
                  <a:lnTo>
                    <a:pt x="146050" y="161290"/>
                  </a:lnTo>
                  <a:lnTo>
                    <a:pt x="139700" y="153670"/>
                  </a:lnTo>
                  <a:lnTo>
                    <a:pt x="133350" y="146050"/>
                  </a:lnTo>
                  <a:lnTo>
                    <a:pt x="125730" y="138430"/>
                  </a:lnTo>
                  <a:lnTo>
                    <a:pt x="119380" y="130810"/>
                  </a:lnTo>
                  <a:lnTo>
                    <a:pt x="113030" y="123190"/>
                  </a:lnTo>
                  <a:lnTo>
                    <a:pt x="106680" y="115570"/>
                  </a:lnTo>
                  <a:lnTo>
                    <a:pt x="100330" y="109220"/>
                  </a:lnTo>
                  <a:lnTo>
                    <a:pt x="95250" y="102870"/>
                  </a:lnTo>
                  <a:lnTo>
                    <a:pt x="90170" y="96520"/>
                  </a:lnTo>
                  <a:lnTo>
                    <a:pt x="83820" y="90170"/>
                  </a:lnTo>
                  <a:lnTo>
                    <a:pt x="76200" y="82550"/>
                  </a:lnTo>
                  <a:lnTo>
                    <a:pt x="68580" y="74930"/>
                  </a:lnTo>
                  <a:lnTo>
                    <a:pt x="60960" y="67310"/>
                  </a:lnTo>
                  <a:lnTo>
                    <a:pt x="53340" y="60960"/>
                  </a:lnTo>
                  <a:lnTo>
                    <a:pt x="48260" y="55880"/>
                  </a:lnTo>
                  <a:lnTo>
                    <a:pt x="43180" y="50800"/>
                  </a:lnTo>
                  <a:lnTo>
                    <a:pt x="38100" y="44450"/>
                  </a:lnTo>
                  <a:lnTo>
                    <a:pt x="33020" y="39370"/>
                  </a:lnTo>
                  <a:lnTo>
                    <a:pt x="27940" y="34290"/>
                  </a:lnTo>
                  <a:lnTo>
                    <a:pt x="22860" y="27940"/>
                  </a:lnTo>
                  <a:lnTo>
                    <a:pt x="17780" y="21590"/>
                  </a:lnTo>
                  <a:lnTo>
                    <a:pt x="10160" y="13970"/>
                  </a:lnTo>
                  <a:lnTo>
                    <a:pt x="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63" name="Freihandform 38">
            <a:extLst>
              <a:ext uri="{FF2B5EF4-FFF2-40B4-BE49-F238E27FC236}">
                <a16:creationId xmlns:a16="http://schemas.microsoft.com/office/drawing/2014/main" id="{6ECD880B-35D4-421E-962E-F32783AB39FA}"/>
              </a:ext>
            </a:extLst>
          </p:cNvPr>
          <p:cNvSpPr/>
          <p:nvPr/>
        </p:nvSpPr>
        <p:spPr>
          <a:xfrm>
            <a:off x="4812376" y="3947519"/>
            <a:ext cx="252619" cy="730740"/>
          </a:xfrm>
          <a:custGeom>
            <a:avLst/>
            <a:gdLst/>
            <a:ahLst/>
            <a:cxnLst/>
            <a:rect l="0" t="0" r="0" b="0"/>
            <a:pathLst>
              <a:path w="280238" h="812517">
                <a:moveTo>
                  <a:pt x="0" y="0"/>
                </a:moveTo>
                <a:lnTo>
                  <a:pt x="1637" y="7960"/>
                </a:lnTo>
                <a:lnTo>
                  <a:pt x="3113" y="15962"/>
                </a:lnTo>
                <a:lnTo>
                  <a:pt x="4575" y="23520"/>
                </a:lnTo>
                <a:lnTo>
                  <a:pt x="6107" y="30878"/>
                </a:lnTo>
                <a:lnTo>
                  <a:pt x="7728" y="38213"/>
                </a:lnTo>
                <a:lnTo>
                  <a:pt x="9428" y="45689"/>
                </a:lnTo>
                <a:lnTo>
                  <a:pt x="11193" y="53495"/>
                </a:lnTo>
                <a:lnTo>
                  <a:pt x="13005" y="61691"/>
                </a:lnTo>
                <a:lnTo>
                  <a:pt x="14853" y="70069"/>
                </a:lnTo>
                <a:lnTo>
                  <a:pt x="16724" y="78222"/>
                </a:lnTo>
                <a:lnTo>
                  <a:pt x="18610" y="85938"/>
                </a:lnTo>
                <a:lnTo>
                  <a:pt x="20417" y="93213"/>
                </a:lnTo>
                <a:lnTo>
                  <a:pt x="22058" y="100936"/>
                </a:lnTo>
                <a:lnTo>
                  <a:pt x="23721" y="109945"/>
                </a:lnTo>
                <a:lnTo>
                  <a:pt x="25736" y="119520"/>
                </a:lnTo>
                <a:lnTo>
                  <a:pt x="28270" y="129304"/>
                </a:lnTo>
                <a:lnTo>
                  <a:pt x="31503" y="139440"/>
                </a:lnTo>
                <a:lnTo>
                  <a:pt x="35285" y="149202"/>
                </a:lnTo>
                <a:lnTo>
                  <a:pt x="38947" y="157563"/>
                </a:lnTo>
                <a:lnTo>
                  <a:pt x="42557" y="165533"/>
                </a:lnTo>
                <a:lnTo>
                  <a:pt x="46087" y="173876"/>
                </a:lnTo>
                <a:lnTo>
                  <a:pt x="48883" y="181751"/>
                </a:lnTo>
                <a:lnTo>
                  <a:pt x="50885" y="189195"/>
                </a:lnTo>
                <a:lnTo>
                  <a:pt x="52356" y="196386"/>
                </a:lnTo>
                <a:lnTo>
                  <a:pt x="53646" y="203317"/>
                </a:lnTo>
                <a:lnTo>
                  <a:pt x="54970" y="210007"/>
                </a:lnTo>
                <a:lnTo>
                  <a:pt x="56652" y="217302"/>
                </a:lnTo>
                <a:lnTo>
                  <a:pt x="59106" y="226212"/>
                </a:lnTo>
                <a:lnTo>
                  <a:pt x="62142" y="235569"/>
                </a:lnTo>
                <a:lnTo>
                  <a:pt x="65302" y="243831"/>
                </a:lnTo>
                <a:lnTo>
                  <a:pt x="68436" y="251112"/>
                </a:lnTo>
                <a:lnTo>
                  <a:pt x="71413" y="257989"/>
                </a:lnTo>
                <a:lnTo>
                  <a:pt x="74177" y="264832"/>
                </a:lnTo>
                <a:lnTo>
                  <a:pt x="76824" y="271708"/>
                </a:lnTo>
                <a:lnTo>
                  <a:pt x="79557" y="278486"/>
                </a:lnTo>
                <a:lnTo>
                  <a:pt x="82487" y="285083"/>
                </a:lnTo>
                <a:lnTo>
                  <a:pt x="85539" y="291577"/>
                </a:lnTo>
                <a:lnTo>
                  <a:pt x="88519" y="298163"/>
                </a:lnTo>
                <a:lnTo>
                  <a:pt x="91316" y="304948"/>
                </a:lnTo>
                <a:lnTo>
                  <a:pt x="93909" y="311948"/>
                </a:lnTo>
                <a:lnTo>
                  <a:pt x="96324" y="319136"/>
                </a:lnTo>
                <a:lnTo>
                  <a:pt x="98597" y="326468"/>
                </a:lnTo>
                <a:lnTo>
                  <a:pt x="100764" y="333818"/>
                </a:lnTo>
                <a:lnTo>
                  <a:pt x="102856" y="340986"/>
                </a:lnTo>
                <a:lnTo>
                  <a:pt x="104897" y="347880"/>
                </a:lnTo>
                <a:lnTo>
                  <a:pt x="106994" y="354591"/>
                </a:lnTo>
                <a:lnTo>
                  <a:pt x="109326" y="361330"/>
                </a:lnTo>
                <a:lnTo>
                  <a:pt x="111972" y="368219"/>
                </a:lnTo>
                <a:lnTo>
                  <a:pt x="114921" y="375198"/>
                </a:lnTo>
                <a:lnTo>
                  <a:pt x="118120" y="382080"/>
                </a:lnTo>
                <a:lnTo>
                  <a:pt x="121509" y="388765"/>
                </a:lnTo>
                <a:lnTo>
                  <a:pt x="124945" y="395326"/>
                </a:lnTo>
                <a:lnTo>
                  <a:pt x="128221" y="401961"/>
                </a:lnTo>
                <a:lnTo>
                  <a:pt x="131237" y="408781"/>
                </a:lnTo>
                <a:lnTo>
                  <a:pt x="134079" y="415805"/>
                </a:lnTo>
                <a:lnTo>
                  <a:pt x="136957" y="423010"/>
                </a:lnTo>
                <a:lnTo>
                  <a:pt x="139988" y="430357"/>
                </a:lnTo>
                <a:lnTo>
                  <a:pt x="143113" y="437809"/>
                </a:lnTo>
                <a:lnTo>
                  <a:pt x="146142" y="445338"/>
                </a:lnTo>
                <a:lnTo>
                  <a:pt x="148975" y="452918"/>
                </a:lnTo>
                <a:lnTo>
                  <a:pt x="151687" y="460442"/>
                </a:lnTo>
                <a:lnTo>
                  <a:pt x="154472" y="467731"/>
                </a:lnTo>
                <a:lnTo>
                  <a:pt x="157440" y="474708"/>
                </a:lnTo>
                <a:lnTo>
                  <a:pt x="160521" y="481475"/>
                </a:lnTo>
                <a:lnTo>
                  <a:pt x="163521" y="488252"/>
                </a:lnTo>
                <a:lnTo>
                  <a:pt x="166331" y="495170"/>
                </a:lnTo>
                <a:lnTo>
                  <a:pt x="168935" y="502260"/>
                </a:lnTo>
                <a:lnTo>
                  <a:pt x="171356" y="509509"/>
                </a:lnTo>
                <a:lnTo>
                  <a:pt x="173633" y="516884"/>
                </a:lnTo>
                <a:lnTo>
                  <a:pt x="175803" y="524262"/>
                </a:lnTo>
                <a:lnTo>
                  <a:pt x="177897" y="531449"/>
                </a:lnTo>
                <a:lnTo>
                  <a:pt x="179937" y="538353"/>
                </a:lnTo>
                <a:lnTo>
                  <a:pt x="181947" y="545000"/>
                </a:lnTo>
                <a:lnTo>
                  <a:pt x="184198" y="552229"/>
                </a:lnTo>
                <a:lnTo>
                  <a:pt x="186758" y="560367"/>
                </a:lnTo>
                <a:lnTo>
                  <a:pt x="189181" y="568235"/>
                </a:lnTo>
                <a:lnTo>
                  <a:pt x="191399" y="575730"/>
                </a:lnTo>
                <a:lnTo>
                  <a:pt x="193481" y="582978"/>
                </a:lnTo>
                <a:lnTo>
                  <a:pt x="195486" y="589959"/>
                </a:lnTo>
                <a:lnTo>
                  <a:pt x="197454" y="596664"/>
                </a:lnTo>
                <a:lnTo>
                  <a:pt x="199494" y="603125"/>
                </a:lnTo>
                <a:lnTo>
                  <a:pt x="201784" y="609389"/>
                </a:lnTo>
                <a:lnTo>
                  <a:pt x="204409" y="615522"/>
                </a:lnTo>
                <a:lnTo>
                  <a:pt x="207606" y="622128"/>
                </a:lnTo>
                <a:lnTo>
                  <a:pt x="211508" y="629858"/>
                </a:lnTo>
                <a:lnTo>
                  <a:pt x="215707" y="638541"/>
                </a:lnTo>
                <a:lnTo>
                  <a:pt x="219910" y="648098"/>
                </a:lnTo>
                <a:lnTo>
                  <a:pt x="224024" y="658275"/>
                </a:lnTo>
                <a:lnTo>
                  <a:pt x="228052" y="668504"/>
                </a:lnTo>
                <a:lnTo>
                  <a:pt x="232255" y="678236"/>
                </a:lnTo>
                <a:lnTo>
                  <a:pt x="237018" y="687432"/>
                </a:lnTo>
                <a:lnTo>
                  <a:pt x="242165" y="696560"/>
                </a:lnTo>
                <a:lnTo>
                  <a:pt x="247210" y="706151"/>
                </a:lnTo>
                <a:lnTo>
                  <a:pt x="251939" y="716248"/>
                </a:lnTo>
                <a:lnTo>
                  <a:pt x="256360" y="726405"/>
                </a:lnTo>
                <a:lnTo>
                  <a:pt x="260548" y="736548"/>
                </a:lnTo>
                <a:lnTo>
                  <a:pt x="264316" y="746490"/>
                </a:lnTo>
                <a:lnTo>
                  <a:pt x="267396" y="755479"/>
                </a:lnTo>
                <a:lnTo>
                  <a:pt x="269968" y="764004"/>
                </a:lnTo>
                <a:lnTo>
                  <a:pt x="272515" y="773707"/>
                </a:lnTo>
                <a:lnTo>
                  <a:pt x="275620" y="788002"/>
                </a:lnTo>
                <a:lnTo>
                  <a:pt x="280237" y="812516"/>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64" name="Gruppieren 48">
            <a:extLst>
              <a:ext uri="{FF2B5EF4-FFF2-40B4-BE49-F238E27FC236}">
                <a16:creationId xmlns:a16="http://schemas.microsoft.com/office/drawing/2014/main" id="{2CC4422C-B90B-4ACE-9FCD-20C975950670}"/>
              </a:ext>
            </a:extLst>
          </p:cNvPr>
          <p:cNvGrpSpPr>
            <a:grpSpLocks/>
          </p:cNvGrpSpPr>
          <p:nvPr/>
        </p:nvGrpSpPr>
        <p:grpSpPr bwMode="auto">
          <a:xfrm>
            <a:off x="3606371" y="2052163"/>
            <a:ext cx="2287843" cy="964805"/>
            <a:chOff x="2845954" y="525318"/>
            <a:chExt cx="2545774" cy="1073314"/>
          </a:xfrm>
        </p:grpSpPr>
        <p:sp>
          <p:nvSpPr>
            <p:cNvPr id="65" name="Freihandform 39">
              <a:extLst>
                <a:ext uri="{FF2B5EF4-FFF2-40B4-BE49-F238E27FC236}">
                  <a16:creationId xmlns:a16="http://schemas.microsoft.com/office/drawing/2014/main" id="{02B36DD8-D25A-4864-AEF0-D9E0F2814617}"/>
                </a:ext>
              </a:extLst>
            </p:cNvPr>
            <p:cNvSpPr/>
            <p:nvPr/>
          </p:nvSpPr>
          <p:spPr>
            <a:xfrm>
              <a:off x="4869233" y="785708"/>
              <a:ext cx="158813" cy="457270"/>
            </a:xfrm>
            <a:custGeom>
              <a:avLst/>
              <a:gdLst/>
              <a:ahLst/>
              <a:cxnLst/>
              <a:rect l="0" t="0" r="0" b="0"/>
              <a:pathLst>
                <a:path w="159361" h="458043">
                  <a:moveTo>
                    <a:pt x="61224" y="456045"/>
                  </a:moveTo>
                  <a:lnTo>
                    <a:pt x="55003" y="458042"/>
                  </a:lnTo>
                  <a:lnTo>
                    <a:pt x="48659" y="457294"/>
                  </a:lnTo>
                  <a:lnTo>
                    <a:pt x="42818" y="454149"/>
                  </a:lnTo>
                  <a:lnTo>
                    <a:pt x="37695" y="448458"/>
                  </a:lnTo>
                  <a:lnTo>
                    <a:pt x="33124" y="440800"/>
                  </a:lnTo>
                  <a:lnTo>
                    <a:pt x="28891" y="432394"/>
                  </a:lnTo>
                  <a:lnTo>
                    <a:pt x="24824" y="423425"/>
                  </a:lnTo>
                  <a:lnTo>
                    <a:pt x="20555" y="414232"/>
                  </a:lnTo>
                  <a:lnTo>
                    <a:pt x="15441" y="406127"/>
                  </a:lnTo>
                  <a:lnTo>
                    <a:pt x="9423" y="399539"/>
                  </a:lnTo>
                  <a:lnTo>
                    <a:pt x="3599" y="393825"/>
                  </a:lnTo>
                  <a:lnTo>
                    <a:pt x="94" y="388003"/>
                  </a:lnTo>
                  <a:lnTo>
                    <a:pt x="0" y="382229"/>
                  </a:lnTo>
                  <a:lnTo>
                    <a:pt x="2667" y="376672"/>
                  </a:lnTo>
                  <a:lnTo>
                    <a:pt x="6542" y="370761"/>
                  </a:lnTo>
                  <a:lnTo>
                    <a:pt x="10683" y="364109"/>
                  </a:lnTo>
                  <a:lnTo>
                    <a:pt x="14959" y="355852"/>
                  </a:lnTo>
                  <a:lnTo>
                    <a:pt x="18824" y="346766"/>
                  </a:lnTo>
                  <a:lnTo>
                    <a:pt x="22336" y="337120"/>
                  </a:lnTo>
                  <a:lnTo>
                    <a:pt x="25792" y="327603"/>
                  </a:lnTo>
                  <a:lnTo>
                    <a:pt x="29310" y="318814"/>
                  </a:lnTo>
                  <a:lnTo>
                    <a:pt x="32887" y="310818"/>
                  </a:lnTo>
                  <a:lnTo>
                    <a:pt x="36285" y="303479"/>
                  </a:lnTo>
                  <a:lnTo>
                    <a:pt x="39356" y="296629"/>
                  </a:lnTo>
                  <a:lnTo>
                    <a:pt x="42135" y="290124"/>
                  </a:lnTo>
                  <a:lnTo>
                    <a:pt x="44914" y="283859"/>
                  </a:lnTo>
                  <a:lnTo>
                    <a:pt x="47891" y="277756"/>
                  </a:lnTo>
                  <a:lnTo>
                    <a:pt x="51071" y="271762"/>
                  </a:lnTo>
                  <a:lnTo>
                    <a:pt x="54190" y="265841"/>
                  </a:lnTo>
                  <a:lnTo>
                    <a:pt x="57127" y="259755"/>
                  </a:lnTo>
                  <a:lnTo>
                    <a:pt x="60312" y="251587"/>
                  </a:lnTo>
                  <a:lnTo>
                    <a:pt x="63052" y="241695"/>
                  </a:lnTo>
                  <a:lnTo>
                    <a:pt x="65011" y="232781"/>
                  </a:lnTo>
                  <a:lnTo>
                    <a:pt x="66591" y="225065"/>
                  </a:lnTo>
                  <a:lnTo>
                    <a:pt x="68144" y="217778"/>
                  </a:lnTo>
                  <a:lnTo>
                    <a:pt x="70011" y="210780"/>
                  </a:lnTo>
                  <a:lnTo>
                    <a:pt x="72344" y="204089"/>
                  </a:lnTo>
                  <a:lnTo>
                    <a:pt x="75079" y="197639"/>
                  </a:lnTo>
                  <a:lnTo>
                    <a:pt x="77896" y="191140"/>
                  </a:lnTo>
                  <a:lnTo>
                    <a:pt x="80572" y="184403"/>
                  </a:lnTo>
                  <a:lnTo>
                    <a:pt x="83060" y="177436"/>
                  </a:lnTo>
                  <a:lnTo>
                    <a:pt x="85386" y="170510"/>
                  </a:lnTo>
                  <a:lnTo>
                    <a:pt x="87588" y="163810"/>
                  </a:lnTo>
                  <a:lnTo>
                    <a:pt x="89701" y="157355"/>
                  </a:lnTo>
                  <a:lnTo>
                    <a:pt x="91826" y="150883"/>
                  </a:lnTo>
                  <a:lnTo>
                    <a:pt x="94549" y="142604"/>
                  </a:lnTo>
                  <a:lnTo>
                    <a:pt x="97183" y="134370"/>
                  </a:lnTo>
                  <a:lnTo>
                    <a:pt x="99444" y="126896"/>
                  </a:lnTo>
                  <a:lnTo>
                    <a:pt x="101537" y="119704"/>
                  </a:lnTo>
                  <a:lnTo>
                    <a:pt x="103919" y="112811"/>
                  </a:lnTo>
                  <a:lnTo>
                    <a:pt x="107864" y="104796"/>
                  </a:lnTo>
                  <a:lnTo>
                    <a:pt x="113301" y="95643"/>
                  </a:lnTo>
                  <a:lnTo>
                    <a:pt x="118359" y="87632"/>
                  </a:lnTo>
                  <a:lnTo>
                    <a:pt x="122519" y="80765"/>
                  </a:lnTo>
                  <a:lnTo>
                    <a:pt x="126829" y="72428"/>
                  </a:lnTo>
                  <a:lnTo>
                    <a:pt x="131328" y="62403"/>
                  </a:lnTo>
                  <a:lnTo>
                    <a:pt x="135980" y="51827"/>
                  </a:lnTo>
                  <a:lnTo>
                    <a:pt x="141281" y="41647"/>
                  </a:lnTo>
                  <a:lnTo>
                    <a:pt x="146874" y="30736"/>
                  </a:lnTo>
                  <a:lnTo>
                    <a:pt x="152787" y="17464"/>
                  </a:lnTo>
                  <a:lnTo>
                    <a:pt x="15936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ihandform 40">
              <a:extLst>
                <a:ext uri="{FF2B5EF4-FFF2-40B4-BE49-F238E27FC236}">
                  <a16:creationId xmlns:a16="http://schemas.microsoft.com/office/drawing/2014/main" id="{FFE5C99E-E175-4F0E-AD4F-AD1B03172D4F}"/>
                </a:ext>
              </a:extLst>
            </p:cNvPr>
            <p:cNvSpPr/>
            <p:nvPr/>
          </p:nvSpPr>
          <p:spPr>
            <a:xfrm>
              <a:off x="5028046" y="1154064"/>
              <a:ext cx="363682" cy="217520"/>
            </a:xfrm>
            <a:custGeom>
              <a:avLst/>
              <a:gdLst/>
              <a:ahLst/>
              <a:cxnLst/>
              <a:rect l="0" t="0" r="0" b="0"/>
              <a:pathLst>
                <a:path w="363617" h="217260">
                  <a:moveTo>
                    <a:pt x="5707" y="196273"/>
                  </a:moveTo>
                  <a:lnTo>
                    <a:pt x="426" y="192925"/>
                  </a:lnTo>
                  <a:lnTo>
                    <a:pt x="0" y="191426"/>
                  </a:lnTo>
                  <a:lnTo>
                    <a:pt x="2578" y="193695"/>
                  </a:lnTo>
                  <a:lnTo>
                    <a:pt x="6304" y="198685"/>
                  </a:lnTo>
                  <a:lnTo>
                    <a:pt x="11274" y="204964"/>
                  </a:lnTo>
                  <a:lnTo>
                    <a:pt x="18014" y="210594"/>
                  </a:lnTo>
                  <a:lnTo>
                    <a:pt x="26537" y="214495"/>
                  </a:lnTo>
                  <a:lnTo>
                    <a:pt x="36373" y="216750"/>
                  </a:lnTo>
                  <a:lnTo>
                    <a:pt x="47011" y="217259"/>
                  </a:lnTo>
                  <a:lnTo>
                    <a:pt x="58096" y="215832"/>
                  </a:lnTo>
                  <a:lnTo>
                    <a:pt x="69201" y="212422"/>
                  </a:lnTo>
                  <a:lnTo>
                    <a:pt x="78320" y="208324"/>
                  </a:lnTo>
                  <a:lnTo>
                    <a:pt x="85559" y="204012"/>
                  </a:lnTo>
                  <a:lnTo>
                    <a:pt x="91899" y="199410"/>
                  </a:lnTo>
                  <a:lnTo>
                    <a:pt x="97630" y="194749"/>
                  </a:lnTo>
                  <a:lnTo>
                    <a:pt x="103018" y="190069"/>
                  </a:lnTo>
                  <a:lnTo>
                    <a:pt x="109626" y="184227"/>
                  </a:lnTo>
                  <a:lnTo>
                    <a:pt x="116148" y="178679"/>
                  </a:lnTo>
                  <a:lnTo>
                    <a:pt x="122030" y="173988"/>
                  </a:lnTo>
                  <a:lnTo>
                    <a:pt x="127664" y="169748"/>
                  </a:lnTo>
                  <a:lnTo>
                    <a:pt x="133253" y="165712"/>
                  </a:lnTo>
                  <a:lnTo>
                    <a:pt x="138844" y="161745"/>
                  </a:lnTo>
                  <a:lnTo>
                    <a:pt x="144223" y="157571"/>
                  </a:lnTo>
                  <a:lnTo>
                    <a:pt x="149254" y="153037"/>
                  </a:lnTo>
                  <a:lnTo>
                    <a:pt x="154005" y="148185"/>
                  </a:lnTo>
                  <a:lnTo>
                    <a:pt x="158997" y="143311"/>
                  </a:lnTo>
                  <a:lnTo>
                    <a:pt x="164564" y="138621"/>
                  </a:lnTo>
                  <a:lnTo>
                    <a:pt x="170685" y="134148"/>
                  </a:lnTo>
                  <a:lnTo>
                    <a:pt x="177020" y="129858"/>
                  </a:lnTo>
                  <a:lnTo>
                    <a:pt x="183316" y="125705"/>
                  </a:lnTo>
                  <a:lnTo>
                    <a:pt x="189497" y="121625"/>
                  </a:lnTo>
                  <a:lnTo>
                    <a:pt x="195567" y="117364"/>
                  </a:lnTo>
                  <a:lnTo>
                    <a:pt x="201546" y="112766"/>
                  </a:lnTo>
                  <a:lnTo>
                    <a:pt x="207461" y="107869"/>
                  </a:lnTo>
                  <a:lnTo>
                    <a:pt x="213329" y="102964"/>
                  </a:lnTo>
                  <a:lnTo>
                    <a:pt x="219166" y="98254"/>
                  </a:lnTo>
                  <a:lnTo>
                    <a:pt x="225006" y="93767"/>
                  </a:lnTo>
                  <a:lnTo>
                    <a:pt x="231082" y="89468"/>
                  </a:lnTo>
                  <a:lnTo>
                    <a:pt x="237529" y="85308"/>
                  </a:lnTo>
                  <a:lnTo>
                    <a:pt x="244301" y="81248"/>
                  </a:lnTo>
                  <a:lnTo>
                    <a:pt x="251096" y="77258"/>
                  </a:lnTo>
                  <a:lnTo>
                    <a:pt x="257708" y="73314"/>
                  </a:lnTo>
                  <a:lnTo>
                    <a:pt x="264105" y="69401"/>
                  </a:lnTo>
                  <a:lnTo>
                    <a:pt x="270319" y="65510"/>
                  </a:lnTo>
                  <a:lnTo>
                    <a:pt x="276396" y="61633"/>
                  </a:lnTo>
                  <a:lnTo>
                    <a:pt x="282376" y="57765"/>
                  </a:lnTo>
                  <a:lnTo>
                    <a:pt x="288288" y="53904"/>
                  </a:lnTo>
                  <a:lnTo>
                    <a:pt x="294154" y="50047"/>
                  </a:lnTo>
                  <a:lnTo>
                    <a:pt x="299990" y="46193"/>
                  </a:lnTo>
                  <a:lnTo>
                    <a:pt x="305804" y="42341"/>
                  </a:lnTo>
                  <a:lnTo>
                    <a:pt x="311605" y="38490"/>
                  </a:lnTo>
                  <a:lnTo>
                    <a:pt x="317396" y="34640"/>
                  </a:lnTo>
                  <a:lnTo>
                    <a:pt x="323181" y="30790"/>
                  </a:lnTo>
                  <a:lnTo>
                    <a:pt x="328962" y="26941"/>
                  </a:lnTo>
                  <a:lnTo>
                    <a:pt x="334716" y="23092"/>
                  </a:lnTo>
                  <a:lnTo>
                    <a:pt x="340710" y="18816"/>
                  </a:lnTo>
                  <a:lnTo>
                    <a:pt x="349386" y="11974"/>
                  </a:lnTo>
                  <a:lnTo>
                    <a:pt x="363616"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ihandform 41">
              <a:extLst>
                <a:ext uri="{FF2B5EF4-FFF2-40B4-BE49-F238E27FC236}">
                  <a16:creationId xmlns:a16="http://schemas.microsoft.com/office/drawing/2014/main" id="{93E0599A-F742-4405-B205-D3AA4DE3C10C}"/>
                </a:ext>
              </a:extLst>
            </p:cNvPr>
            <p:cNvSpPr/>
            <p:nvPr/>
          </p:nvSpPr>
          <p:spPr>
            <a:xfrm>
              <a:off x="3898885" y="525318"/>
              <a:ext cx="296981" cy="387409"/>
            </a:xfrm>
            <a:custGeom>
              <a:avLst/>
              <a:gdLst/>
              <a:ahLst/>
              <a:cxnLst/>
              <a:rect l="0" t="0" r="0" b="0"/>
              <a:pathLst>
                <a:path w="297423" h="386774">
                  <a:moveTo>
                    <a:pt x="72463" y="386773"/>
                  </a:moveTo>
                  <a:lnTo>
                    <a:pt x="62804" y="383718"/>
                  </a:lnTo>
                  <a:lnTo>
                    <a:pt x="53777" y="381140"/>
                  </a:lnTo>
                  <a:lnTo>
                    <a:pt x="45951" y="379241"/>
                  </a:lnTo>
                  <a:lnTo>
                    <a:pt x="36817" y="377613"/>
                  </a:lnTo>
                  <a:lnTo>
                    <a:pt x="26844" y="375088"/>
                  </a:lnTo>
                  <a:lnTo>
                    <a:pt x="17290" y="371227"/>
                  </a:lnTo>
                  <a:lnTo>
                    <a:pt x="8601" y="366760"/>
                  </a:lnTo>
                  <a:lnTo>
                    <a:pt x="2453" y="361678"/>
                  </a:lnTo>
                  <a:lnTo>
                    <a:pt x="0" y="355743"/>
                  </a:lnTo>
                  <a:lnTo>
                    <a:pt x="1217" y="349145"/>
                  </a:lnTo>
                  <a:lnTo>
                    <a:pt x="5210" y="342789"/>
                  </a:lnTo>
                  <a:lnTo>
                    <a:pt x="10930" y="337788"/>
                  </a:lnTo>
                  <a:lnTo>
                    <a:pt x="17619" y="335360"/>
                  </a:lnTo>
                  <a:lnTo>
                    <a:pt x="24816" y="336065"/>
                  </a:lnTo>
                  <a:lnTo>
                    <a:pt x="32270" y="339218"/>
                  </a:lnTo>
                  <a:lnTo>
                    <a:pt x="39915" y="343361"/>
                  </a:lnTo>
                  <a:lnTo>
                    <a:pt x="48289" y="347595"/>
                  </a:lnTo>
                  <a:lnTo>
                    <a:pt x="57719" y="351416"/>
                  </a:lnTo>
                  <a:lnTo>
                    <a:pt x="68093" y="354160"/>
                  </a:lnTo>
                  <a:lnTo>
                    <a:pt x="79433" y="355209"/>
                  </a:lnTo>
                  <a:lnTo>
                    <a:pt x="89600" y="354879"/>
                  </a:lnTo>
                  <a:lnTo>
                    <a:pt x="99582" y="352611"/>
                  </a:lnTo>
                  <a:lnTo>
                    <a:pt x="109139" y="348282"/>
                  </a:lnTo>
                  <a:lnTo>
                    <a:pt x="117192" y="342471"/>
                  </a:lnTo>
                  <a:lnTo>
                    <a:pt x="124297" y="335744"/>
                  </a:lnTo>
                  <a:lnTo>
                    <a:pt x="131301" y="328225"/>
                  </a:lnTo>
                  <a:lnTo>
                    <a:pt x="138505" y="319620"/>
                  </a:lnTo>
                  <a:lnTo>
                    <a:pt x="145907" y="310532"/>
                  </a:lnTo>
                  <a:lnTo>
                    <a:pt x="153301" y="301586"/>
                  </a:lnTo>
                  <a:lnTo>
                    <a:pt x="159372" y="294106"/>
                  </a:lnTo>
                  <a:lnTo>
                    <a:pt x="164271" y="287730"/>
                  </a:lnTo>
                  <a:lnTo>
                    <a:pt x="169349" y="280443"/>
                  </a:lnTo>
                  <a:lnTo>
                    <a:pt x="174752" y="272078"/>
                  </a:lnTo>
                  <a:lnTo>
                    <a:pt x="180554" y="262944"/>
                  </a:lnTo>
                  <a:lnTo>
                    <a:pt x="185661" y="254973"/>
                  </a:lnTo>
                  <a:lnTo>
                    <a:pt x="189959" y="248343"/>
                  </a:lnTo>
                  <a:lnTo>
                    <a:pt x="193986" y="242163"/>
                  </a:lnTo>
                  <a:lnTo>
                    <a:pt x="198637" y="234759"/>
                  </a:lnTo>
                  <a:lnTo>
                    <a:pt x="203823" y="226212"/>
                  </a:lnTo>
                  <a:lnTo>
                    <a:pt x="209654" y="216861"/>
                  </a:lnTo>
                  <a:lnTo>
                    <a:pt x="216213" y="208045"/>
                  </a:lnTo>
                  <a:lnTo>
                    <a:pt x="223582" y="201024"/>
                  </a:lnTo>
                  <a:lnTo>
                    <a:pt x="232090" y="196176"/>
                  </a:lnTo>
                  <a:lnTo>
                    <a:pt x="241077" y="191915"/>
                  </a:lnTo>
                  <a:lnTo>
                    <a:pt x="249543" y="186569"/>
                  </a:lnTo>
                  <a:lnTo>
                    <a:pt x="256725" y="179388"/>
                  </a:lnTo>
                  <a:lnTo>
                    <a:pt x="262604" y="171117"/>
                  </a:lnTo>
                  <a:lnTo>
                    <a:pt x="267576" y="162410"/>
                  </a:lnTo>
                  <a:lnTo>
                    <a:pt x="272011" y="153062"/>
                  </a:lnTo>
                  <a:lnTo>
                    <a:pt x="276155" y="143534"/>
                  </a:lnTo>
                  <a:lnTo>
                    <a:pt x="280077" y="134095"/>
                  </a:lnTo>
                  <a:lnTo>
                    <a:pt x="283220" y="125852"/>
                  </a:lnTo>
                  <a:lnTo>
                    <a:pt x="285681" y="118582"/>
                  </a:lnTo>
                  <a:lnTo>
                    <a:pt x="287825" y="111795"/>
                  </a:lnTo>
                  <a:lnTo>
                    <a:pt x="289886" y="105086"/>
                  </a:lnTo>
                  <a:lnTo>
                    <a:pt x="292275" y="96401"/>
                  </a:lnTo>
                  <a:lnTo>
                    <a:pt x="294205" y="87684"/>
                  </a:lnTo>
                  <a:lnTo>
                    <a:pt x="295426" y="79821"/>
                  </a:lnTo>
                  <a:lnTo>
                    <a:pt x="296189" y="72543"/>
                  </a:lnTo>
                  <a:lnTo>
                    <a:pt x="296679" y="65491"/>
                  </a:lnTo>
                  <a:lnTo>
                    <a:pt x="297035" y="56569"/>
                  </a:lnTo>
                  <a:lnTo>
                    <a:pt x="297281" y="46135"/>
                  </a:lnTo>
                  <a:lnTo>
                    <a:pt x="297422" y="36907"/>
                  </a:lnTo>
                  <a:lnTo>
                    <a:pt x="297284" y="28494"/>
                  </a:lnTo>
                  <a:lnTo>
                    <a:pt x="295843" y="17311"/>
                  </a:lnTo>
                  <a:lnTo>
                    <a:pt x="291827"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ihandform 42">
              <a:extLst>
                <a:ext uri="{FF2B5EF4-FFF2-40B4-BE49-F238E27FC236}">
                  <a16:creationId xmlns:a16="http://schemas.microsoft.com/office/drawing/2014/main" id="{AC1066DB-45E1-47BA-9F9D-D832CAD9E285}"/>
                </a:ext>
              </a:extLst>
            </p:cNvPr>
            <p:cNvSpPr/>
            <p:nvPr/>
          </p:nvSpPr>
          <p:spPr>
            <a:xfrm>
              <a:off x="3227106" y="755540"/>
              <a:ext cx="149284" cy="436630"/>
            </a:xfrm>
            <a:custGeom>
              <a:avLst/>
              <a:gdLst/>
              <a:ahLst/>
              <a:cxnLst/>
              <a:rect l="0" t="0" r="0" b="0"/>
              <a:pathLst>
                <a:path w="149498" h="436286">
                  <a:moveTo>
                    <a:pt x="39816" y="432955"/>
                  </a:moveTo>
                  <a:lnTo>
                    <a:pt x="33068" y="435478"/>
                  </a:lnTo>
                  <a:lnTo>
                    <a:pt x="25170" y="436285"/>
                  </a:lnTo>
                  <a:lnTo>
                    <a:pt x="17913" y="434619"/>
                  </a:lnTo>
                  <a:lnTo>
                    <a:pt x="12499" y="429927"/>
                  </a:lnTo>
                  <a:lnTo>
                    <a:pt x="8778" y="422852"/>
                  </a:lnTo>
                  <a:lnTo>
                    <a:pt x="5701" y="414697"/>
                  </a:lnTo>
                  <a:lnTo>
                    <a:pt x="3208" y="405370"/>
                  </a:lnTo>
                  <a:lnTo>
                    <a:pt x="1628" y="396685"/>
                  </a:lnTo>
                  <a:lnTo>
                    <a:pt x="745" y="388974"/>
                  </a:lnTo>
                  <a:lnTo>
                    <a:pt x="240" y="381595"/>
                  </a:lnTo>
                  <a:lnTo>
                    <a:pt x="0" y="374096"/>
                  </a:lnTo>
                  <a:lnTo>
                    <a:pt x="545" y="365133"/>
                  </a:lnTo>
                  <a:lnTo>
                    <a:pt x="2485" y="355867"/>
                  </a:lnTo>
                  <a:lnTo>
                    <a:pt x="6244" y="347931"/>
                  </a:lnTo>
                  <a:lnTo>
                    <a:pt x="11626" y="341526"/>
                  </a:lnTo>
                  <a:lnTo>
                    <a:pt x="18370" y="335940"/>
                  </a:lnTo>
                  <a:lnTo>
                    <a:pt x="26562" y="330131"/>
                  </a:lnTo>
                  <a:lnTo>
                    <a:pt x="35391" y="323689"/>
                  </a:lnTo>
                  <a:lnTo>
                    <a:pt x="43782" y="316719"/>
                  </a:lnTo>
                  <a:lnTo>
                    <a:pt x="50927" y="309412"/>
                  </a:lnTo>
                  <a:lnTo>
                    <a:pt x="56789" y="301892"/>
                  </a:lnTo>
                  <a:lnTo>
                    <a:pt x="61754" y="293970"/>
                  </a:lnTo>
                  <a:lnTo>
                    <a:pt x="66185" y="285103"/>
                  </a:lnTo>
                  <a:lnTo>
                    <a:pt x="70351" y="275187"/>
                  </a:lnTo>
                  <a:lnTo>
                    <a:pt x="74546" y="264502"/>
                  </a:lnTo>
                  <a:lnTo>
                    <a:pt x="78344" y="255087"/>
                  </a:lnTo>
                  <a:lnTo>
                    <a:pt x="81791" y="247014"/>
                  </a:lnTo>
                  <a:lnTo>
                    <a:pt x="84949" y="239452"/>
                  </a:lnTo>
                  <a:lnTo>
                    <a:pt x="87795" y="232007"/>
                  </a:lnTo>
                  <a:lnTo>
                    <a:pt x="90376" y="224543"/>
                  </a:lnTo>
                  <a:lnTo>
                    <a:pt x="92754" y="217027"/>
                  </a:lnTo>
                  <a:lnTo>
                    <a:pt x="94987" y="209461"/>
                  </a:lnTo>
                  <a:lnTo>
                    <a:pt x="97096" y="201855"/>
                  </a:lnTo>
                  <a:lnTo>
                    <a:pt x="98887" y="194221"/>
                  </a:lnTo>
                  <a:lnTo>
                    <a:pt x="100249" y="186566"/>
                  </a:lnTo>
                  <a:lnTo>
                    <a:pt x="101250" y="178921"/>
                  </a:lnTo>
                  <a:lnTo>
                    <a:pt x="102202" y="171517"/>
                  </a:lnTo>
                  <a:lnTo>
                    <a:pt x="103321" y="164488"/>
                  </a:lnTo>
                  <a:lnTo>
                    <a:pt x="104645" y="157586"/>
                  </a:lnTo>
                  <a:lnTo>
                    <a:pt x="106145" y="148793"/>
                  </a:lnTo>
                  <a:lnTo>
                    <a:pt x="107695" y="138563"/>
                  </a:lnTo>
                  <a:lnTo>
                    <a:pt x="109710" y="128529"/>
                  </a:lnTo>
                  <a:lnTo>
                    <a:pt x="112385" y="119267"/>
                  </a:lnTo>
                  <a:lnTo>
                    <a:pt x="115566" y="110660"/>
                  </a:lnTo>
                  <a:lnTo>
                    <a:pt x="119060" y="102411"/>
                  </a:lnTo>
                  <a:lnTo>
                    <a:pt x="122728" y="93709"/>
                  </a:lnTo>
                  <a:lnTo>
                    <a:pt x="126416" y="84063"/>
                  </a:lnTo>
                  <a:lnTo>
                    <a:pt x="129449" y="75285"/>
                  </a:lnTo>
                  <a:lnTo>
                    <a:pt x="131836" y="67583"/>
                  </a:lnTo>
                  <a:lnTo>
                    <a:pt x="133682" y="60487"/>
                  </a:lnTo>
                  <a:lnTo>
                    <a:pt x="135065" y="53588"/>
                  </a:lnTo>
                  <a:lnTo>
                    <a:pt x="136473" y="44797"/>
                  </a:lnTo>
                  <a:lnTo>
                    <a:pt x="138479" y="34331"/>
                  </a:lnTo>
                  <a:lnTo>
                    <a:pt x="141249" y="23655"/>
                  </a:lnTo>
                  <a:lnTo>
                    <a:pt x="144792" y="12463"/>
                  </a:lnTo>
                  <a:lnTo>
                    <a:pt x="149497"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ihandform 43">
              <a:extLst>
                <a:ext uri="{FF2B5EF4-FFF2-40B4-BE49-F238E27FC236}">
                  <a16:creationId xmlns:a16="http://schemas.microsoft.com/office/drawing/2014/main" id="{A552490E-BEF0-4661-ACB3-0ABC9D07540F}"/>
                </a:ext>
              </a:extLst>
            </p:cNvPr>
            <p:cNvSpPr/>
            <p:nvPr/>
          </p:nvSpPr>
          <p:spPr>
            <a:xfrm>
              <a:off x="2966652" y="1114370"/>
              <a:ext cx="203281" cy="246101"/>
            </a:xfrm>
            <a:custGeom>
              <a:avLst/>
              <a:gdLst/>
              <a:ahLst/>
              <a:cxnLst/>
              <a:rect l="0" t="0" r="0" b="0"/>
              <a:pathLst>
                <a:path w="202047" h="245807">
                  <a:moveTo>
                    <a:pt x="202046" y="242455"/>
                  </a:moveTo>
                  <a:lnTo>
                    <a:pt x="192679" y="241928"/>
                  </a:lnTo>
                  <a:lnTo>
                    <a:pt x="182679" y="240373"/>
                  </a:lnTo>
                  <a:lnTo>
                    <a:pt x="172152" y="238958"/>
                  </a:lnTo>
                  <a:lnTo>
                    <a:pt x="161896" y="238713"/>
                  </a:lnTo>
                  <a:lnTo>
                    <a:pt x="152715" y="240213"/>
                  </a:lnTo>
                  <a:lnTo>
                    <a:pt x="145092" y="243488"/>
                  </a:lnTo>
                  <a:lnTo>
                    <a:pt x="138314" y="245806"/>
                  </a:lnTo>
                  <a:lnTo>
                    <a:pt x="131813" y="245138"/>
                  </a:lnTo>
                  <a:lnTo>
                    <a:pt x="125925" y="241584"/>
                  </a:lnTo>
                  <a:lnTo>
                    <a:pt x="120791" y="235483"/>
                  </a:lnTo>
                  <a:lnTo>
                    <a:pt x="116217" y="227547"/>
                  </a:lnTo>
                  <a:lnTo>
                    <a:pt x="111985" y="219042"/>
                  </a:lnTo>
                  <a:lnTo>
                    <a:pt x="107942" y="210670"/>
                  </a:lnTo>
                  <a:lnTo>
                    <a:pt x="103997" y="202543"/>
                  </a:lnTo>
                  <a:lnTo>
                    <a:pt x="100039" y="194603"/>
                  </a:lnTo>
                  <a:lnTo>
                    <a:pt x="95461" y="186778"/>
                  </a:lnTo>
                  <a:lnTo>
                    <a:pt x="90167" y="179016"/>
                  </a:lnTo>
                  <a:lnTo>
                    <a:pt x="84844" y="171224"/>
                  </a:lnTo>
                  <a:lnTo>
                    <a:pt x="79317" y="162780"/>
                  </a:lnTo>
                  <a:lnTo>
                    <a:pt x="73462" y="153317"/>
                  </a:lnTo>
                  <a:lnTo>
                    <a:pt x="67898" y="143055"/>
                  </a:lnTo>
                  <a:lnTo>
                    <a:pt x="62897" y="132901"/>
                  </a:lnTo>
                  <a:lnTo>
                    <a:pt x="58075" y="123454"/>
                  </a:lnTo>
                  <a:lnTo>
                    <a:pt x="52660" y="114576"/>
                  </a:lnTo>
                  <a:lnTo>
                    <a:pt x="46554" y="105095"/>
                  </a:lnTo>
                  <a:lnTo>
                    <a:pt x="41212" y="96452"/>
                  </a:lnTo>
                  <a:lnTo>
                    <a:pt x="36934" y="89135"/>
                  </a:lnTo>
                  <a:lnTo>
                    <a:pt x="32573" y="81178"/>
                  </a:lnTo>
                  <a:lnTo>
                    <a:pt x="28075" y="72022"/>
                  </a:lnTo>
                  <a:lnTo>
                    <a:pt x="23736" y="62230"/>
                  </a:lnTo>
                  <a:lnTo>
                    <a:pt x="19585" y="52570"/>
                  </a:lnTo>
                  <a:lnTo>
                    <a:pt x="15639" y="42457"/>
                  </a:lnTo>
                  <a:lnTo>
                    <a:pt x="12408" y="33248"/>
                  </a:lnTo>
                  <a:lnTo>
                    <a:pt x="9091" y="23704"/>
                  </a:lnTo>
                  <a:lnTo>
                    <a:pt x="5096" y="12850"/>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ihandform 44">
              <a:extLst>
                <a:ext uri="{FF2B5EF4-FFF2-40B4-BE49-F238E27FC236}">
                  <a16:creationId xmlns:a16="http://schemas.microsoft.com/office/drawing/2014/main" id="{17981A28-7440-4084-9D7D-CFDFB4EB9FB6}"/>
                </a:ext>
              </a:extLst>
            </p:cNvPr>
            <p:cNvSpPr/>
            <p:nvPr/>
          </p:nvSpPr>
          <p:spPr>
            <a:xfrm>
              <a:off x="3676546" y="963535"/>
              <a:ext cx="34939" cy="341364"/>
            </a:xfrm>
            <a:custGeom>
              <a:avLst/>
              <a:gdLst/>
              <a:ahLst/>
              <a:cxnLst/>
              <a:rect l="0" t="0" r="0" b="0"/>
              <a:pathLst>
                <a:path w="34557" h="340592">
                  <a:moveTo>
                    <a:pt x="28784" y="340591"/>
                  </a:moveTo>
                  <a:lnTo>
                    <a:pt x="26188" y="333293"/>
                  </a:lnTo>
                  <a:lnTo>
                    <a:pt x="24410" y="323516"/>
                  </a:lnTo>
                  <a:lnTo>
                    <a:pt x="22357" y="313500"/>
                  </a:lnTo>
                  <a:lnTo>
                    <a:pt x="19687" y="304160"/>
                  </a:lnTo>
                  <a:lnTo>
                    <a:pt x="16515" y="295485"/>
                  </a:lnTo>
                  <a:lnTo>
                    <a:pt x="13028" y="287254"/>
                  </a:lnTo>
                  <a:lnTo>
                    <a:pt x="9389" y="279234"/>
                  </a:lnTo>
                  <a:lnTo>
                    <a:pt x="5955" y="270751"/>
                  </a:lnTo>
                  <a:lnTo>
                    <a:pt x="3369" y="260614"/>
                  </a:lnTo>
                  <a:lnTo>
                    <a:pt x="1760" y="249156"/>
                  </a:lnTo>
                  <a:lnTo>
                    <a:pt x="861" y="237270"/>
                  </a:lnTo>
                  <a:lnTo>
                    <a:pt x="405" y="227142"/>
                  </a:lnTo>
                  <a:lnTo>
                    <a:pt x="183" y="218688"/>
                  </a:lnTo>
                  <a:lnTo>
                    <a:pt x="71" y="210917"/>
                  </a:lnTo>
                  <a:lnTo>
                    <a:pt x="11" y="203351"/>
                  </a:lnTo>
                  <a:lnTo>
                    <a:pt x="0" y="195789"/>
                  </a:lnTo>
                  <a:lnTo>
                    <a:pt x="254" y="187953"/>
                  </a:lnTo>
                  <a:lnTo>
                    <a:pt x="896" y="179702"/>
                  </a:lnTo>
                  <a:lnTo>
                    <a:pt x="1898" y="171043"/>
                  </a:lnTo>
                  <a:lnTo>
                    <a:pt x="3180" y="161835"/>
                  </a:lnTo>
                  <a:lnTo>
                    <a:pt x="4666" y="152027"/>
                  </a:lnTo>
                  <a:lnTo>
                    <a:pt x="6293" y="141713"/>
                  </a:lnTo>
                  <a:lnTo>
                    <a:pt x="8018" y="131017"/>
                  </a:lnTo>
                  <a:lnTo>
                    <a:pt x="9809" y="120049"/>
                  </a:lnTo>
                  <a:lnTo>
                    <a:pt x="11668" y="108870"/>
                  </a:lnTo>
                  <a:lnTo>
                    <a:pt x="13806" y="97313"/>
                  </a:lnTo>
                  <a:lnTo>
                    <a:pt x="16346" y="85287"/>
                  </a:lnTo>
                  <a:lnTo>
                    <a:pt x="19230" y="72872"/>
                  </a:lnTo>
                  <a:lnTo>
                    <a:pt x="22150" y="60391"/>
                  </a:lnTo>
                  <a:lnTo>
                    <a:pt x="25068" y="47180"/>
                  </a:lnTo>
                  <a:lnTo>
                    <a:pt x="28870" y="28807"/>
                  </a:lnTo>
                  <a:lnTo>
                    <a:pt x="34556"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ihandform 45">
              <a:extLst>
                <a:ext uri="{FF2B5EF4-FFF2-40B4-BE49-F238E27FC236}">
                  <a16:creationId xmlns:a16="http://schemas.microsoft.com/office/drawing/2014/main" id="{43F374F5-44A2-4122-BB95-F228F2B9C56D}"/>
                </a:ext>
              </a:extLst>
            </p:cNvPr>
            <p:cNvSpPr/>
            <p:nvPr/>
          </p:nvSpPr>
          <p:spPr>
            <a:xfrm>
              <a:off x="4583370" y="1050860"/>
              <a:ext cx="155637" cy="93677"/>
            </a:xfrm>
            <a:custGeom>
              <a:avLst/>
              <a:gdLst/>
              <a:ahLst/>
              <a:cxnLst/>
              <a:rect l="0" t="0" r="0" b="0"/>
              <a:pathLst>
                <a:path w="156327" h="94144">
                  <a:moveTo>
                    <a:pt x="462" y="80818"/>
                  </a:moveTo>
                  <a:lnTo>
                    <a:pt x="0" y="78265"/>
                  </a:lnTo>
                  <a:lnTo>
                    <a:pt x="4249" y="81450"/>
                  </a:lnTo>
                  <a:lnTo>
                    <a:pt x="10245" y="86193"/>
                  </a:lnTo>
                  <a:lnTo>
                    <a:pt x="18176" y="90718"/>
                  </a:lnTo>
                  <a:lnTo>
                    <a:pt x="26295" y="93618"/>
                  </a:lnTo>
                  <a:lnTo>
                    <a:pt x="35558" y="94143"/>
                  </a:lnTo>
                  <a:lnTo>
                    <a:pt x="44228" y="92925"/>
                  </a:lnTo>
                  <a:lnTo>
                    <a:pt x="52981" y="90190"/>
                  </a:lnTo>
                  <a:lnTo>
                    <a:pt x="62022" y="86168"/>
                  </a:lnTo>
                  <a:lnTo>
                    <a:pt x="69666" y="81821"/>
                  </a:lnTo>
                  <a:lnTo>
                    <a:pt x="76021" y="77351"/>
                  </a:lnTo>
                  <a:lnTo>
                    <a:pt x="81852" y="72617"/>
                  </a:lnTo>
                  <a:lnTo>
                    <a:pt x="87526" y="67607"/>
                  </a:lnTo>
                  <a:lnTo>
                    <a:pt x="93200" y="62347"/>
                  </a:lnTo>
                  <a:lnTo>
                    <a:pt x="99143" y="56670"/>
                  </a:lnTo>
                  <a:lnTo>
                    <a:pt x="105494" y="50492"/>
                  </a:lnTo>
                  <a:lnTo>
                    <a:pt x="112222" y="43878"/>
                  </a:lnTo>
                  <a:lnTo>
                    <a:pt x="119244" y="36931"/>
                  </a:lnTo>
                  <a:lnTo>
                    <a:pt x="127037" y="29190"/>
                  </a:lnTo>
                  <a:lnTo>
                    <a:pt x="138284" y="17991"/>
                  </a:lnTo>
                  <a:lnTo>
                    <a:pt x="156326"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ihandform 46">
              <a:extLst>
                <a:ext uri="{FF2B5EF4-FFF2-40B4-BE49-F238E27FC236}">
                  <a16:creationId xmlns:a16="http://schemas.microsoft.com/office/drawing/2014/main" id="{2EF2DADF-D41A-4B6A-92FE-43D3C1498D98}"/>
                </a:ext>
              </a:extLst>
            </p:cNvPr>
            <p:cNvSpPr/>
            <p:nvPr/>
          </p:nvSpPr>
          <p:spPr>
            <a:xfrm>
              <a:off x="3047646" y="715847"/>
              <a:ext cx="265218" cy="293732"/>
            </a:xfrm>
            <a:custGeom>
              <a:avLst/>
              <a:gdLst/>
              <a:ahLst/>
              <a:cxnLst/>
              <a:rect l="0" t="0" r="0" b="0"/>
              <a:pathLst>
                <a:path w="265546" h="294410">
                  <a:moveTo>
                    <a:pt x="265545" y="294409"/>
                  </a:moveTo>
                  <a:lnTo>
                    <a:pt x="256730" y="291287"/>
                  </a:lnTo>
                  <a:lnTo>
                    <a:pt x="248608" y="287954"/>
                  </a:lnTo>
                  <a:lnTo>
                    <a:pt x="240714" y="284423"/>
                  </a:lnTo>
                  <a:lnTo>
                    <a:pt x="232921" y="280753"/>
                  </a:lnTo>
                  <a:lnTo>
                    <a:pt x="225177" y="276999"/>
                  </a:lnTo>
                  <a:lnTo>
                    <a:pt x="217395" y="273071"/>
                  </a:lnTo>
                  <a:lnTo>
                    <a:pt x="209156" y="267969"/>
                  </a:lnTo>
                  <a:lnTo>
                    <a:pt x="201735" y="262586"/>
                  </a:lnTo>
                  <a:lnTo>
                    <a:pt x="194032" y="256751"/>
                  </a:lnTo>
                  <a:lnTo>
                    <a:pt x="185853" y="250396"/>
                  </a:lnTo>
                  <a:lnTo>
                    <a:pt x="177699" y="242892"/>
                  </a:lnTo>
                  <a:lnTo>
                    <a:pt x="169674" y="234559"/>
                  </a:lnTo>
                  <a:lnTo>
                    <a:pt x="161670" y="226056"/>
                  </a:lnTo>
                  <a:lnTo>
                    <a:pt x="154774" y="218806"/>
                  </a:lnTo>
                  <a:lnTo>
                    <a:pt x="148860" y="212687"/>
                  </a:lnTo>
                  <a:lnTo>
                    <a:pt x="143291" y="206997"/>
                  </a:lnTo>
                  <a:lnTo>
                    <a:pt x="137778" y="201411"/>
                  </a:lnTo>
                  <a:lnTo>
                    <a:pt x="132229" y="195816"/>
                  </a:lnTo>
                  <a:lnTo>
                    <a:pt x="126624" y="190182"/>
                  </a:lnTo>
                  <a:lnTo>
                    <a:pt x="120971" y="184510"/>
                  </a:lnTo>
                  <a:lnTo>
                    <a:pt x="115258" y="178760"/>
                  </a:lnTo>
                  <a:lnTo>
                    <a:pt x="109268" y="172488"/>
                  </a:lnTo>
                  <a:lnTo>
                    <a:pt x="102878" y="165437"/>
                  </a:lnTo>
                  <a:lnTo>
                    <a:pt x="96145" y="157690"/>
                  </a:lnTo>
                  <a:lnTo>
                    <a:pt x="89375" y="149631"/>
                  </a:lnTo>
                  <a:lnTo>
                    <a:pt x="82781" y="141545"/>
                  </a:lnTo>
                  <a:lnTo>
                    <a:pt x="76396" y="133481"/>
                  </a:lnTo>
                  <a:lnTo>
                    <a:pt x="70189" y="125001"/>
                  </a:lnTo>
                  <a:lnTo>
                    <a:pt x="64117" y="115826"/>
                  </a:lnTo>
                  <a:lnTo>
                    <a:pt x="58117" y="105994"/>
                  </a:lnTo>
                  <a:lnTo>
                    <a:pt x="51934" y="95643"/>
                  </a:lnTo>
                  <a:lnTo>
                    <a:pt x="45414" y="84915"/>
                  </a:lnTo>
                  <a:lnTo>
                    <a:pt x="38593" y="73899"/>
                  </a:lnTo>
                  <a:lnTo>
                    <a:pt x="31765" y="62452"/>
                  </a:lnTo>
                  <a:lnTo>
                    <a:pt x="24673" y="49552"/>
                  </a:lnTo>
                  <a:lnTo>
                    <a:pt x="14992" y="30642"/>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ihandform 47">
              <a:extLst>
                <a:ext uri="{FF2B5EF4-FFF2-40B4-BE49-F238E27FC236}">
                  <a16:creationId xmlns:a16="http://schemas.microsoft.com/office/drawing/2014/main" id="{AD1E0FD9-DC15-4F94-8E54-EC7109814759}"/>
                </a:ext>
              </a:extLst>
            </p:cNvPr>
            <p:cNvSpPr/>
            <p:nvPr/>
          </p:nvSpPr>
          <p:spPr>
            <a:xfrm>
              <a:off x="2845954" y="1373173"/>
              <a:ext cx="219162" cy="225459"/>
            </a:xfrm>
            <a:custGeom>
              <a:avLst/>
              <a:gdLst/>
              <a:ahLst/>
              <a:cxnLst/>
              <a:rect l="0" t="0" r="0" b="0"/>
              <a:pathLst>
                <a:path w="219365" h="224723">
                  <a:moveTo>
                    <a:pt x="219364" y="196273"/>
                  </a:moveTo>
                  <a:lnTo>
                    <a:pt x="213647" y="199946"/>
                  </a:lnTo>
                  <a:lnTo>
                    <a:pt x="208535" y="205158"/>
                  </a:lnTo>
                  <a:lnTo>
                    <a:pt x="202952" y="211321"/>
                  </a:lnTo>
                  <a:lnTo>
                    <a:pt x="196611" y="217430"/>
                  </a:lnTo>
                  <a:lnTo>
                    <a:pt x="189685" y="222299"/>
                  </a:lnTo>
                  <a:lnTo>
                    <a:pt x="182398" y="224722"/>
                  </a:lnTo>
                  <a:lnTo>
                    <a:pt x="174909" y="224668"/>
                  </a:lnTo>
                  <a:lnTo>
                    <a:pt x="167315" y="222609"/>
                  </a:lnTo>
                  <a:lnTo>
                    <a:pt x="159668" y="218582"/>
                  </a:lnTo>
                  <a:lnTo>
                    <a:pt x="151947" y="212292"/>
                  </a:lnTo>
                  <a:lnTo>
                    <a:pt x="143856" y="203679"/>
                  </a:lnTo>
                  <a:lnTo>
                    <a:pt x="136401" y="194892"/>
                  </a:lnTo>
                  <a:lnTo>
                    <a:pt x="129547" y="186489"/>
                  </a:lnTo>
                  <a:lnTo>
                    <a:pt x="122988" y="178260"/>
                  </a:lnTo>
                  <a:lnTo>
                    <a:pt x="116655" y="170176"/>
                  </a:lnTo>
                  <a:lnTo>
                    <a:pt x="110468" y="162208"/>
                  </a:lnTo>
                  <a:lnTo>
                    <a:pt x="104156" y="154324"/>
                  </a:lnTo>
                  <a:lnTo>
                    <a:pt x="97548" y="146500"/>
                  </a:lnTo>
                  <a:lnTo>
                    <a:pt x="90644" y="138670"/>
                  </a:lnTo>
                  <a:lnTo>
                    <a:pt x="83503" y="130369"/>
                  </a:lnTo>
                  <a:lnTo>
                    <a:pt x="76187" y="121323"/>
                  </a:lnTo>
                  <a:lnTo>
                    <a:pt x="68748" y="111556"/>
                  </a:lnTo>
                  <a:lnTo>
                    <a:pt x="61225" y="100993"/>
                  </a:lnTo>
                  <a:lnTo>
                    <a:pt x="53645" y="89651"/>
                  </a:lnTo>
                  <a:lnTo>
                    <a:pt x="46025" y="77677"/>
                  </a:lnTo>
                  <a:lnTo>
                    <a:pt x="38381" y="65234"/>
                  </a:lnTo>
                  <a:lnTo>
                    <a:pt x="30149" y="51484"/>
                  </a:lnTo>
                  <a:lnTo>
                    <a:pt x="18494" y="31696"/>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74" name="Freihandform 49">
            <a:extLst>
              <a:ext uri="{FF2B5EF4-FFF2-40B4-BE49-F238E27FC236}">
                <a16:creationId xmlns:a16="http://schemas.microsoft.com/office/drawing/2014/main" id="{74D0B1F7-92DC-45B1-88D5-3A0DBC555804}"/>
              </a:ext>
            </a:extLst>
          </p:cNvPr>
          <p:cNvSpPr/>
          <p:nvPr/>
        </p:nvSpPr>
        <p:spPr>
          <a:xfrm>
            <a:off x="5473182" y="3032667"/>
            <a:ext cx="131305" cy="88488"/>
          </a:xfrm>
          <a:custGeom>
            <a:avLst/>
            <a:gdLst/>
            <a:ahLst/>
            <a:cxnLst/>
            <a:rect l="0" t="0" r="0" b="0"/>
            <a:pathLst>
              <a:path w="145903" h="98827">
                <a:moveTo>
                  <a:pt x="7357" y="57728"/>
                </a:moveTo>
                <a:lnTo>
                  <a:pt x="2261" y="62431"/>
                </a:lnTo>
                <a:lnTo>
                  <a:pt x="0" y="70430"/>
                </a:lnTo>
                <a:lnTo>
                  <a:pt x="706" y="78457"/>
                </a:lnTo>
                <a:lnTo>
                  <a:pt x="3577" y="85810"/>
                </a:lnTo>
                <a:lnTo>
                  <a:pt x="8196" y="92424"/>
                </a:lnTo>
                <a:lnTo>
                  <a:pt x="15667" y="97229"/>
                </a:lnTo>
                <a:lnTo>
                  <a:pt x="25478" y="98826"/>
                </a:lnTo>
                <a:lnTo>
                  <a:pt x="36104" y="97020"/>
                </a:lnTo>
                <a:lnTo>
                  <a:pt x="46310" y="92671"/>
                </a:lnTo>
                <a:lnTo>
                  <a:pt x="56116" y="86892"/>
                </a:lnTo>
                <a:lnTo>
                  <a:pt x="64251" y="81567"/>
                </a:lnTo>
                <a:lnTo>
                  <a:pt x="70894" y="76577"/>
                </a:lnTo>
                <a:lnTo>
                  <a:pt x="76897" y="71214"/>
                </a:lnTo>
                <a:lnTo>
                  <a:pt x="82725" y="65291"/>
                </a:lnTo>
                <a:lnTo>
                  <a:pt x="88991" y="58865"/>
                </a:lnTo>
                <a:lnTo>
                  <a:pt x="96016" y="52049"/>
                </a:lnTo>
                <a:lnTo>
                  <a:pt x="103713" y="44953"/>
                </a:lnTo>
                <a:lnTo>
                  <a:pt x="111478" y="37662"/>
                </a:lnTo>
                <a:lnTo>
                  <a:pt x="119379" y="29676"/>
                </a:lnTo>
                <a:lnTo>
                  <a:pt x="129901" y="18247"/>
                </a:lnTo>
                <a:lnTo>
                  <a:pt x="145902"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ihandform 50">
            <a:extLst>
              <a:ext uri="{FF2B5EF4-FFF2-40B4-BE49-F238E27FC236}">
                <a16:creationId xmlns:a16="http://schemas.microsoft.com/office/drawing/2014/main" id="{E5ACF759-B1E5-44A7-B918-0B39CC71310B}"/>
              </a:ext>
            </a:extLst>
          </p:cNvPr>
          <p:cNvSpPr/>
          <p:nvPr/>
        </p:nvSpPr>
        <p:spPr>
          <a:xfrm>
            <a:off x="3593525" y="4678259"/>
            <a:ext cx="707904" cy="609425"/>
          </a:xfrm>
          <a:custGeom>
            <a:avLst/>
            <a:gdLst/>
            <a:ahLst/>
            <a:cxnLst/>
            <a:rect l="0" t="0" r="0" b="0"/>
            <a:pathLst>
              <a:path w="787595" h="677777">
                <a:moveTo>
                  <a:pt x="527821" y="0"/>
                </a:moveTo>
                <a:lnTo>
                  <a:pt x="524698" y="6244"/>
                </a:lnTo>
                <a:lnTo>
                  <a:pt x="521365" y="12910"/>
                </a:lnTo>
                <a:lnTo>
                  <a:pt x="517835" y="19971"/>
                </a:lnTo>
                <a:lnTo>
                  <a:pt x="514165" y="27311"/>
                </a:lnTo>
                <a:lnTo>
                  <a:pt x="510410" y="34820"/>
                </a:lnTo>
                <a:lnTo>
                  <a:pt x="506609" y="42422"/>
                </a:lnTo>
                <a:lnTo>
                  <a:pt x="502784" y="50072"/>
                </a:lnTo>
                <a:lnTo>
                  <a:pt x="498947" y="57747"/>
                </a:lnTo>
                <a:lnTo>
                  <a:pt x="495040" y="65433"/>
                </a:lnTo>
                <a:lnTo>
                  <a:pt x="490486" y="73125"/>
                </a:lnTo>
                <a:lnTo>
                  <a:pt x="485204" y="80819"/>
                </a:lnTo>
                <a:lnTo>
                  <a:pt x="479887" y="88515"/>
                </a:lnTo>
                <a:lnTo>
                  <a:pt x="474339" y="96212"/>
                </a:lnTo>
                <a:lnTo>
                  <a:pt x="468162" y="103908"/>
                </a:lnTo>
                <a:lnTo>
                  <a:pt x="461379" y="111605"/>
                </a:lnTo>
                <a:lnTo>
                  <a:pt x="454185" y="119302"/>
                </a:lnTo>
                <a:lnTo>
                  <a:pt x="446749" y="126999"/>
                </a:lnTo>
                <a:lnTo>
                  <a:pt x="439183" y="134633"/>
                </a:lnTo>
                <a:lnTo>
                  <a:pt x="431526" y="141599"/>
                </a:lnTo>
                <a:lnTo>
                  <a:pt x="423536" y="147537"/>
                </a:lnTo>
                <a:lnTo>
                  <a:pt x="414636" y="152609"/>
                </a:lnTo>
                <a:lnTo>
                  <a:pt x="404751" y="157143"/>
                </a:lnTo>
                <a:lnTo>
                  <a:pt x="394444" y="161656"/>
                </a:lnTo>
                <a:lnTo>
                  <a:pt x="384597" y="166830"/>
                </a:lnTo>
                <a:lnTo>
                  <a:pt x="375513" y="172248"/>
                </a:lnTo>
                <a:lnTo>
                  <a:pt x="367024" y="177315"/>
                </a:lnTo>
                <a:lnTo>
                  <a:pt x="358906" y="181926"/>
                </a:lnTo>
                <a:lnTo>
                  <a:pt x="351018" y="186227"/>
                </a:lnTo>
                <a:lnTo>
                  <a:pt x="343538" y="190625"/>
                </a:lnTo>
                <a:lnTo>
                  <a:pt x="337072" y="195869"/>
                </a:lnTo>
                <a:lnTo>
                  <a:pt x="332300" y="202724"/>
                </a:lnTo>
                <a:lnTo>
                  <a:pt x="329287" y="211295"/>
                </a:lnTo>
                <a:lnTo>
                  <a:pt x="327579" y="221151"/>
                </a:lnTo>
                <a:lnTo>
                  <a:pt x="326672" y="231799"/>
                </a:lnTo>
                <a:lnTo>
                  <a:pt x="326211" y="242887"/>
                </a:lnTo>
                <a:lnTo>
                  <a:pt x="325984" y="254207"/>
                </a:lnTo>
                <a:lnTo>
                  <a:pt x="325897" y="265619"/>
                </a:lnTo>
                <a:lnTo>
                  <a:pt x="326168" y="276788"/>
                </a:lnTo>
                <a:lnTo>
                  <a:pt x="327299" y="287154"/>
                </a:lnTo>
                <a:lnTo>
                  <a:pt x="328798" y="297273"/>
                </a:lnTo>
                <a:lnTo>
                  <a:pt x="330241" y="308245"/>
                </a:lnTo>
                <a:lnTo>
                  <a:pt x="331595" y="318734"/>
                </a:lnTo>
                <a:lnTo>
                  <a:pt x="332932" y="328628"/>
                </a:lnTo>
                <a:lnTo>
                  <a:pt x="333879" y="338123"/>
                </a:lnTo>
                <a:lnTo>
                  <a:pt x="334177" y="347177"/>
                </a:lnTo>
                <a:lnTo>
                  <a:pt x="333860" y="355819"/>
                </a:lnTo>
                <a:lnTo>
                  <a:pt x="333057" y="363914"/>
                </a:lnTo>
                <a:lnTo>
                  <a:pt x="331900" y="371414"/>
                </a:lnTo>
                <a:lnTo>
                  <a:pt x="330471" y="378410"/>
                </a:lnTo>
                <a:lnTo>
                  <a:pt x="328622" y="385027"/>
                </a:lnTo>
                <a:lnTo>
                  <a:pt x="326276" y="391374"/>
                </a:lnTo>
                <a:lnTo>
                  <a:pt x="323430" y="397688"/>
                </a:lnTo>
                <a:lnTo>
                  <a:pt x="319615" y="405370"/>
                </a:lnTo>
                <a:lnTo>
                  <a:pt x="315300" y="414175"/>
                </a:lnTo>
                <a:lnTo>
                  <a:pt x="311015" y="423764"/>
                </a:lnTo>
                <a:lnTo>
                  <a:pt x="306853" y="433436"/>
                </a:lnTo>
                <a:lnTo>
                  <a:pt x="302515" y="442594"/>
                </a:lnTo>
                <a:lnTo>
                  <a:pt x="297422" y="451186"/>
                </a:lnTo>
                <a:lnTo>
                  <a:pt x="292017" y="459380"/>
                </a:lnTo>
                <a:lnTo>
                  <a:pt x="286644" y="467336"/>
                </a:lnTo>
                <a:lnTo>
                  <a:pt x="280821" y="475164"/>
                </a:lnTo>
                <a:lnTo>
                  <a:pt x="274330" y="482902"/>
                </a:lnTo>
                <a:lnTo>
                  <a:pt x="267320" y="490306"/>
                </a:lnTo>
                <a:lnTo>
                  <a:pt x="259988" y="496862"/>
                </a:lnTo>
                <a:lnTo>
                  <a:pt x="252478" y="503056"/>
                </a:lnTo>
                <a:lnTo>
                  <a:pt x="244872" y="509253"/>
                </a:lnTo>
                <a:lnTo>
                  <a:pt x="237220" y="514989"/>
                </a:lnTo>
                <a:lnTo>
                  <a:pt x="229521" y="520025"/>
                </a:lnTo>
                <a:lnTo>
                  <a:pt x="221510" y="524239"/>
                </a:lnTo>
                <a:lnTo>
                  <a:pt x="212599" y="527236"/>
                </a:lnTo>
                <a:lnTo>
                  <a:pt x="202686" y="529054"/>
                </a:lnTo>
                <a:lnTo>
                  <a:pt x="192053" y="530057"/>
                </a:lnTo>
                <a:lnTo>
                  <a:pt x="180987" y="530580"/>
                </a:lnTo>
                <a:lnTo>
                  <a:pt x="169684" y="530844"/>
                </a:lnTo>
                <a:lnTo>
                  <a:pt x="158257" y="530973"/>
                </a:lnTo>
                <a:lnTo>
                  <a:pt x="146833" y="531099"/>
                </a:lnTo>
                <a:lnTo>
                  <a:pt x="136046" y="531883"/>
                </a:lnTo>
                <a:lnTo>
                  <a:pt x="126272" y="533979"/>
                </a:lnTo>
                <a:lnTo>
                  <a:pt x="117357" y="537765"/>
                </a:lnTo>
                <a:lnTo>
                  <a:pt x="109001" y="542442"/>
                </a:lnTo>
                <a:lnTo>
                  <a:pt x="100965" y="547129"/>
                </a:lnTo>
                <a:lnTo>
                  <a:pt x="93162" y="551617"/>
                </a:lnTo>
                <a:lnTo>
                  <a:pt x="86114" y="556534"/>
                </a:lnTo>
                <a:lnTo>
                  <a:pt x="80136" y="562323"/>
                </a:lnTo>
                <a:lnTo>
                  <a:pt x="74982" y="568827"/>
                </a:lnTo>
                <a:lnTo>
                  <a:pt x="69731" y="575225"/>
                </a:lnTo>
                <a:lnTo>
                  <a:pt x="63780" y="581493"/>
                </a:lnTo>
                <a:lnTo>
                  <a:pt x="57135" y="588780"/>
                </a:lnTo>
                <a:lnTo>
                  <a:pt x="50040" y="596917"/>
                </a:lnTo>
                <a:lnTo>
                  <a:pt x="42968" y="605186"/>
                </a:lnTo>
                <a:lnTo>
                  <a:pt x="36640" y="613300"/>
                </a:lnTo>
                <a:lnTo>
                  <a:pt x="31235" y="621250"/>
                </a:lnTo>
                <a:lnTo>
                  <a:pt x="26511" y="629085"/>
                </a:lnTo>
                <a:lnTo>
                  <a:pt x="22200" y="636854"/>
                </a:lnTo>
                <a:lnTo>
                  <a:pt x="18093" y="644587"/>
                </a:lnTo>
                <a:lnTo>
                  <a:pt x="13806" y="652301"/>
                </a:lnTo>
                <a:lnTo>
                  <a:pt x="8747" y="660007"/>
                </a:lnTo>
                <a:lnTo>
                  <a:pt x="3497" y="667660"/>
                </a:lnTo>
                <a:lnTo>
                  <a:pt x="0" y="674525"/>
                </a:lnTo>
                <a:lnTo>
                  <a:pt x="1109" y="677776"/>
                </a:lnTo>
                <a:lnTo>
                  <a:pt x="5302" y="677323"/>
                </a:lnTo>
                <a:lnTo>
                  <a:pt x="10239" y="674158"/>
                </a:lnTo>
                <a:lnTo>
                  <a:pt x="15627" y="669684"/>
                </a:lnTo>
                <a:lnTo>
                  <a:pt x="21431" y="664753"/>
                </a:lnTo>
                <a:lnTo>
                  <a:pt x="27041" y="659202"/>
                </a:lnTo>
                <a:lnTo>
                  <a:pt x="32743" y="653515"/>
                </a:lnTo>
                <a:lnTo>
                  <a:pt x="38997" y="647984"/>
                </a:lnTo>
                <a:lnTo>
                  <a:pt x="45818" y="642143"/>
                </a:lnTo>
                <a:lnTo>
                  <a:pt x="53031" y="636318"/>
                </a:lnTo>
                <a:lnTo>
                  <a:pt x="60476" y="630722"/>
                </a:lnTo>
                <a:lnTo>
                  <a:pt x="68045" y="624851"/>
                </a:lnTo>
                <a:lnTo>
                  <a:pt x="75680" y="619035"/>
                </a:lnTo>
                <a:lnTo>
                  <a:pt x="83347" y="613757"/>
                </a:lnTo>
                <a:lnTo>
                  <a:pt x="91030" y="609038"/>
                </a:lnTo>
                <a:lnTo>
                  <a:pt x="98697" y="604684"/>
                </a:lnTo>
                <a:lnTo>
                  <a:pt x="106067" y="600260"/>
                </a:lnTo>
                <a:lnTo>
                  <a:pt x="112607" y="595130"/>
                </a:lnTo>
                <a:lnTo>
                  <a:pt x="118817" y="589733"/>
                </a:lnTo>
                <a:lnTo>
                  <a:pt x="125334" y="584675"/>
                </a:lnTo>
                <a:lnTo>
                  <a:pt x="132287" y="580068"/>
                </a:lnTo>
                <a:lnTo>
                  <a:pt x="139564" y="575793"/>
                </a:lnTo>
                <a:lnTo>
                  <a:pt x="147039" y="571720"/>
                </a:lnTo>
                <a:lnTo>
                  <a:pt x="154624" y="567758"/>
                </a:lnTo>
                <a:lnTo>
                  <a:pt x="162289" y="563877"/>
                </a:lnTo>
                <a:lnTo>
                  <a:pt x="170283" y="560325"/>
                </a:lnTo>
                <a:lnTo>
                  <a:pt x="179186" y="557683"/>
                </a:lnTo>
                <a:lnTo>
                  <a:pt x="189095" y="556070"/>
                </a:lnTo>
                <a:lnTo>
                  <a:pt x="199726" y="555480"/>
                </a:lnTo>
                <a:lnTo>
                  <a:pt x="210792" y="556154"/>
                </a:lnTo>
                <a:lnTo>
                  <a:pt x="222070" y="557422"/>
                </a:lnTo>
                <a:lnTo>
                  <a:pt x="233173" y="558806"/>
                </a:lnTo>
                <a:lnTo>
                  <a:pt x="243506" y="560585"/>
                </a:lnTo>
                <a:lnTo>
                  <a:pt x="253537" y="561756"/>
                </a:lnTo>
                <a:lnTo>
                  <a:pt x="263890" y="561709"/>
                </a:lnTo>
                <a:lnTo>
                  <a:pt x="274622" y="561090"/>
                </a:lnTo>
                <a:lnTo>
                  <a:pt x="285037" y="559887"/>
                </a:lnTo>
                <a:lnTo>
                  <a:pt x="294925" y="558129"/>
                </a:lnTo>
                <a:lnTo>
                  <a:pt x="304888" y="556474"/>
                </a:lnTo>
                <a:lnTo>
                  <a:pt x="314678" y="554653"/>
                </a:lnTo>
                <a:lnTo>
                  <a:pt x="323868" y="551950"/>
                </a:lnTo>
                <a:lnTo>
                  <a:pt x="332403" y="547772"/>
                </a:lnTo>
                <a:lnTo>
                  <a:pt x="339889" y="542196"/>
                </a:lnTo>
                <a:lnTo>
                  <a:pt x="346410" y="535666"/>
                </a:lnTo>
                <a:lnTo>
                  <a:pt x="352766" y="528576"/>
                </a:lnTo>
                <a:lnTo>
                  <a:pt x="358827" y="521184"/>
                </a:lnTo>
                <a:lnTo>
                  <a:pt x="364226" y="513636"/>
                </a:lnTo>
                <a:lnTo>
                  <a:pt x="369003" y="506011"/>
                </a:lnTo>
                <a:lnTo>
                  <a:pt x="373361" y="498348"/>
                </a:lnTo>
                <a:lnTo>
                  <a:pt x="377473" y="490667"/>
                </a:lnTo>
                <a:lnTo>
                  <a:pt x="381391" y="482915"/>
                </a:lnTo>
                <a:lnTo>
                  <a:pt x="384597" y="474513"/>
                </a:lnTo>
                <a:lnTo>
                  <a:pt x="387042" y="465383"/>
                </a:lnTo>
                <a:lnTo>
                  <a:pt x="389499" y="456217"/>
                </a:lnTo>
                <a:lnTo>
                  <a:pt x="392362" y="446821"/>
                </a:lnTo>
                <a:lnTo>
                  <a:pt x="395319" y="436795"/>
                </a:lnTo>
                <a:lnTo>
                  <a:pt x="397642" y="426164"/>
                </a:lnTo>
                <a:lnTo>
                  <a:pt x="399113" y="415121"/>
                </a:lnTo>
                <a:lnTo>
                  <a:pt x="399945" y="403837"/>
                </a:lnTo>
                <a:lnTo>
                  <a:pt x="400386" y="392422"/>
                </a:lnTo>
                <a:lnTo>
                  <a:pt x="400633" y="380965"/>
                </a:lnTo>
                <a:lnTo>
                  <a:pt x="401067" y="369774"/>
                </a:lnTo>
                <a:lnTo>
                  <a:pt x="402339" y="359462"/>
                </a:lnTo>
                <a:lnTo>
                  <a:pt x="404559" y="350094"/>
                </a:lnTo>
                <a:lnTo>
                  <a:pt x="407184" y="340841"/>
                </a:lnTo>
                <a:lnTo>
                  <a:pt x="409277" y="330357"/>
                </a:lnTo>
                <a:lnTo>
                  <a:pt x="409960" y="319421"/>
                </a:lnTo>
                <a:lnTo>
                  <a:pt x="409319" y="308923"/>
                </a:lnTo>
                <a:lnTo>
                  <a:pt x="408398" y="298525"/>
                </a:lnTo>
                <a:lnTo>
                  <a:pt x="408400" y="288475"/>
                </a:lnTo>
                <a:lnTo>
                  <a:pt x="410018" y="279143"/>
                </a:lnTo>
                <a:lnTo>
                  <a:pt x="413603" y="270470"/>
                </a:lnTo>
                <a:lnTo>
                  <a:pt x="418874" y="262264"/>
                </a:lnTo>
                <a:lnTo>
                  <a:pt x="425251" y="254614"/>
                </a:lnTo>
                <a:lnTo>
                  <a:pt x="432329" y="247997"/>
                </a:lnTo>
                <a:lnTo>
                  <a:pt x="440393" y="242451"/>
                </a:lnTo>
                <a:lnTo>
                  <a:pt x="449358" y="237659"/>
                </a:lnTo>
                <a:lnTo>
                  <a:pt x="458382" y="233316"/>
                </a:lnTo>
                <a:lnTo>
                  <a:pt x="467009" y="229194"/>
                </a:lnTo>
                <a:lnTo>
                  <a:pt x="475259" y="224899"/>
                </a:lnTo>
                <a:lnTo>
                  <a:pt x="483194" y="219710"/>
                </a:lnTo>
                <a:lnTo>
                  <a:pt x="490339" y="212907"/>
                </a:lnTo>
                <a:lnTo>
                  <a:pt x="496679" y="204674"/>
                </a:lnTo>
                <a:lnTo>
                  <a:pt x="502944" y="196044"/>
                </a:lnTo>
                <a:lnTo>
                  <a:pt x="508959" y="187618"/>
                </a:lnTo>
                <a:lnTo>
                  <a:pt x="514336" y="179468"/>
                </a:lnTo>
                <a:lnTo>
                  <a:pt x="519166" y="171582"/>
                </a:lnTo>
                <a:lnTo>
                  <a:pt x="524227" y="164460"/>
                </a:lnTo>
                <a:lnTo>
                  <a:pt x="529772" y="158131"/>
                </a:lnTo>
                <a:lnTo>
                  <a:pt x="535221" y="151871"/>
                </a:lnTo>
                <a:lnTo>
                  <a:pt x="540834" y="145858"/>
                </a:lnTo>
                <a:lnTo>
                  <a:pt x="547043" y="140483"/>
                </a:lnTo>
                <a:lnTo>
                  <a:pt x="553840" y="135716"/>
                </a:lnTo>
                <a:lnTo>
                  <a:pt x="561065" y="131388"/>
                </a:lnTo>
                <a:lnTo>
                  <a:pt x="568828" y="127601"/>
                </a:lnTo>
                <a:lnTo>
                  <a:pt x="577613" y="124839"/>
                </a:lnTo>
                <a:lnTo>
                  <a:pt x="587465" y="123145"/>
                </a:lnTo>
                <a:lnTo>
                  <a:pt x="598069" y="122203"/>
                </a:lnTo>
                <a:lnTo>
                  <a:pt x="609058" y="121772"/>
                </a:lnTo>
                <a:lnTo>
                  <a:pt x="619646" y="122231"/>
                </a:lnTo>
                <a:lnTo>
                  <a:pt x="629635" y="123543"/>
                </a:lnTo>
                <a:lnTo>
                  <a:pt x="639652" y="124828"/>
                </a:lnTo>
                <a:lnTo>
                  <a:pt x="649469" y="125036"/>
                </a:lnTo>
                <a:lnTo>
                  <a:pt x="658673" y="123836"/>
                </a:lnTo>
                <a:lnTo>
                  <a:pt x="667278" y="121514"/>
                </a:lnTo>
                <a:lnTo>
                  <a:pt x="675474" y="118484"/>
                </a:lnTo>
                <a:lnTo>
                  <a:pt x="683432" y="115055"/>
                </a:lnTo>
                <a:lnTo>
                  <a:pt x="691259" y="111414"/>
                </a:lnTo>
                <a:lnTo>
                  <a:pt x="699020" y="107643"/>
                </a:lnTo>
                <a:lnTo>
                  <a:pt x="706747" y="103518"/>
                </a:lnTo>
                <a:lnTo>
                  <a:pt x="714459" y="98474"/>
                </a:lnTo>
                <a:lnTo>
                  <a:pt x="722163" y="92442"/>
                </a:lnTo>
                <a:lnTo>
                  <a:pt x="729863" y="85985"/>
                </a:lnTo>
                <a:lnTo>
                  <a:pt x="737498" y="79924"/>
                </a:lnTo>
                <a:lnTo>
                  <a:pt x="744512" y="74005"/>
                </a:lnTo>
                <a:lnTo>
                  <a:pt x="751099" y="68254"/>
                </a:lnTo>
                <a:lnTo>
                  <a:pt x="758544" y="63732"/>
                </a:lnTo>
                <a:lnTo>
                  <a:pt x="766916" y="59916"/>
                </a:lnTo>
                <a:lnTo>
                  <a:pt x="776352" y="54678"/>
                </a:lnTo>
                <a:lnTo>
                  <a:pt x="787594" y="4618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76" name="Gruppieren 53">
            <a:extLst>
              <a:ext uri="{FF2B5EF4-FFF2-40B4-BE49-F238E27FC236}">
                <a16:creationId xmlns:a16="http://schemas.microsoft.com/office/drawing/2014/main" id="{F4388C21-3992-4E4D-84F8-91CC35318F9F}"/>
              </a:ext>
            </a:extLst>
          </p:cNvPr>
          <p:cNvGrpSpPr>
            <a:grpSpLocks/>
          </p:cNvGrpSpPr>
          <p:nvPr/>
        </p:nvGrpSpPr>
        <p:grpSpPr bwMode="auto">
          <a:xfrm>
            <a:off x="4311420" y="4698240"/>
            <a:ext cx="836354" cy="892016"/>
            <a:chOff x="3631045" y="3469409"/>
            <a:chExt cx="929411" cy="991450"/>
          </a:xfrm>
        </p:grpSpPr>
        <p:sp>
          <p:nvSpPr>
            <p:cNvPr id="77" name="Freihandform 51">
              <a:extLst>
                <a:ext uri="{FF2B5EF4-FFF2-40B4-BE49-F238E27FC236}">
                  <a16:creationId xmlns:a16="http://schemas.microsoft.com/office/drawing/2014/main" id="{3DF349E4-EABE-499B-A8CC-575D6169FCE4}"/>
                </a:ext>
              </a:extLst>
            </p:cNvPr>
            <p:cNvSpPr/>
            <p:nvPr/>
          </p:nvSpPr>
          <p:spPr>
            <a:xfrm>
              <a:off x="3631045" y="3497963"/>
              <a:ext cx="859626" cy="962896"/>
            </a:xfrm>
            <a:custGeom>
              <a:avLst/>
              <a:gdLst/>
              <a:ahLst/>
              <a:cxnLst/>
              <a:rect l="0" t="0" r="0" b="0"/>
              <a:pathLst>
                <a:path w="858922" h="962586">
                  <a:moveTo>
                    <a:pt x="0" y="0"/>
                  </a:moveTo>
                  <a:lnTo>
                    <a:pt x="574" y="8815"/>
                  </a:lnTo>
                  <a:lnTo>
                    <a:pt x="2777" y="16936"/>
                  </a:lnTo>
                  <a:lnTo>
                    <a:pt x="6565" y="24893"/>
                  </a:lnTo>
                  <a:lnTo>
                    <a:pt x="10562" y="33394"/>
                  </a:lnTo>
                  <a:lnTo>
                    <a:pt x="13826" y="42572"/>
                  </a:lnTo>
                  <a:lnTo>
                    <a:pt x="16849" y="51761"/>
                  </a:lnTo>
                  <a:lnTo>
                    <a:pt x="20067" y="61144"/>
                  </a:lnTo>
                  <a:lnTo>
                    <a:pt x="23528" y="70851"/>
                  </a:lnTo>
                  <a:lnTo>
                    <a:pt x="27225" y="80266"/>
                  </a:lnTo>
                  <a:lnTo>
                    <a:pt x="31692" y="89116"/>
                  </a:lnTo>
                  <a:lnTo>
                    <a:pt x="37242" y="97787"/>
                  </a:lnTo>
                  <a:lnTo>
                    <a:pt x="43688" y="106924"/>
                  </a:lnTo>
                  <a:lnTo>
                    <a:pt x="50709" y="115554"/>
                  </a:lnTo>
                  <a:lnTo>
                    <a:pt x="58059" y="122760"/>
                  </a:lnTo>
                  <a:lnTo>
                    <a:pt x="65583" y="128620"/>
                  </a:lnTo>
                  <a:lnTo>
                    <a:pt x="73220" y="133570"/>
                  </a:lnTo>
                  <a:lnTo>
                    <a:pt x="81201" y="137990"/>
                  </a:lnTo>
                  <a:lnTo>
                    <a:pt x="90034" y="142126"/>
                  </a:lnTo>
                  <a:lnTo>
                    <a:pt x="99256" y="146115"/>
                  </a:lnTo>
                  <a:lnTo>
                    <a:pt x="108528" y="149959"/>
                  </a:lnTo>
                  <a:lnTo>
                    <a:pt x="116688" y="153065"/>
                  </a:lnTo>
                  <a:lnTo>
                    <a:pt x="123942" y="155485"/>
                  </a:lnTo>
                  <a:lnTo>
                    <a:pt x="130983" y="157347"/>
                  </a:lnTo>
                  <a:lnTo>
                    <a:pt x="138092" y="158701"/>
                  </a:lnTo>
                  <a:lnTo>
                    <a:pt x="145314" y="159673"/>
                  </a:lnTo>
                  <a:lnTo>
                    <a:pt x="152413" y="160597"/>
                  </a:lnTo>
                  <a:lnTo>
                    <a:pt x="159228" y="161693"/>
                  </a:lnTo>
                  <a:lnTo>
                    <a:pt x="165785" y="163000"/>
                  </a:lnTo>
                  <a:lnTo>
                    <a:pt x="172364" y="164486"/>
                  </a:lnTo>
                  <a:lnTo>
                    <a:pt x="179157" y="166108"/>
                  </a:lnTo>
                  <a:lnTo>
                    <a:pt x="186211" y="167803"/>
                  </a:lnTo>
                  <a:lnTo>
                    <a:pt x="193711" y="169315"/>
                  </a:lnTo>
                  <a:lnTo>
                    <a:pt x="201740" y="170491"/>
                  </a:lnTo>
                  <a:lnTo>
                    <a:pt x="210156" y="171367"/>
                  </a:lnTo>
                  <a:lnTo>
                    <a:pt x="218370" y="172291"/>
                  </a:lnTo>
                  <a:lnTo>
                    <a:pt x="227656" y="173912"/>
                  </a:lnTo>
                  <a:lnTo>
                    <a:pt x="237988" y="175757"/>
                  </a:lnTo>
                  <a:lnTo>
                    <a:pt x="248560" y="177464"/>
                  </a:lnTo>
                  <a:lnTo>
                    <a:pt x="258735" y="179478"/>
                  </a:lnTo>
                  <a:lnTo>
                    <a:pt x="269765" y="181433"/>
                  </a:lnTo>
                  <a:lnTo>
                    <a:pt x="280053" y="182780"/>
                  </a:lnTo>
                  <a:lnTo>
                    <a:pt x="289076" y="183817"/>
                  </a:lnTo>
                  <a:lnTo>
                    <a:pt x="297431" y="184918"/>
                  </a:lnTo>
                  <a:lnTo>
                    <a:pt x="305445" y="186176"/>
                  </a:lnTo>
                  <a:lnTo>
                    <a:pt x="313056" y="187360"/>
                  </a:lnTo>
                  <a:lnTo>
                    <a:pt x="320206" y="188302"/>
                  </a:lnTo>
                  <a:lnTo>
                    <a:pt x="327184" y="189001"/>
                  </a:lnTo>
                  <a:lnTo>
                    <a:pt x="336031" y="189582"/>
                  </a:lnTo>
                  <a:lnTo>
                    <a:pt x="346298" y="190312"/>
                  </a:lnTo>
                  <a:lnTo>
                    <a:pt x="356418" y="191717"/>
                  </a:lnTo>
                  <a:lnTo>
                    <a:pt x="366377" y="193391"/>
                  </a:lnTo>
                  <a:lnTo>
                    <a:pt x="376100" y="195291"/>
                  </a:lnTo>
                  <a:lnTo>
                    <a:pt x="384477" y="198509"/>
                  </a:lnTo>
                  <a:lnTo>
                    <a:pt x="391152" y="203407"/>
                  </a:lnTo>
                  <a:lnTo>
                    <a:pt x="396284" y="209836"/>
                  </a:lnTo>
                  <a:lnTo>
                    <a:pt x="399827" y="217846"/>
                  </a:lnTo>
                  <a:lnTo>
                    <a:pt x="402619" y="226627"/>
                  </a:lnTo>
                  <a:lnTo>
                    <a:pt x="405501" y="235616"/>
                  </a:lnTo>
                  <a:lnTo>
                    <a:pt x="408644" y="245238"/>
                  </a:lnTo>
                  <a:lnTo>
                    <a:pt x="411376" y="255988"/>
                  </a:lnTo>
                  <a:lnTo>
                    <a:pt x="413136" y="265660"/>
                  </a:lnTo>
                  <a:lnTo>
                    <a:pt x="414125" y="273951"/>
                  </a:lnTo>
                  <a:lnTo>
                    <a:pt x="414693" y="281673"/>
                  </a:lnTo>
                  <a:lnTo>
                    <a:pt x="415098" y="289384"/>
                  </a:lnTo>
                  <a:lnTo>
                    <a:pt x="416067" y="298544"/>
                  </a:lnTo>
                  <a:lnTo>
                    <a:pt x="417987" y="308561"/>
                  </a:lnTo>
                  <a:lnTo>
                    <a:pt x="420644" y="318995"/>
                  </a:lnTo>
                  <a:lnTo>
                    <a:pt x="423175" y="329823"/>
                  </a:lnTo>
                  <a:lnTo>
                    <a:pt x="425276" y="340653"/>
                  </a:lnTo>
                  <a:lnTo>
                    <a:pt x="427499" y="350900"/>
                  </a:lnTo>
                  <a:lnTo>
                    <a:pt x="429560" y="361324"/>
                  </a:lnTo>
                  <a:lnTo>
                    <a:pt x="430934" y="370544"/>
                  </a:lnTo>
                  <a:lnTo>
                    <a:pt x="431721" y="378510"/>
                  </a:lnTo>
                  <a:lnTo>
                    <a:pt x="432179" y="386014"/>
                  </a:lnTo>
                  <a:lnTo>
                    <a:pt x="432480" y="393425"/>
                  </a:lnTo>
                  <a:lnTo>
                    <a:pt x="432927" y="400869"/>
                  </a:lnTo>
                  <a:lnTo>
                    <a:pt x="433693" y="408373"/>
                  </a:lnTo>
                  <a:lnTo>
                    <a:pt x="434752" y="415907"/>
                  </a:lnTo>
                  <a:lnTo>
                    <a:pt x="435813" y="423235"/>
                  </a:lnTo>
                  <a:lnTo>
                    <a:pt x="436713" y="430461"/>
                  </a:lnTo>
                  <a:lnTo>
                    <a:pt x="437724" y="439612"/>
                  </a:lnTo>
                  <a:lnTo>
                    <a:pt x="438889" y="448659"/>
                  </a:lnTo>
                  <a:lnTo>
                    <a:pt x="440175" y="456741"/>
                  </a:lnTo>
                  <a:lnTo>
                    <a:pt x="441368" y="464410"/>
                  </a:lnTo>
                  <a:lnTo>
                    <a:pt x="442312" y="471966"/>
                  </a:lnTo>
                  <a:lnTo>
                    <a:pt x="443025" y="479495"/>
                  </a:lnTo>
                  <a:lnTo>
                    <a:pt x="443782" y="486803"/>
                  </a:lnTo>
                  <a:lnTo>
                    <a:pt x="444770" y="493760"/>
                  </a:lnTo>
                  <a:lnTo>
                    <a:pt x="446069" y="500547"/>
                  </a:lnTo>
                  <a:lnTo>
                    <a:pt x="448209" y="508616"/>
                  </a:lnTo>
                  <a:lnTo>
                    <a:pt x="451147" y="517706"/>
                  </a:lnTo>
                  <a:lnTo>
                    <a:pt x="454469" y="527374"/>
                  </a:lnTo>
                  <a:lnTo>
                    <a:pt x="457329" y="536162"/>
                  </a:lnTo>
                  <a:lnTo>
                    <a:pt x="459660" y="544241"/>
                  </a:lnTo>
                  <a:lnTo>
                    <a:pt x="461742" y="552319"/>
                  </a:lnTo>
                  <a:lnTo>
                    <a:pt x="463723" y="560201"/>
                  </a:lnTo>
                  <a:lnTo>
                    <a:pt x="465666" y="567640"/>
                  </a:lnTo>
                  <a:lnTo>
                    <a:pt x="467666" y="574792"/>
                  </a:lnTo>
                  <a:lnTo>
                    <a:pt x="470364" y="583134"/>
                  </a:lnTo>
                  <a:lnTo>
                    <a:pt x="473706" y="592118"/>
                  </a:lnTo>
                  <a:lnTo>
                    <a:pt x="477347" y="600861"/>
                  </a:lnTo>
                  <a:lnTo>
                    <a:pt x="481114" y="609220"/>
                  </a:lnTo>
                  <a:lnTo>
                    <a:pt x="484930" y="617290"/>
                  </a:lnTo>
                  <a:lnTo>
                    <a:pt x="488766" y="625183"/>
                  </a:lnTo>
                  <a:lnTo>
                    <a:pt x="492609" y="632981"/>
                  </a:lnTo>
                  <a:lnTo>
                    <a:pt x="496455" y="640727"/>
                  </a:lnTo>
                  <a:lnTo>
                    <a:pt x="500303" y="648447"/>
                  </a:lnTo>
                  <a:lnTo>
                    <a:pt x="504175" y="656132"/>
                  </a:lnTo>
                  <a:lnTo>
                    <a:pt x="508347" y="663510"/>
                  </a:lnTo>
                  <a:lnTo>
                    <a:pt x="513414" y="670055"/>
                  </a:lnTo>
                  <a:lnTo>
                    <a:pt x="519504" y="676219"/>
                  </a:lnTo>
                  <a:lnTo>
                    <a:pt x="526614" y="682090"/>
                  </a:lnTo>
                  <a:lnTo>
                    <a:pt x="535050" y="686605"/>
                  </a:lnTo>
                  <a:lnTo>
                    <a:pt x="544723" y="689470"/>
                  </a:lnTo>
                  <a:lnTo>
                    <a:pt x="555239" y="691395"/>
                  </a:lnTo>
                  <a:lnTo>
                    <a:pt x="566248" y="693458"/>
                  </a:lnTo>
                  <a:lnTo>
                    <a:pt x="577500" y="696130"/>
                  </a:lnTo>
                  <a:lnTo>
                    <a:pt x="588590" y="699602"/>
                  </a:lnTo>
                  <a:lnTo>
                    <a:pt x="598853" y="704229"/>
                  </a:lnTo>
                  <a:lnTo>
                    <a:pt x="608150" y="709371"/>
                  </a:lnTo>
                  <a:lnTo>
                    <a:pt x="616745" y="714302"/>
                  </a:lnTo>
                  <a:lnTo>
                    <a:pt x="624914" y="718911"/>
                  </a:lnTo>
                  <a:lnTo>
                    <a:pt x="632850" y="723865"/>
                  </a:lnTo>
                  <a:lnTo>
                    <a:pt x="640664" y="729358"/>
                  </a:lnTo>
                  <a:lnTo>
                    <a:pt x="648418" y="734721"/>
                  </a:lnTo>
                  <a:lnTo>
                    <a:pt x="656143" y="739638"/>
                  </a:lnTo>
                  <a:lnTo>
                    <a:pt x="663853" y="744731"/>
                  </a:lnTo>
                  <a:lnTo>
                    <a:pt x="671555" y="751274"/>
                  </a:lnTo>
                  <a:lnTo>
                    <a:pt x="679255" y="759017"/>
                  </a:lnTo>
                  <a:lnTo>
                    <a:pt x="686953" y="767387"/>
                  </a:lnTo>
                  <a:lnTo>
                    <a:pt x="694532" y="776379"/>
                  </a:lnTo>
                  <a:lnTo>
                    <a:pt x="700955" y="783979"/>
                  </a:lnTo>
                  <a:lnTo>
                    <a:pt x="706470" y="789894"/>
                  </a:lnTo>
                  <a:lnTo>
                    <a:pt x="711817" y="795029"/>
                  </a:lnTo>
                  <a:lnTo>
                    <a:pt x="717903" y="801148"/>
                  </a:lnTo>
                  <a:lnTo>
                    <a:pt x="724276" y="808298"/>
                  </a:lnTo>
                  <a:lnTo>
                    <a:pt x="730811" y="815854"/>
                  </a:lnTo>
                  <a:lnTo>
                    <a:pt x="737078" y="823557"/>
                  </a:lnTo>
                  <a:lnTo>
                    <a:pt x="742923" y="831589"/>
                  </a:lnTo>
                  <a:lnTo>
                    <a:pt x="748990" y="840390"/>
                  </a:lnTo>
                  <a:lnTo>
                    <a:pt x="755580" y="848874"/>
                  </a:lnTo>
                  <a:lnTo>
                    <a:pt x="762326" y="856320"/>
                  </a:lnTo>
                  <a:lnTo>
                    <a:pt x="768531" y="863421"/>
                  </a:lnTo>
                  <a:lnTo>
                    <a:pt x="774569" y="871254"/>
                  </a:lnTo>
                  <a:lnTo>
                    <a:pt x="781001" y="879714"/>
                  </a:lnTo>
                  <a:lnTo>
                    <a:pt x="787848" y="887466"/>
                  </a:lnTo>
                  <a:lnTo>
                    <a:pt x="794422" y="894541"/>
                  </a:lnTo>
                  <a:lnTo>
                    <a:pt x="800777" y="901576"/>
                  </a:lnTo>
                  <a:lnTo>
                    <a:pt x="808042" y="908876"/>
                  </a:lnTo>
                  <a:lnTo>
                    <a:pt x="815493" y="917007"/>
                  </a:lnTo>
                  <a:lnTo>
                    <a:pt x="822336" y="925991"/>
                  </a:lnTo>
                  <a:lnTo>
                    <a:pt x="829048" y="935018"/>
                  </a:lnTo>
                  <a:lnTo>
                    <a:pt x="836031" y="943645"/>
                  </a:lnTo>
                  <a:lnTo>
                    <a:pt x="843297" y="951893"/>
                  </a:lnTo>
                  <a:lnTo>
                    <a:pt x="850673" y="959466"/>
                  </a:lnTo>
                  <a:lnTo>
                    <a:pt x="856958" y="962585"/>
                  </a:lnTo>
                  <a:lnTo>
                    <a:pt x="858921" y="960518"/>
                  </a:lnTo>
                  <a:lnTo>
                    <a:pt x="857304" y="955268"/>
                  </a:lnTo>
                  <a:lnTo>
                    <a:pt x="854170" y="948050"/>
                  </a:lnTo>
                  <a:lnTo>
                    <a:pt x="850514" y="940033"/>
                  </a:lnTo>
                  <a:lnTo>
                    <a:pt x="846700" y="931947"/>
                  </a:lnTo>
                  <a:lnTo>
                    <a:pt x="842846" y="923975"/>
                  </a:lnTo>
                  <a:lnTo>
                    <a:pt x="838987" y="916116"/>
                  </a:lnTo>
                  <a:lnTo>
                    <a:pt x="835130" y="908330"/>
                  </a:lnTo>
                  <a:lnTo>
                    <a:pt x="831278" y="900588"/>
                  </a:lnTo>
                  <a:lnTo>
                    <a:pt x="827426" y="892869"/>
                  </a:lnTo>
                  <a:lnTo>
                    <a:pt x="823577" y="885160"/>
                  </a:lnTo>
                  <a:lnTo>
                    <a:pt x="819728" y="877458"/>
                  </a:lnTo>
                  <a:lnTo>
                    <a:pt x="815879" y="869758"/>
                  </a:lnTo>
                  <a:lnTo>
                    <a:pt x="812006" y="862060"/>
                  </a:lnTo>
                  <a:lnTo>
                    <a:pt x="807834" y="854362"/>
                  </a:lnTo>
                  <a:lnTo>
                    <a:pt x="802830" y="846665"/>
                  </a:lnTo>
                  <a:lnTo>
                    <a:pt x="797518" y="838945"/>
                  </a:lnTo>
                  <a:lnTo>
                    <a:pt x="792815" y="830924"/>
                  </a:lnTo>
                  <a:lnTo>
                    <a:pt x="789377" y="822072"/>
                  </a:lnTo>
                  <a:lnTo>
                    <a:pt x="786596" y="812888"/>
                  </a:lnTo>
                  <a:lnTo>
                    <a:pt x="783705" y="804012"/>
                  </a:lnTo>
                  <a:lnTo>
                    <a:pt x="780488" y="795571"/>
                  </a:lnTo>
                  <a:lnTo>
                    <a:pt x="776980" y="787478"/>
                  </a:lnTo>
                  <a:lnTo>
                    <a:pt x="773003" y="779883"/>
                  </a:lnTo>
                  <a:lnTo>
                    <a:pt x="768098" y="773229"/>
                  </a:lnTo>
                  <a:lnTo>
                    <a:pt x="762813" y="766963"/>
                  </a:lnTo>
                  <a:lnTo>
                    <a:pt x="757810" y="760418"/>
                  </a:lnTo>
                  <a:lnTo>
                    <a:pt x="753228" y="753453"/>
                  </a:lnTo>
                  <a:lnTo>
                    <a:pt x="748942" y="746194"/>
                  </a:lnTo>
                  <a:lnTo>
                    <a:pt x="744550" y="739039"/>
                  </a:lnTo>
                  <a:lnTo>
                    <a:pt x="739372" y="732608"/>
                  </a:lnTo>
                  <a:lnTo>
                    <a:pt x="733251" y="726476"/>
                  </a:lnTo>
                  <a:lnTo>
                    <a:pt x="726438" y="720309"/>
                  </a:lnTo>
                  <a:lnTo>
                    <a:pt x="719207" y="714587"/>
                  </a:lnTo>
                  <a:lnTo>
                    <a:pt x="711747" y="709534"/>
                  </a:lnTo>
                  <a:lnTo>
                    <a:pt x="704166" y="704999"/>
                  </a:lnTo>
                  <a:lnTo>
                    <a:pt x="696525" y="700785"/>
                  </a:lnTo>
                  <a:lnTo>
                    <a:pt x="688854" y="696751"/>
                  </a:lnTo>
                  <a:lnTo>
                    <a:pt x="681170" y="692810"/>
                  </a:lnTo>
                  <a:lnTo>
                    <a:pt x="673479" y="688918"/>
                  </a:lnTo>
                  <a:lnTo>
                    <a:pt x="665785" y="685048"/>
                  </a:lnTo>
                  <a:lnTo>
                    <a:pt x="658089" y="681189"/>
                  </a:lnTo>
                  <a:lnTo>
                    <a:pt x="650393" y="677336"/>
                  </a:lnTo>
                  <a:lnTo>
                    <a:pt x="642720" y="673462"/>
                  </a:lnTo>
                  <a:lnTo>
                    <a:pt x="635347" y="669288"/>
                  </a:lnTo>
                  <a:lnTo>
                    <a:pt x="628805" y="664221"/>
                  </a:lnTo>
                  <a:lnTo>
                    <a:pt x="622595" y="658178"/>
                  </a:lnTo>
                  <a:lnTo>
                    <a:pt x="616077" y="651715"/>
                  </a:lnTo>
                  <a:lnTo>
                    <a:pt x="609124" y="645716"/>
                  </a:lnTo>
                  <a:lnTo>
                    <a:pt x="601871" y="640455"/>
                  </a:lnTo>
                  <a:lnTo>
                    <a:pt x="594719" y="635491"/>
                  </a:lnTo>
                  <a:lnTo>
                    <a:pt x="588290" y="630066"/>
                  </a:lnTo>
                  <a:lnTo>
                    <a:pt x="582135" y="624516"/>
                  </a:lnTo>
                  <a:lnTo>
                    <a:pt x="575644" y="619382"/>
                  </a:lnTo>
                  <a:lnTo>
                    <a:pt x="568704" y="614738"/>
                  </a:lnTo>
                  <a:lnTo>
                    <a:pt x="561456" y="610422"/>
                  </a:lnTo>
                  <a:lnTo>
                    <a:pt x="554308" y="606016"/>
                  </a:lnTo>
                  <a:lnTo>
                    <a:pt x="547943" y="600832"/>
                  </a:lnTo>
                  <a:lnTo>
                    <a:pt x="542520" y="594707"/>
                  </a:lnTo>
                  <a:lnTo>
                    <a:pt x="537788" y="587893"/>
                  </a:lnTo>
                  <a:lnTo>
                    <a:pt x="533473" y="580599"/>
                  </a:lnTo>
                  <a:lnTo>
                    <a:pt x="529389" y="572406"/>
                  </a:lnTo>
                  <a:lnTo>
                    <a:pt x="525424" y="563067"/>
                  </a:lnTo>
                  <a:lnTo>
                    <a:pt x="521519" y="552864"/>
                  </a:lnTo>
                  <a:lnTo>
                    <a:pt x="517667" y="542715"/>
                  </a:lnTo>
                  <a:lnTo>
                    <a:pt x="514130" y="532957"/>
                  </a:lnTo>
                  <a:lnTo>
                    <a:pt x="511431" y="523057"/>
                  </a:lnTo>
                  <a:lnTo>
                    <a:pt x="509067" y="513250"/>
                  </a:lnTo>
                  <a:lnTo>
                    <a:pt x="506463" y="503674"/>
                  </a:lnTo>
                  <a:lnTo>
                    <a:pt x="504088" y="495367"/>
                  </a:lnTo>
                  <a:lnTo>
                    <a:pt x="502034" y="488043"/>
                  </a:lnTo>
                  <a:lnTo>
                    <a:pt x="500112" y="480969"/>
                  </a:lnTo>
                  <a:lnTo>
                    <a:pt x="498226" y="473841"/>
                  </a:lnTo>
                  <a:lnTo>
                    <a:pt x="496367" y="466585"/>
                  </a:lnTo>
                  <a:lnTo>
                    <a:pt x="494749" y="459207"/>
                  </a:lnTo>
                  <a:lnTo>
                    <a:pt x="493505" y="451732"/>
                  </a:lnTo>
                  <a:lnTo>
                    <a:pt x="492584" y="444212"/>
                  </a:lnTo>
                  <a:lnTo>
                    <a:pt x="491686" y="436891"/>
                  </a:lnTo>
                  <a:lnTo>
                    <a:pt x="490603" y="429919"/>
                  </a:lnTo>
                  <a:lnTo>
                    <a:pt x="489304" y="423278"/>
                  </a:lnTo>
                  <a:lnTo>
                    <a:pt x="487756" y="416679"/>
                  </a:lnTo>
                  <a:lnTo>
                    <a:pt x="485500" y="408305"/>
                  </a:lnTo>
                  <a:lnTo>
                    <a:pt x="483436" y="400009"/>
                  </a:lnTo>
                  <a:lnTo>
                    <a:pt x="482001" y="392498"/>
                  </a:lnTo>
                  <a:lnTo>
                    <a:pt x="481019" y="385261"/>
                  </a:lnTo>
                  <a:lnTo>
                    <a:pt x="480108" y="378261"/>
                  </a:lnTo>
                  <a:lnTo>
                    <a:pt x="479029" y="371555"/>
                  </a:lnTo>
                  <a:lnTo>
                    <a:pt x="477736" y="364892"/>
                  </a:lnTo>
                  <a:lnTo>
                    <a:pt x="476262" y="356266"/>
                  </a:lnTo>
                  <a:lnTo>
                    <a:pt x="474731" y="345850"/>
                  </a:lnTo>
                  <a:lnTo>
                    <a:pt x="472791" y="334683"/>
                  </a:lnTo>
                  <a:lnTo>
                    <a:pt x="470829" y="323274"/>
                  </a:lnTo>
                  <a:lnTo>
                    <a:pt x="469087" y="312079"/>
                  </a:lnTo>
                  <a:lnTo>
                    <a:pt x="467065" y="301692"/>
                  </a:lnTo>
                  <a:lnTo>
                    <a:pt x="465074" y="291654"/>
                  </a:lnTo>
                  <a:lnTo>
                    <a:pt x="463319" y="281609"/>
                  </a:lnTo>
                  <a:lnTo>
                    <a:pt x="461293" y="271961"/>
                  </a:lnTo>
                  <a:lnTo>
                    <a:pt x="459325" y="262321"/>
                  </a:lnTo>
                  <a:lnTo>
                    <a:pt x="457894" y="252176"/>
                  </a:lnTo>
                  <a:lnTo>
                    <a:pt x="457023" y="241488"/>
                  </a:lnTo>
                  <a:lnTo>
                    <a:pt x="456541" y="230417"/>
                  </a:lnTo>
                  <a:lnTo>
                    <a:pt x="456290" y="219120"/>
                  </a:lnTo>
                  <a:lnTo>
                    <a:pt x="456100" y="207763"/>
                  </a:lnTo>
                  <a:lnTo>
                    <a:pt x="455306" y="197010"/>
                  </a:lnTo>
                  <a:lnTo>
                    <a:pt x="453518" y="187253"/>
                  </a:lnTo>
                  <a:lnTo>
                    <a:pt x="450879" y="178346"/>
                  </a:lnTo>
                  <a:lnTo>
                    <a:pt x="447662" y="170018"/>
                  </a:lnTo>
                  <a:lnTo>
                    <a:pt x="443828" y="162307"/>
                  </a:lnTo>
                  <a:lnTo>
                    <a:pt x="438866" y="155661"/>
                  </a:lnTo>
                  <a:lnTo>
                    <a:pt x="432150" y="150124"/>
                  </a:lnTo>
                  <a:lnTo>
                    <a:pt x="423645" y="145648"/>
                  </a:lnTo>
                  <a:lnTo>
                    <a:pt x="413820" y="142520"/>
                  </a:lnTo>
                  <a:lnTo>
                    <a:pt x="403187" y="140639"/>
                  </a:lnTo>
                  <a:lnTo>
                    <a:pt x="392106" y="139605"/>
                  </a:lnTo>
                  <a:lnTo>
                    <a:pt x="380853" y="139003"/>
                  </a:lnTo>
                  <a:lnTo>
                    <a:pt x="370126" y="138025"/>
                  </a:lnTo>
                  <a:lnTo>
                    <a:pt x="360068" y="136458"/>
                  </a:lnTo>
                  <a:lnTo>
                    <a:pt x="349954" y="134925"/>
                  </a:lnTo>
                  <a:lnTo>
                    <a:pt x="339412" y="133195"/>
                  </a:lnTo>
                  <a:lnTo>
                    <a:pt x="328766" y="130852"/>
                  </a:lnTo>
                  <a:lnTo>
                    <a:pt x="318751" y="127848"/>
                  </a:lnTo>
                  <a:lnTo>
                    <a:pt x="309584" y="123768"/>
                  </a:lnTo>
                  <a:lnTo>
                    <a:pt x="301056" y="118421"/>
                  </a:lnTo>
                  <a:lnTo>
                    <a:pt x="292982" y="112078"/>
                  </a:lnTo>
                  <a:lnTo>
                    <a:pt x="285793" y="105083"/>
                  </a:lnTo>
                  <a:lnTo>
                    <a:pt x="279745" y="97433"/>
                  </a:lnTo>
                  <a:lnTo>
                    <a:pt x="274682" y="88703"/>
                  </a:lnTo>
                  <a:lnTo>
                    <a:pt x="270855" y="78900"/>
                  </a:lnTo>
                  <a:lnTo>
                    <a:pt x="268088" y="68633"/>
                  </a:lnTo>
                  <a:lnTo>
                    <a:pt x="265471" y="58804"/>
                  </a:lnTo>
                  <a:lnTo>
                    <a:pt x="262226" y="49579"/>
                  </a:lnTo>
                  <a:lnTo>
                    <a:pt x="257045" y="39897"/>
                  </a:lnTo>
                  <a:lnTo>
                    <a:pt x="248227" y="2886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ihandform 52">
              <a:extLst>
                <a:ext uri="{FF2B5EF4-FFF2-40B4-BE49-F238E27FC236}">
                  <a16:creationId xmlns:a16="http://schemas.microsoft.com/office/drawing/2014/main" id="{0D0731F6-82C5-44DA-B57D-2E56AF309CB3}"/>
                </a:ext>
              </a:extLst>
            </p:cNvPr>
            <p:cNvSpPr/>
            <p:nvPr/>
          </p:nvSpPr>
          <p:spPr>
            <a:xfrm>
              <a:off x="4536665" y="3469409"/>
              <a:ext cx="23791" cy="6345"/>
            </a:xfrm>
            <a:custGeom>
              <a:avLst/>
              <a:gdLst/>
              <a:ahLst/>
              <a:cxnLst/>
              <a:rect l="0" t="0" r="0" b="0"/>
              <a:pathLst>
                <a:path w="23093" h="5774">
                  <a:moveTo>
                    <a:pt x="0" y="5773"/>
                  </a:moveTo>
                  <a:lnTo>
                    <a:pt x="23092"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79" name="Freihandform 54">
            <a:extLst>
              <a:ext uri="{FF2B5EF4-FFF2-40B4-BE49-F238E27FC236}">
                <a16:creationId xmlns:a16="http://schemas.microsoft.com/office/drawing/2014/main" id="{EA540A36-0956-4A87-A435-CDADCBCD198A}"/>
              </a:ext>
            </a:extLst>
          </p:cNvPr>
          <p:cNvSpPr/>
          <p:nvPr/>
        </p:nvSpPr>
        <p:spPr>
          <a:xfrm>
            <a:off x="4976508" y="4579780"/>
            <a:ext cx="1398681" cy="321126"/>
          </a:xfrm>
          <a:custGeom>
            <a:avLst/>
            <a:gdLst/>
            <a:ahLst/>
            <a:cxnLst/>
            <a:rect l="0" t="0" r="0" b="0"/>
            <a:pathLst>
              <a:path w="1556210" h="356994">
                <a:moveTo>
                  <a:pt x="259773" y="150030"/>
                </a:moveTo>
                <a:lnTo>
                  <a:pt x="257870" y="143839"/>
                </a:lnTo>
                <a:lnTo>
                  <a:pt x="259580" y="138037"/>
                </a:lnTo>
                <a:lnTo>
                  <a:pt x="263793" y="135303"/>
                </a:lnTo>
                <a:lnTo>
                  <a:pt x="269473" y="136436"/>
                </a:lnTo>
                <a:lnTo>
                  <a:pt x="275426" y="140436"/>
                </a:lnTo>
                <a:lnTo>
                  <a:pt x="281159" y="146181"/>
                </a:lnTo>
                <a:lnTo>
                  <a:pt x="287188" y="152888"/>
                </a:lnTo>
                <a:lnTo>
                  <a:pt x="293766" y="160097"/>
                </a:lnTo>
                <a:lnTo>
                  <a:pt x="300509" y="167558"/>
                </a:lnTo>
                <a:lnTo>
                  <a:pt x="306776" y="175143"/>
                </a:lnTo>
                <a:lnTo>
                  <a:pt x="313521" y="182763"/>
                </a:lnTo>
                <a:lnTo>
                  <a:pt x="321388" y="190112"/>
                </a:lnTo>
                <a:lnTo>
                  <a:pt x="329769" y="196643"/>
                </a:lnTo>
                <a:lnTo>
                  <a:pt x="338726" y="202847"/>
                </a:lnTo>
                <a:lnTo>
                  <a:pt x="348312" y="209225"/>
                </a:lnTo>
                <a:lnTo>
                  <a:pt x="356560" y="214673"/>
                </a:lnTo>
                <a:lnTo>
                  <a:pt x="363342" y="219156"/>
                </a:lnTo>
                <a:lnTo>
                  <a:pt x="369459" y="223208"/>
                </a:lnTo>
                <a:lnTo>
                  <a:pt x="375322" y="227099"/>
                </a:lnTo>
                <a:lnTo>
                  <a:pt x="381100" y="230914"/>
                </a:lnTo>
                <a:lnTo>
                  <a:pt x="386853" y="234468"/>
                </a:lnTo>
                <a:lnTo>
                  <a:pt x="392818" y="237727"/>
                </a:lnTo>
                <a:lnTo>
                  <a:pt x="400890" y="241461"/>
                </a:lnTo>
                <a:lnTo>
                  <a:pt x="410903" y="245505"/>
                </a:lnTo>
                <a:lnTo>
                  <a:pt x="421800" y="248913"/>
                </a:lnTo>
                <a:lnTo>
                  <a:pt x="432771" y="251510"/>
                </a:lnTo>
                <a:lnTo>
                  <a:pt x="443062" y="253933"/>
                </a:lnTo>
                <a:lnTo>
                  <a:pt x="453057" y="255407"/>
                </a:lnTo>
                <a:lnTo>
                  <a:pt x="463085" y="255198"/>
                </a:lnTo>
                <a:lnTo>
                  <a:pt x="472788" y="253503"/>
                </a:lnTo>
                <a:lnTo>
                  <a:pt x="482895" y="250894"/>
                </a:lnTo>
                <a:lnTo>
                  <a:pt x="492093" y="248333"/>
                </a:lnTo>
                <a:lnTo>
                  <a:pt x="501444" y="245401"/>
                </a:lnTo>
                <a:lnTo>
                  <a:pt x="510900" y="241684"/>
                </a:lnTo>
                <a:lnTo>
                  <a:pt x="519861" y="236884"/>
                </a:lnTo>
                <a:lnTo>
                  <a:pt x="528319" y="231590"/>
                </a:lnTo>
                <a:lnTo>
                  <a:pt x="536435" y="225954"/>
                </a:lnTo>
                <a:lnTo>
                  <a:pt x="544349" y="219004"/>
                </a:lnTo>
                <a:lnTo>
                  <a:pt x="552155" y="211038"/>
                </a:lnTo>
                <a:lnTo>
                  <a:pt x="559906" y="202855"/>
                </a:lnTo>
                <a:lnTo>
                  <a:pt x="567628" y="194718"/>
                </a:lnTo>
                <a:lnTo>
                  <a:pt x="575195" y="186258"/>
                </a:lnTo>
                <a:lnTo>
                  <a:pt x="581350" y="178859"/>
                </a:lnTo>
                <a:lnTo>
                  <a:pt x="586212" y="172592"/>
                </a:lnTo>
                <a:lnTo>
                  <a:pt x="590472" y="166787"/>
                </a:lnTo>
                <a:lnTo>
                  <a:pt x="594484" y="161118"/>
                </a:lnTo>
                <a:lnTo>
                  <a:pt x="598397" y="155465"/>
                </a:lnTo>
                <a:lnTo>
                  <a:pt x="602271" y="149792"/>
                </a:lnTo>
                <a:lnTo>
                  <a:pt x="606129" y="144093"/>
                </a:lnTo>
                <a:lnTo>
                  <a:pt x="609982" y="138373"/>
                </a:lnTo>
                <a:lnTo>
                  <a:pt x="613831" y="132637"/>
                </a:lnTo>
                <a:lnTo>
                  <a:pt x="617823" y="126801"/>
                </a:lnTo>
                <a:lnTo>
                  <a:pt x="623219" y="120143"/>
                </a:lnTo>
                <a:lnTo>
                  <a:pt x="629905" y="112996"/>
                </a:lnTo>
                <a:lnTo>
                  <a:pt x="637192" y="104950"/>
                </a:lnTo>
                <a:lnTo>
                  <a:pt x="644726" y="96345"/>
                </a:lnTo>
                <a:lnTo>
                  <a:pt x="652359" y="88122"/>
                </a:lnTo>
                <a:lnTo>
                  <a:pt x="659967" y="81014"/>
                </a:lnTo>
                <a:lnTo>
                  <a:pt x="666947" y="74500"/>
                </a:lnTo>
                <a:lnTo>
                  <a:pt x="673205" y="68130"/>
                </a:lnTo>
                <a:lnTo>
                  <a:pt x="679431" y="62243"/>
                </a:lnTo>
                <a:lnTo>
                  <a:pt x="685451" y="56408"/>
                </a:lnTo>
                <a:lnTo>
                  <a:pt x="691143" y="50090"/>
                </a:lnTo>
                <a:lnTo>
                  <a:pt x="697061" y="43239"/>
                </a:lnTo>
                <a:lnTo>
                  <a:pt x="702922" y="36036"/>
                </a:lnTo>
                <a:lnTo>
                  <a:pt x="708534" y="28909"/>
                </a:lnTo>
                <a:lnTo>
                  <a:pt x="714477" y="22491"/>
                </a:lnTo>
                <a:lnTo>
                  <a:pt x="721027" y="16365"/>
                </a:lnTo>
                <a:lnTo>
                  <a:pt x="728065" y="10201"/>
                </a:lnTo>
                <a:lnTo>
                  <a:pt x="735411" y="4608"/>
                </a:lnTo>
                <a:lnTo>
                  <a:pt x="742928" y="1018"/>
                </a:lnTo>
                <a:lnTo>
                  <a:pt x="750536" y="0"/>
                </a:lnTo>
                <a:lnTo>
                  <a:pt x="758190" y="1099"/>
                </a:lnTo>
                <a:lnTo>
                  <a:pt x="765867" y="4146"/>
                </a:lnTo>
                <a:lnTo>
                  <a:pt x="773554" y="8655"/>
                </a:lnTo>
                <a:lnTo>
                  <a:pt x="781246" y="13526"/>
                </a:lnTo>
                <a:lnTo>
                  <a:pt x="788941" y="18156"/>
                </a:lnTo>
                <a:lnTo>
                  <a:pt x="796637" y="22486"/>
                </a:lnTo>
                <a:lnTo>
                  <a:pt x="804333" y="26602"/>
                </a:lnTo>
                <a:lnTo>
                  <a:pt x="812030" y="30614"/>
                </a:lnTo>
                <a:lnTo>
                  <a:pt x="819727" y="34857"/>
                </a:lnTo>
                <a:lnTo>
                  <a:pt x="827487" y="39958"/>
                </a:lnTo>
                <a:lnTo>
                  <a:pt x="835715" y="45903"/>
                </a:lnTo>
                <a:lnTo>
                  <a:pt x="843132" y="51268"/>
                </a:lnTo>
                <a:lnTo>
                  <a:pt x="850832" y="56504"/>
                </a:lnTo>
                <a:lnTo>
                  <a:pt x="859010" y="61912"/>
                </a:lnTo>
                <a:lnTo>
                  <a:pt x="867163" y="67820"/>
                </a:lnTo>
                <a:lnTo>
                  <a:pt x="875164" y="74358"/>
                </a:lnTo>
                <a:lnTo>
                  <a:pt x="883037" y="81087"/>
                </a:lnTo>
                <a:lnTo>
                  <a:pt x="890829" y="87288"/>
                </a:lnTo>
                <a:lnTo>
                  <a:pt x="898574" y="93325"/>
                </a:lnTo>
                <a:lnTo>
                  <a:pt x="906295" y="99758"/>
                </a:lnTo>
                <a:lnTo>
                  <a:pt x="914067" y="106605"/>
                </a:lnTo>
                <a:lnTo>
                  <a:pt x="922478" y="113155"/>
                </a:lnTo>
                <a:lnTo>
                  <a:pt x="931612" y="119186"/>
                </a:lnTo>
                <a:lnTo>
                  <a:pt x="940716" y="125360"/>
                </a:lnTo>
                <a:lnTo>
                  <a:pt x="949382" y="132008"/>
                </a:lnTo>
                <a:lnTo>
                  <a:pt x="957650" y="138782"/>
                </a:lnTo>
                <a:lnTo>
                  <a:pt x="965656" y="145002"/>
                </a:lnTo>
                <a:lnTo>
                  <a:pt x="973512" y="151023"/>
                </a:lnTo>
                <a:lnTo>
                  <a:pt x="981289" y="157135"/>
                </a:lnTo>
                <a:lnTo>
                  <a:pt x="989025" y="162892"/>
                </a:lnTo>
                <a:lnTo>
                  <a:pt x="996740" y="168663"/>
                </a:lnTo>
                <a:lnTo>
                  <a:pt x="1004446" y="174951"/>
                </a:lnTo>
                <a:lnTo>
                  <a:pt x="1012147" y="181723"/>
                </a:lnTo>
                <a:lnTo>
                  <a:pt x="1019846" y="188236"/>
                </a:lnTo>
                <a:lnTo>
                  <a:pt x="1027544" y="194249"/>
                </a:lnTo>
                <a:lnTo>
                  <a:pt x="1035305" y="200350"/>
                </a:lnTo>
                <a:lnTo>
                  <a:pt x="1043710" y="206286"/>
                </a:lnTo>
                <a:lnTo>
                  <a:pt x="1052841" y="211624"/>
                </a:lnTo>
                <a:lnTo>
                  <a:pt x="1062008" y="216310"/>
                </a:lnTo>
                <a:lnTo>
                  <a:pt x="1071381" y="219947"/>
                </a:lnTo>
                <a:lnTo>
                  <a:pt x="1081083" y="222619"/>
                </a:lnTo>
                <a:lnTo>
                  <a:pt x="1090559" y="225127"/>
                </a:lnTo>
                <a:lnTo>
                  <a:pt x="1100115" y="227339"/>
                </a:lnTo>
                <a:lnTo>
                  <a:pt x="1110220" y="228889"/>
                </a:lnTo>
                <a:lnTo>
                  <a:pt x="1120890" y="229818"/>
                </a:lnTo>
                <a:lnTo>
                  <a:pt x="1131952" y="230303"/>
                </a:lnTo>
                <a:lnTo>
                  <a:pt x="1143245" y="230244"/>
                </a:lnTo>
                <a:lnTo>
                  <a:pt x="1154474" y="229243"/>
                </a:lnTo>
                <a:lnTo>
                  <a:pt x="1163912" y="228042"/>
                </a:lnTo>
                <a:lnTo>
                  <a:pt x="1171828" y="227114"/>
                </a:lnTo>
                <a:lnTo>
                  <a:pt x="1179361" y="226387"/>
                </a:lnTo>
                <a:lnTo>
                  <a:pt x="1188219" y="225162"/>
                </a:lnTo>
                <a:lnTo>
                  <a:pt x="1197962" y="223356"/>
                </a:lnTo>
                <a:lnTo>
                  <a:pt x="1208278" y="221721"/>
                </a:lnTo>
                <a:lnTo>
                  <a:pt x="1219487" y="220629"/>
                </a:lnTo>
                <a:lnTo>
                  <a:pt x="1229386" y="220024"/>
                </a:lnTo>
                <a:lnTo>
                  <a:pt x="1237760" y="219712"/>
                </a:lnTo>
                <a:lnTo>
                  <a:pt x="1247353" y="219532"/>
                </a:lnTo>
                <a:lnTo>
                  <a:pt x="1258333" y="219425"/>
                </a:lnTo>
                <a:lnTo>
                  <a:pt x="1269811" y="219365"/>
                </a:lnTo>
                <a:lnTo>
                  <a:pt x="1281407" y="219270"/>
                </a:lnTo>
                <a:lnTo>
                  <a:pt x="1292984" y="218570"/>
                </a:lnTo>
                <a:lnTo>
                  <a:pt x="1304243" y="217451"/>
                </a:lnTo>
                <a:lnTo>
                  <a:pt x="1314655" y="217260"/>
                </a:lnTo>
                <a:lnTo>
                  <a:pt x="1324725" y="218484"/>
                </a:lnTo>
                <a:lnTo>
                  <a:pt x="1335098" y="220525"/>
                </a:lnTo>
                <a:lnTo>
                  <a:pt x="1345839" y="222304"/>
                </a:lnTo>
                <a:lnTo>
                  <a:pt x="1356282" y="222801"/>
                </a:lnTo>
                <a:lnTo>
                  <a:pt x="1366247" y="221819"/>
                </a:lnTo>
                <a:lnTo>
                  <a:pt x="1374761" y="220272"/>
                </a:lnTo>
                <a:lnTo>
                  <a:pt x="1382164" y="218646"/>
                </a:lnTo>
                <a:lnTo>
                  <a:pt x="1389243" y="217184"/>
                </a:lnTo>
                <a:lnTo>
                  <a:pt x="1398104" y="215941"/>
                </a:lnTo>
                <a:lnTo>
                  <a:pt x="1407996" y="215675"/>
                </a:lnTo>
                <a:lnTo>
                  <a:pt x="1417530" y="216806"/>
                </a:lnTo>
                <a:lnTo>
                  <a:pt x="1426471" y="219015"/>
                </a:lnTo>
                <a:lnTo>
                  <a:pt x="1435547" y="221307"/>
                </a:lnTo>
                <a:lnTo>
                  <a:pt x="1445034" y="223285"/>
                </a:lnTo>
                <a:lnTo>
                  <a:pt x="1454382" y="225448"/>
                </a:lnTo>
                <a:lnTo>
                  <a:pt x="1463869" y="227491"/>
                </a:lnTo>
                <a:lnTo>
                  <a:pt x="1473938" y="228961"/>
                </a:lnTo>
                <a:lnTo>
                  <a:pt x="1484589" y="229851"/>
                </a:lnTo>
                <a:lnTo>
                  <a:pt x="1495642" y="230343"/>
                </a:lnTo>
                <a:lnTo>
                  <a:pt x="1506931" y="230598"/>
                </a:lnTo>
                <a:lnTo>
                  <a:pt x="1518347" y="230727"/>
                </a:lnTo>
                <a:lnTo>
                  <a:pt x="1529829" y="230790"/>
                </a:lnTo>
                <a:lnTo>
                  <a:pt x="1541344" y="230821"/>
                </a:lnTo>
                <a:lnTo>
                  <a:pt x="1552185" y="230898"/>
                </a:lnTo>
                <a:lnTo>
                  <a:pt x="1556209" y="231613"/>
                </a:lnTo>
                <a:lnTo>
                  <a:pt x="1553719" y="233051"/>
                </a:lnTo>
                <a:lnTo>
                  <a:pt x="1547383" y="234522"/>
                </a:lnTo>
                <a:lnTo>
                  <a:pt x="1539285" y="236198"/>
                </a:lnTo>
                <a:lnTo>
                  <a:pt x="1530270" y="238203"/>
                </a:lnTo>
                <a:lnTo>
                  <a:pt x="1519911" y="239912"/>
                </a:lnTo>
                <a:lnTo>
                  <a:pt x="1510434" y="240973"/>
                </a:lnTo>
                <a:lnTo>
                  <a:pt x="1500430" y="241599"/>
                </a:lnTo>
                <a:lnTo>
                  <a:pt x="1489378" y="241995"/>
                </a:lnTo>
                <a:lnTo>
                  <a:pt x="1477922" y="242526"/>
                </a:lnTo>
                <a:lnTo>
                  <a:pt x="1466421" y="243853"/>
                </a:lnTo>
                <a:lnTo>
                  <a:pt x="1455551" y="246102"/>
                </a:lnTo>
                <a:lnTo>
                  <a:pt x="1445417" y="248742"/>
                </a:lnTo>
                <a:lnTo>
                  <a:pt x="1435263" y="250906"/>
                </a:lnTo>
                <a:lnTo>
                  <a:pt x="1424679" y="252301"/>
                </a:lnTo>
                <a:lnTo>
                  <a:pt x="1413700" y="253096"/>
                </a:lnTo>
                <a:lnTo>
                  <a:pt x="1402525" y="253582"/>
                </a:lnTo>
                <a:lnTo>
                  <a:pt x="1391845" y="254506"/>
                </a:lnTo>
                <a:lnTo>
                  <a:pt x="1381813" y="256046"/>
                </a:lnTo>
                <a:lnTo>
                  <a:pt x="1371873" y="257498"/>
                </a:lnTo>
                <a:lnTo>
                  <a:pt x="1363021" y="258424"/>
                </a:lnTo>
                <a:lnTo>
                  <a:pt x="1354934" y="258940"/>
                </a:lnTo>
                <a:lnTo>
                  <a:pt x="1346864" y="259233"/>
                </a:lnTo>
                <a:lnTo>
                  <a:pt x="1338993" y="259406"/>
                </a:lnTo>
                <a:lnTo>
                  <a:pt x="1331563" y="259514"/>
                </a:lnTo>
                <a:lnTo>
                  <a:pt x="1324355" y="259645"/>
                </a:lnTo>
                <a:lnTo>
                  <a:pt x="1315264" y="260404"/>
                </a:lnTo>
                <a:lnTo>
                  <a:pt x="1304469" y="261857"/>
                </a:lnTo>
                <a:lnTo>
                  <a:pt x="1294792" y="263136"/>
                </a:lnTo>
                <a:lnTo>
                  <a:pt x="1286369" y="264036"/>
                </a:lnTo>
                <a:lnTo>
                  <a:pt x="1277098" y="265337"/>
                </a:lnTo>
                <a:lnTo>
                  <a:pt x="1267161" y="267177"/>
                </a:lnTo>
                <a:lnTo>
                  <a:pt x="1256817" y="268890"/>
                </a:lnTo>
                <a:lnTo>
                  <a:pt x="1246005" y="270723"/>
                </a:lnTo>
                <a:lnTo>
                  <a:pt x="1234828" y="273054"/>
                </a:lnTo>
                <a:lnTo>
                  <a:pt x="1225165" y="275298"/>
                </a:lnTo>
                <a:lnTo>
                  <a:pt x="1216996" y="277267"/>
                </a:lnTo>
                <a:lnTo>
                  <a:pt x="1209648" y="278885"/>
                </a:lnTo>
                <a:lnTo>
                  <a:pt x="1202627" y="280136"/>
                </a:lnTo>
                <a:lnTo>
                  <a:pt x="1194061" y="281456"/>
                </a:lnTo>
                <a:lnTo>
                  <a:pt x="1184622" y="283340"/>
                </a:lnTo>
                <a:lnTo>
                  <a:pt x="1174836" y="285278"/>
                </a:lnTo>
                <a:lnTo>
                  <a:pt x="1164524" y="286709"/>
                </a:lnTo>
                <a:lnTo>
                  <a:pt x="1153657" y="287585"/>
                </a:lnTo>
                <a:lnTo>
                  <a:pt x="1142057" y="288071"/>
                </a:lnTo>
                <a:lnTo>
                  <a:pt x="1131935" y="288316"/>
                </a:lnTo>
                <a:lnTo>
                  <a:pt x="1123672" y="288434"/>
                </a:lnTo>
                <a:lnTo>
                  <a:pt x="1116275" y="288470"/>
                </a:lnTo>
                <a:lnTo>
                  <a:pt x="1107561" y="288182"/>
                </a:lnTo>
                <a:lnTo>
                  <a:pt x="1098130" y="286985"/>
                </a:lnTo>
                <a:lnTo>
                  <a:pt x="1089005" y="284778"/>
                </a:lnTo>
                <a:lnTo>
                  <a:pt x="1080041" y="281916"/>
                </a:lnTo>
                <a:lnTo>
                  <a:pt x="1072117" y="279305"/>
                </a:lnTo>
                <a:lnTo>
                  <a:pt x="1064864" y="277030"/>
                </a:lnTo>
                <a:lnTo>
                  <a:pt x="1056455" y="274249"/>
                </a:lnTo>
                <a:lnTo>
                  <a:pt x="1047416" y="270894"/>
                </a:lnTo>
                <a:lnTo>
                  <a:pt x="1038635" y="267257"/>
                </a:lnTo>
                <a:lnTo>
                  <a:pt x="1030255" y="263496"/>
                </a:lnTo>
                <a:lnTo>
                  <a:pt x="1022174" y="259685"/>
                </a:lnTo>
                <a:lnTo>
                  <a:pt x="1014274" y="255852"/>
                </a:lnTo>
                <a:lnTo>
                  <a:pt x="1006451" y="251986"/>
                </a:lnTo>
                <a:lnTo>
                  <a:pt x="998380" y="247816"/>
                </a:lnTo>
                <a:lnTo>
                  <a:pt x="989503" y="242750"/>
                </a:lnTo>
                <a:lnTo>
                  <a:pt x="980308" y="236684"/>
                </a:lnTo>
                <a:lnTo>
                  <a:pt x="971427" y="229899"/>
                </a:lnTo>
                <a:lnTo>
                  <a:pt x="962919" y="222681"/>
                </a:lnTo>
                <a:lnTo>
                  <a:pt x="954271" y="215368"/>
                </a:lnTo>
                <a:lnTo>
                  <a:pt x="946640" y="209191"/>
                </a:lnTo>
                <a:lnTo>
                  <a:pt x="938829" y="202842"/>
                </a:lnTo>
                <a:lnTo>
                  <a:pt x="930593" y="195773"/>
                </a:lnTo>
                <a:lnTo>
                  <a:pt x="922474" y="188338"/>
                </a:lnTo>
                <a:lnTo>
                  <a:pt x="915165" y="180747"/>
                </a:lnTo>
                <a:lnTo>
                  <a:pt x="908719" y="173092"/>
                </a:lnTo>
                <a:lnTo>
                  <a:pt x="902394" y="165412"/>
                </a:lnTo>
                <a:lnTo>
                  <a:pt x="896323" y="157722"/>
                </a:lnTo>
                <a:lnTo>
                  <a:pt x="890606" y="150027"/>
                </a:lnTo>
                <a:lnTo>
                  <a:pt x="884612" y="142395"/>
                </a:lnTo>
                <a:lnTo>
                  <a:pt x="878014" y="135453"/>
                </a:lnTo>
                <a:lnTo>
                  <a:pt x="870640" y="129839"/>
                </a:lnTo>
                <a:lnTo>
                  <a:pt x="862136" y="126049"/>
                </a:lnTo>
                <a:lnTo>
                  <a:pt x="853129" y="124512"/>
                </a:lnTo>
                <a:lnTo>
                  <a:pt x="844341" y="125342"/>
                </a:lnTo>
                <a:lnTo>
                  <a:pt x="835942" y="128473"/>
                </a:lnTo>
                <a:lnTo>
                  <a:pt x="827845" y="132846"/>
                </a:lnTo>
                <a:lnTo>
                  <a:pt x="819936" y="137698"/>
                </a:lnTo>
                <a:lnTo>
                  <a:pt x="812131" y="143200"/>
                </a:lnTo>
                <a:lnTo>
                  <a:pt x="804381" y="148860"/>
                </a:lnTo>
                <a:lnTo>
                  <a:pt x="796659" y="154376"/>
                </a:lnTo>
                <a:lnTo>
                  <a:pt x="788886" y="160337"/>
                </a:lnTo>
                <a:lnTo>
                  <a:pt x="780651" y="167401"/>
                </a:lnTo>
                <a:lnTo>
                  <a:pt x="773374" y="174016"/>
                </a:lnTo>
                <a:lnTo>
                  <a:pt x="767167" y="179624"/>
                </a:lnTo>
                <a:lnTo>
                  <a:pt x="761394" y="184570"/>
                </a:lnTo>
                <a:lnTo>
                  <a:pt x="755766" y="189115"/>
                </a:lnTo>
                <a:lnTo>
                  <a:pt x="750235" y="193561"/>
                </a:lnTo>
                <a:lnTo>
                  <a:pt x="743485" y="199227"/>
                </a:lnTo>
                <a:lnTo>
                  <a:pt x="735746" y="205463"/>
                </a:lnTo>
                <a:lnTo>
                  <a:pt x="727684" y="211603"/>
                </a:lnTo>
                <a:lnTo>
                  <a:pt x="720696" y="217062"/>
                </a:lnTo>
                <a:lnTo>
                  <a:pt x="714740" y="222060"/>
                </a:lnTo>
                <a:lnTo>
                  <a:pt x="709243" y="226959"/>
                </a:lnTo>
                <a:lnTo>
                  <a:pt x="702658" y="233057"/>
                </a:lnTo>
                <a:lnTo>
                  <a:pt x="695107" y="239609"/>
                </a:lnTo>
                <a:lnTo>
                  <a:pt x="687289" y="245819"/>
                </a:lnTo>
                <a:lnTo>
                  <a:pt x="679459" y="252084"/>
                </a:lnTo>
                <a:lnTo>
                  <a:pt x="671670" y="258146"/>
                </a:lnTo>
                <a:lnTo>
                  <a:pt x="663920" y="263866"/>
                </a:lnTo>
                <a:lnTo>
                  <a:pt x="656195" y="269863"/>
                </a:lnTo>
                <a:lnTo>
                  <a:pt x="648483" y="276418"/>
                </a:lnTo>
                <a:lnTo>
                  <a:pt x="640779" y="283146"/>
                </a:lnTo>
                <a:lnTo>
                  <a:pt x="633079" y="289342"/>
                </a:lnTo>
                <a:lnTo>
                  <a:pt x="625380" y="295351"/>
                </a:lnTo>
                <a:lnTo>
                  <a:pt x="617682" y="301458"/>
                </a:lnTo>
                <a:lnTo>
                  <a:pt x="609985" y="307213"/>
                </a:lnTo>
                <a:lnTo>
                  <a:pt x="602287" y="312959"/>
                </a:lnTo>
                <a:lnTo>
                  <a:pt x="594591" y="318922"/>
                </a:lnTo>
                <a:lnTo>
                  <a:pt x="586957" y="324602"/>
                </a:lnTo>
                <a:lnTo>
                  <a:pt x="579968" y="330312"/>
                </a:lnTo>
                <a:lnTo>
                  <a:pt x="573705" y="336256"/>
                </a:lnTo>
                <a:lnTo>
                  <a:pt x="567351" y="341802"/>
                </a:lnTo>
                <a:lnTo>
                  <a:pt x="559915" y="346091"/>
                </a:lnTo>
                <a:lnTo>
                  <a:pt x="551354" y="349165"/>
                </a:lnTo>
                <a:lnTo>
                  <a:pt x="542497" y="351896"/>
                </a:lnTo>
                <a:lnTo>
                  <a:pt x="533259" y="354225"/>
                </a:lnTo>
                <a:lnTo>
                  <a:pt x="523312" y="355835"/>
                </a:lnTo>
                <a:lnTo>
                  <a:pt x="512884" y="356766"/>
                </a:lnTo>
                <a:lnTo>
                  <a:pt x="503610" y="356993"/>
                </a:lnTo>
                <a:lnTo>
                  <a:pt x="495259" y="356586"/>
                </a:lnTo>
                <a:lnTo>
                  <a:pt x="487026" y="355728"/>
                </a:lnTo>
                <a:lnTo>
                  <a:pt x="479051" y="354784"/>
                </a:lnTo>
                <a:lnTo>
                  <a:pt x="471555" y="353991"/>
                </a:lnTo>
                <a:lnTo>
                  <a:pt x="464366" y="353326"/>
                </a:lnTo>
                <a:lnTo>
                  <a:pt x="455974" y="352108"/>
                </a:lnTo>
                <a:lnTo>
                  <a:pt x="446648" y="349993"/>
                </a:lnTo>
                <a:lnTo>
                  <a:pt x="436675" y="347148"/>
                </a:lnTo>
                <a:lnTo>
                  <a:pt x="426091" y="343838"/>
                </a:lnTo>
                <a:lnTo>
                  <a:pt x="415081" y="340265"/>
                </a:lnTo>
                <a:lnTo>
                  <a:pt x="403816" y="336618"/>
                </a:lnTo>
                <a:lnTo>
                  <a:pt x="392436" y="333544"/>
                </a:lnTo>
                <a:lnTo>
                  <a:pt x="381284" y="331161"/>
                </a:lnTo>
                <a:lnTo>
                  <a:pt x="370990" y="328734"/>
                </a:lnTo>
                <a:lnTo>
                  <a:pt x="361655" y="325861"/>
                </a:lnTo>
                <a:lnTo>
                  <a:pt x="352731" y="322587"/>
                </a:lnTo>
                <a:lnTo>
                  <a:pt x="343340" y="319049"/>
                </a:lnTo>
                <a:lnTo>
                  <a:pt x="333184" y="315361"/>
                </a:lnTo>
                <a:lnTo>
                  <a:pt x="322431" y="311592"/>
                </a:lnTo>
                <a:lnTo>
                  <a:pt x="311497" y="307854"/>
                </a:lnTo>
                <a:lnTo>
                  <a:pt x="302206" y="304796"/>
                </a:lnTo>
                <a:lnTo>
                  <a:pt x="294361" y="302375"/>
                </a:lnTo>
                <a:lnTo>
                  <a:pt x="287035" y="300250"/>
                </a:lnTo>
                <a:lnTo>
                  <a:pt x="280030" y="298246"/>
                </a:lnTo>
                <a:lnTo>
                  <a:pt x="273342" y="296291"/>
                </a:lnTo>
                <a:lnTo>
                  <a:pt x="266763" y="294284"/>
                </a:lnTo>
                <a:lnTo>
                  <a:pt x="258841" y="291582"/>
                </a:lnTo>
                <a:lnTo>
                  <a:pt x="249802" y="288308"/>
                </a:lnTo>
                <a:lnTo>
                  <a:pt x="241580" y="285437"/>
                </a:lnTo>
                <a:lnTo>
                  <a:pt x="234257" y="283112"/>
                </a:lnTo>
                <a:lnTo>
                  <a:pt x="227186" y="281268"/>
                </a:lnTo>
                <a:lnTo>
                  <a:pt x="218245" y="279656"/>
                </a:lnTo>
                <a:lnTo>
                  <a:pt x="207603" y="277773"/>
                </a:lnTo>
                <a:lnTo>
                  <a:pt x="196296" y="275298"/>
                </a:lnTo>
                <a:lnTo>
                  <a:pt x="184786" y="272334"/>
                </a:lnTo>
                <a:lnTo>
                  <a:pt x="173250" y="269643"/>
                </a:lnTo>
                <a:lnTo>
                  <a:pt x="162011" y="267463"/>
                </a:lnTo>
                <a:lnTo>
                  <a:pt x="151672" y="265075"/>
                </a:lnTo>
                <a:lnTo>
                  <a:pt x="142337" y="261544"/>
                </a:lnTo>
                <a:lnTo>
                  <a:pt x="133725" y="256859"/>
                </a:lnTo>
                <a:lnTo>
                  <a:pt x="125547" y="251927"/>
                </a:lnTo>
                <a:lnTo>
                  <a:pt x="117607" y="247252"/>
                </a:lnTo>
                <a:lnTo>
                  <a:pt x="109790" y="242591"/>
                </a:lnTo>
                <a:lnTo>
                  <a:pt x="102036" y="237255"/>
                </a:lnTo>
                <a:lnTo>
                  <a:pt x="94311" y="231048"/>
                </a:lnTo>
                <a:lnTo>
                  <a:pt x="86601" y="224192"/>
                </a:lnTo>
                <a:lnTo>
                  <a:pt x="78898" y="217003"/>
                </a:lnTo>
                <a:lnTo>
                  <a:pt x="71223" y="210239"/>
                </a:lnTo>
                <a:lnTo>
                  <a:pt x="63848" y="204088"/>
                </a:lnTo>
                <a:lnTo>
                  <a:pt x="57369" y="197851"/>
                </a:lnTo>
                <a:lnTo>
                  <a:pt x="51866" y="191172"/>
                </a:lnTo>
                <a:lnTo>
                  <a:pt x="46783" y="184381"/>
                </a:lnTo>
                <a:lnTo>
                  <a:pt x="41300" y="178154"/>
                </a:lnTo>
                <a:lnTo>
                  <a:pt x="35698" y="172130"/>
                </a:lnTo>
                <a:lnTo>
                  <a:pt x="30228" y="166016"/>
                </a:lnTo>
                <a:lnTo>
                  <a:pt x="24423" y="160258"/>
                </a:lnTo>
                <a:lnTo>
                  <a:pt x="18334" y="154152"/>
                </a:lnTo>
                <a:lnTo>
                  <a:pt x="10740" y="145706"/>
                </a:lnTo>
                <a:lnTo>
                  <a:pt x="0" y="13271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ihandform 55">
            <a:extLst>
              <a:ext uri="{FF2B5EF4-FFF2-40B4-BE49-F238E27FC236}">
                <a16:creationId xmlns:a16="http://schemas.microsoft.com/office/drawing/2014/main" id="{6D91B374-AC5A-4558-9F6F-E67DDBB0B17C}"/>
              </a:ext>
            </a:extLst>
          </p:cNvPr>
          <p:cNvSpPr/>
          <p:nvPr/>
        </p:nvSpPr>
        <p:spPr>
          <a:xfrm>
            <a:off x="4716753" y="4688249"/>
            <a:ext cx="303999" cy="516656"/>
          </a:xfrm>
          <a:custGeom>
            <a:avLst/>
            <a:gdLst/>
            <a:ahLst/>
            <a:cxnLst/>
            <a:rect l="0" t="0" r="0" b="0"/>
            <a:pathLst>
              <a:path w="337832" h="574150">
                <a:moveTo>
                  <a:pt x="11030" y="17319"/>
                </a:moveTo>
                <a:lnTo>
                  <a:pt x="8435" y="24090"/>
                </a:lnTo>
                <a:lnTo>
                  <a:pt x="6657" y="32311"/>
                </a:lnTo>
                <a:lnTo>
                  <a:pt x="4668" y="40913"/>
                </a:lnTo>
                <a:lnTo>
                  <a:pt x="2728" y="49984"/>
                </a:lnTo>
                <a:lnTo>
                  <a:pt x="1315" y="59835"/>
                </a:lnTo>
                <a:lnTo>
                  <a:pt x="453" y="70376"/>
                </a:lnTo>
                <a:lnTo>
                  <a:pt x="0" y="81350"/>
                </a:lnTo>
                <a:lnTo>
                  <a:pt x="74" y="92289"/>
                </a:lnTo>
                <a:lnTo>
                  <a:pt x="1167" y="102475"/>
                </a:lnTo>
                <a:lnTo>
                  <a:pt x="3324" y="111732"/>
                </a:lnTo>
                <a:lnTo>
                  <a:pt x="6231" y="120308"/>
                </a:lnTo>
                <a:lnTo>
                  <a:pt x="9651" y="128405"/>
                </a:lnTo>
                <a:lnTo>
                  <a:pt x="13982" y="135605"/>
                </a:lnTo>
                <a:lnTo>
                  <a:pt x="19466" y="141659"/>
                </a:lnTo>
                <a:lnTo>
                  <a:pt x="25881" y="146787"/>
                </a:lnTo>
                <a:lnTo>
                  <a:pt x="32936" y="151300"/>
                </a:lnTo>
                <a:lnTo>
                  <a:pt x="40927" y="155178"/>
                </a:lnTo>
                <a:lnTo>
                  <a:pt x="50619" y="157974"/>
                </a:lnTo>
                <a:lnTo>
                  <a:pt x="59762" y="159594"/>
                </a:lnTo>
                <a:lnTo>
                  <a:pt x="67807" y="160449"/>
                </a:lnTo>
                <a:lnTo>
                  <a:pt x="75562" y="160982"/>
                </a:lnTo>
                <a:lnTo>
                  <a:pt x="84680" y="161987"/>
                </a:lnTo>
                <a:lnTo>
                  <a:pt x="94684" y="163596"/>
                </a:lnTo>
                <a:lnTo>
                  <a:pt x="103491" y="164959"/>
                </a:lnTo>
                <a:lnTo>
                  <a:pt x="111301" y="165903"/>
                </a:lnTo>
                <a:lnTo>
                  <a:pt x="120115" y="167230"/>
                </a:lnTo>
                <a:lnTo>
                  <a:pt x="129734" y="169085"/>
                </a:lnTo>
                <a:lnTo>
                  <a:pt x="139884" y="170806"/>
                </a:lnTo>
                <a:lnTo>
                  <a:pt x="150564" y="172643"/>
                </a:lnTo>
                <a:lnTo>
                  <a:pt x="161626" y="175044"/>
                </a:lnTo>
                <a:lnTo>
                  <a:pt x="172917" y="178014"/>
                </a:lnTo>
                <a:lnTo>
                  <a:pt x="184309" y="181377"/>
                </a:lnTo>
                <a:lnTo>
                  <a:pt x="195468" y="184973"/>
                </a:lnTo>
                <a:lnTo>
                  <a:pt x="205827" y="188694"/>
                </a:lnTo>
                <a:lnTo>
                  <a:pt x="215847" y="192481"/>
                </a:lnTo>
                <a:lnTo>
                  <a:pt x="225883" y="196299"/>
                </a:lnTo>
                <a:lnTo>
                  <a:pt x="235462" y="200133"/>
                </a:lnTo>
                <a:lnTo>
                  <a:pt x="244368" y="203975"/>
                </a:lnTo>
                <a:lnTo>
                  <a:pt x="252754" y="207820"/>
                </a:lnTo>
                <a:lnTo>
                  <a:pt x="260817" y="211730"/>
                </a:lnTo>
                <a:lnTo>
                  <a:pt x="268701" y="216310"/>
                </a:lnTo>
                <a:lnTo>
                  <a:pt x="276490" y="221916"/>
                </a:lnTo>
                <a:lnTo>
                  <a:pt x="284169" y="228390"/>
                </a:lnTo>
                <a:lnTo>
                  <a:pt x="291156" y="235448"/>
                </a:lnTo>
                <a:lnTo>
                  <a:pt x="297104" y="243129"/>
                </a:lnTo>
                <a:lnTo>
                  <a:pt x="302054" y="251811"/>
                </a:lnTo>
                <a:lnTo>
                  <a:pt x="305127" y="260936"/>
                </a:lnTo>
                <a:lnTo>
                  <a:pt x="306125" y="270096"/>
                </a:lnTo>
                <a:lnTo>
                  <a:pt x="306049" y="279738"/>
                </a:lnTo>
                <a:lnTo>
                  <a:pt x="305094" y="290063"/>
                </a:lnTo>
                <a:lnTo>
                  <a:pt x="303145" y="300915"/>
                </a:lnTo>
                <a:lnTo>
                  <a:pt x="300400" y="312029"/>
                </a:lnTo>
                <a:lnTo>
                  <a:pt x="297145" y="322655"/>
                </a:lnTo>
                <a:lnTo>
                  <a:pt x="293602" y="332349"/>
                </a:lnTo>
                <a:lnTo>
                  <a:pt x="290032" y="341226"/>
                </a:lnTo>
                <a:lnTo>
                  <a:pt x="287696" y="349587"/>
                </a:lnTo>
                <a:lnTo>
                  <a:pt x="287075" y="357938"/>
                </a:lnTo>
                <a:lnTo>
                  <a:pt x="287338" y="366955"/>
                </a:lnTo>
                <a:lnTo>
                  <a:pt x="288360" y="376243"/>
                </a:lnTo>
                <a:lnTo>
                  <a:pt x="290028" y="385481"/>
                </a:lnTo>
                <a:lnTo>
                  <a:pt x="291576" y="395160"/>
                </a:lnTo>
                <a:lnTo>
                  <a:pt x="292622" y="405503"/>
                </a:lnTo>
                <a:lnTo>
                  <a:pt x="293233" y="416363"/>
                </a:lnTo>
                <a:lnTo>
                  <a:pt x="293562" y="427543"/>
                </a:lnTo>
                <a:lnTo>
                  <a:pt x="293707" y="438879"/>
                </a:lnTo>
                <a:lnTo>
                  <a:pt x="293468" y="450009"/>
                </a:lnTo>
                <a:lnTo>
                  <a:pt x="292353" y="460355"/>
                </a:lnTo>
                <a:lnTo>
                  <a:pt x="290886" y="470393"/>
                </a:lnTo>
                <a:lnTo>
                  <a:pt x="289717" y="480749"/>
                </a:lnTo>
                <a:lnTo>
                  <a:pt x="288913" y="491482"/>
                </a:lnTo>
                <a:lnTo>
                  <a:pt x="287787" y="501898"/>
                </a:lnTo>
                <a:lnTo>
                  <a:pt x="286132" y="511786"/>
                </a:lnTo>
                <a:lnTo>
                  <a:pt x="284614" y="521812"/>
                </a:lnTo>
                <a:lnTo>
                  <a:pt x="283567" y="532310"/>
                </a:lnTo>
                <a:lnTo>
                  <a:pt x="282646" y="542934"/>
                </a:lnTo>
                <a:lnTo>
                  <a:pt x="281169" y="553003"/>
                </a:lnTo>
                <a:lnTo>
                  <a:pt x="279540" y="562777"/>
                </a:lnTo>
                <a:lnTo>
                  <a:pt x="278717" y="571269"/>
                </a:lnTo>
                <a:lnTo>
                  <a:pt x="280290" y="574149"/>
                </a:lnTo>
                <a:lnTo>
                  <a:pt x="283266" y="571634"/>
                </a:lnTo>
                <a:lnTo>
                  <a:pt x="286731" y="565465"/>
                </a:lnTo>
                <a:lnTo>
                  <a:pt x="290949" y="557096"/>
                </a:lnTo>
                <a:lnTo>
                  <a:pt x="295102" y="549217"/>
                </a:lnTo>
                <a:lnTo>
                  <a:pt x="299517" y="541078"/>
                </a:lnTo>
                <a:lnTo>
                  <a:pt x="303792" y="532271"/>
                </a:lnTo>
                <a:lnTo>
                  <a:pt x="307049" y="522775"/>
                </a:lnTo>
                <a:lnTo>
                  <a:pt x="309733" y="513158"/>
                </a:lnTo>
                <a:lnTo>
                  <a:pt x="312270" y="503727"/>
                </a:lnTo>
                <a:lnTo>
                  <a:pt x="314256" y="493944"/>
                </a:lnTo>
                <a:lnTo>
                  <a:pt x="315517" y="483548"/>
                </a:lnTo>
                <a:lnTo>
                  <a:pt x="316231" y="472661"/>
                </a:lnTo>
                <a:lnTo>
                  <a:pt x="316609" y="461468"/>
                </a:lnTo>
                <a:lnTo>
                  <a:pt x="316802" y="450102"/>
                </a:lnTo>
                <a:lnTo>
                  <a:pt x="316897" y="438645"/>
                </a:lnTo>
                <a:lnTo>
                  <a:pt x="317006" y="427206"/>
                </a:lnTo>
                <a:lnTo>
                  <a:pt x="317736" y="416389"/>
                </a:lnTo>
                <a:lnTo>
                  <a:pt x="319181" y="406288"/>
                </a:lnTo>
                <a:lnTo>
                  <a:pt x="320592" y="396153"/>
                </a:lnTo>
                <a:lnTo>
                  <a:pt x="321563" y="385578"/>
                </a:lnTo>
                <a:lnTo>
                  <a:pt x="322134" y="374604"/>
                </a:lnTo>
                <a:lnTo>
                  <a:pt x="322507" y="363432"/>
                </a:lnTo>
                <a:lnTo>
                  <a:pt x="323398" y="352778"/>
                </a:lnTo>
                <a:lnTo>
                  <a:pt x="325236" y="343070"/>
                </a:lnTo>
                <a:lnTo>
                  <a:pt x="327837" y="334125"/>
                </a:lnTo>
                <a:lnTo>
                  <a:pt x="330334" y="325053"/>
                </a:lnTo>
                <a:lnTo>
                  <a:pt x="332416" y="315266"/>
                </a:lnTo>
                <a:lnTo>
                  <a:pt x="334630" y="304778"/>
                </a:lnTo>
                <a:lnTo>
                  <a:pt x="336674" y="293837"/>
                </a:lnTo>
                <a:lnTo>
                  <a:pt x="337831" y="282918"/>
                </a:lnTo>
                <a:lnTo>
                  <a:pt x="337572" y="272679"/>
                </a:lnTo>
                <a:lnTo>
                  <a:pt x="336578" y="262695"/>
                </a:lnTo>
                <a:lnTo>
                  <a:pt x="335657" y="252364"/>
                </a:lnTo>
                <a:lnTo>
                  <a:pt x="335042" y="241580"/>
                </a:lnTo>
                <a:lnTo>
                  <a:pt x="334638" y="230510"/>
                </a:lnTo>
                <a:lnTo>
                  <a:pt x="333799" y="219837"/>
                </a:lnTo>
                <a:lnTo>
                  <a:pt x="331327" y="210779"/>
                </a:lnTo>
                <a:lnTo>
                  <a:pt x="327550" y="203019"/>
                </a:lnTo>
                <a:lnTo>
                  <a:pt x="323086" y="195940"/>
                </a:lnTo>
                <a:lnTo>
                  <a:pt x="317742" y="189676"/>
                </a:lnTo>
                <a:lnTo>
                  <a:pt x="311493" y="183674"/>
                </a:lnTo>
                <a:lnTo>
                  <a:pt x="304602" y="177585"/>
                </a:lnTo>
                <a:lnTo>
                  <a:pt x="297328" y="171907"/>
                </a:lnTo>
                <a:lnTo>
                  <a:pt x="289844" y="166877"/>
                </a:lnTo>
                <a:lnTo>
                  <a:pt x="282252" y="162353"/>
                </a:lnTo>
                <a:lnTo>
                  <a:pt x="274605" y="158145"/>
                </a:lnTo>
                <a:lnTo>
                  <a:pt x="266909" y="154113"/>
                </a:lnTo>
                <a:lnTo>
                  <a:pt x="258900" y="150174"/>
                </a:lnTo>
                <a:lnTo>
                  <a:pt x="249990" y="146281"/>
                </a:lnTo>
                <a:lnTo>
                  <a:pt x="240077" y="142436"/>
                </a:lnTo>
                <a:lnTo>
                  <a:pt x="229444" y="138901"/>
                </a:lnTo>
                <a:lnTo>
                  <a:pt x="218441" y="136203"/>
                </a:lnTo>
                <a:lnTo>
                  <a:pt x="207870" y="133839"/>
                </a:lnTo>
                <a:lnTo>
                  <a:pt x="198201" y="131169"/>
                </a:lnTo>
                <a:lnTo>
                  <a:pt x="189338" y="128065"/>
                </a:lnTo>
                <a:lnTo>
                  <a:pt x="181007" y="124636"/>
                </a:lnTo>
                <a:lnTo>
                  <a:pt x="172982" y="121008"/>
                </a:lnTo>
                <a:lnTo>
                  <a:pt x="165185" y="117209"/>
                </a:lnTo>
                <a:lnTo>
                  <a:pt x="158211" y="112708"/>
                </a:lnTo>
                <a:lnTo>
                  <a:pt x="153301" y="107371"/>
                </a:lnTo>
                <a:lnTo>
                  <a:pt x="152838" y="101334"/>
                </a:lnTo>
                <a:lnTo>
                  <a:pt x="156111" y="95845"/>
                </a:lnTo>
                <a:lnTo>
                  <a:pt x="161486" y="91162"/>
                </a:lnTo>
                <a:lnTo>
                  <a:pt x="168006" y="86921"/>
                </a:lnTo>
                <a:lnTo>
                  <a:pt x="175185" y="82955"/>
                </a:lnTo>
                <a:lnTo>
                  <a:pt x="183309" y="79780"/>
                </a:lnTo>
                <a:lnTo>
                  <a:pt x="192307" y="77977"/>
                </a:lnTo>
                <a:lnTo>
                  <a:pt x="201411" y="77955"/>
                </a:lnTo>
                <a:lnTo>
                  <a:pt x="210755" y="79503"/>
                </a:lnTo>
                <a:lnTo>
                  <a:pt x="220443" y="82097"/>
                </a:lnTo>
                <a:lnTo>
                  <a:pt x="229850" y="85295"/>
                </a:lnTo>
                <a:lnTo>
                  <a:pt x="238671" y="88818"/>
                </a:lnTo>
                <a:lnTo>
                  <a:pt x="247017" y="92507"/>
                </a:lnTo>
                <a:lnTo>
                  <a:pt x="255061" y="96279"/>
                </a:lnTo>
                <a:lnTo>
                  <a:pt x="262912" y="100115"/>
                </a:lnTo>
                <a:lnTo>
                  <a:pt x="270374" y="104271"/>
                </a:lnTo>
                <a:lnTo>
                  <a:pt x="276972" y="109012"/>
                </a:lnTo>
                <a:lnTo>
                  <a:pt x="283078" y="111353"/>
                </a:lnTo>
                <a:lnTo>
                  <a:pt x="286822" y="108822"/>
                </a:lnTo>
                <a:lnTo>
                  <a:pt x="288102" y="102778"/>
                </a:lnTo>
                <a:lnTo>
                  <a:pt x="287706" y="95139"/>
                </a:lnTo>
                <a:lnTo>
                  <a:pt x="285223" y="87777"/>
                </a:lnTo>
                <a:lnTo>
                  <a:pt x="280676" y="80934"/>
                </a:lnTo>
                <a:lnTo>
                  <a:pt x="274413" y="74633"/>
                </a:lnTo>
                <a:lnTo>
                  <a:pt x="266479" y="69811"/>
                </a:lnTo>
                <a:lnTo>
                  <a:pt x="257758" y="66111"/>
                </a:lnTo>
                <a:lnTo>
                  <a:pt x="249109" y="62687"/>
                </a:lnTo>
                <a:lnTo>
                  <a:pt x="240714" y="59248"/>
                </a:lnTo>
                <a:lnTo>
                  <a:pt x="231941" y="56324"/>
                </a:lnTo>
                <a:lnTo>
                  <a:pt x="222613" y="54032"/>
                </a:lnTo>
                <a:lnTo>
                  <a:pt x="213345" y="51718"/>
                </a:lnTo>
                <a:lnTo>
                  <a:pt x="203921" y="49578"/>
                </a:lnTo>
                <a:lnTo>
                  <a:pt x="194195" y="47751"/>
                </a:lnTo>
                <a:lnTo>
                  <a:pt x="184834" y="45562"/>
                </a:lnTo>
                <a:lnTo>
                  <a:pt x="176759" y="42090"/>
                </a:lnTo>
                <a:lnTo>
                  <a:pt x="170491" y="36811"/>
                </a:lnTo>
                <a:lnTo>
                  <a:pt x="166225" y="29531"/>
                </a:lnTo>
                <a:lnTo>
                  <a:pt x="162969" y="21029"/>
                </a:lnTo>
                <a:lnTo>
                  <a:pt x="159535" y="11422"/>
                </a:lnTo>
                <a:lnTo>
                  <a:pt x="155348"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81" name="Gruppieren 59">
            <a:extLst>
              <a:ext uri="{FF2B5EF4-FFF2-40B4-BE49-F238E27FC236}">
                <a16:creationId xmlns:a16="http://schemas.microsoft.com/office/drawing/2014/main" id="{3F32A98A-F371-4291-A12C-0269BCD55FF5}"/>
              </a:ext>
            </a:extLst>
          </p:cNvPr>
          <p:cNvGrpSpPr>
            <a:grpSpLocks/>
          </p:cNvGrpSpPr>
          <p:nvPr/>
        </p:nvGrpSpPr>
        <p:grpSpPr bwMode="auto">
          <a:xfrm>
            <a:off x="4204378" y="4809564"/>
            <a:ext cx="646534" cy="755002"/>
            <a:chOff x="3511138" y="3592667"/>
            <a:chExt cx="720272" cy="839491"/>
          </a:xfrm>
        </p:grpSpPr>
        <p:sp>
          <p:nvSpPr>
            <p:cNvPr id="82" name="Freihandform 56">
              <a:extLst>
                <a:ext uri="{FF2B5EF4-FFF2-40B4-BE49-F238E27FC236}">
                  <a16:creationId xmlns:a16="http://schemas.microsoft.com/office/drawing/2014/main" id="{FFE5349B-BA1F-46FC-BE64-5B275845EC19}"/>
                </a:ext>
              </a:extLst>
            </p:cNvPr>
            <p:cNvSpPr/>
            <p:nvPr/>
          </p:nvSpPr>
          <p:spPr>
            <a:xfrm>
              <a:off x="3511138" y="3592667"/>
              <a:ext cx="287791" cy="839491"/>
            </a:xfrm>
            <a:custGeom>
              <a:avLst/>
              <a:gdLst/>
              <a:ahLst/>
              <a:cxnLst/>
              <a:rect l="0" t="0" r="0" b="0"/>
              <a:pathLst>
                <a:path w="287317" h="839491">
                  <a:moveTo>
                    <a:pt x="125680" y="9515"/>
                  </a:moveTo>
                  <a:lnTo>
                    <a:pt x="127520" y="3537"/>
                  </a:lnTo>
                  <a:lnTo>
                    <a:pt x="125303" y="0"/>
                  </a:lnTo>
                  <a:lnTo>
                    <a:pt x="121616" y="833"/>
                  </a:lnTo>
                  <a:lnTo>
                    <a:pt x="117813" y="5027"/>
                  </a:lnTo>
                  <a:lnTo>
                    <a:pt x="113698" y="11024"/>
                  </a:lnTo>
                  <a:lnTo>
                    <a:pt x="108734" y="17914"/>
                  </a:lnTo>
                  <a:lnTo>
                    <a:pt x="103422" y="25233"/>
                  </a:lnTo>
                  <a:lnTo>
                    <a:pt x="98407" y="32754"/>
                  </a:lnTo>
                  <a:lnTo>
                    <a:pt x="93820" y="40370"/>
                  </a:lnTo>
                  <a:lnTo>
                    <a:pt x="89556" y="48030"/>
                  </a:lnTo>
                  <a:lnTo>
                    <a:pt x="85487" y="55710"/>
                  </a:lnTo>
                  <a:lnTo>
                    <a:pt x="81527" y="63399"/>
                  </a:lnTo>
                  <a:lnTo>
                    <a:pt x="77624" y="71093"/>
                  </a:lnTo>
                  <a:lnTo>
                    <a:pt x="73748" y="78788"/>
                  </a:lnTo>
                  <a:lnTo>
                    <a:pt x="69887" y="86484"/>
                  </a:lnTo>
                  <a:lnTo>
                    <a:pt x="66056" y="94205"/>
                  </a:lnTo>
                  <a:lnTo>
                    <a:pt x="62529" y="102225"/>
                  </a:lnTo>
                  <a:lnTo>
                    <a:pt x="59961" y="111141"/>
                  </a:lnTo>
                  <a:lnTo>
                    <a:pt x="59062" y="121032"/>
                  </a:lnTo>
                  <a:lnTo>
                    <a:pt x="59909" y="131342"/>
                  </a:lnTo>
                  <a:lnTo>
                    <a:pt x="62054" y="141190"/>
                  </a:lnTo>
                  <a:lnTo>
                    <a:pt x="64999" y="150275"/>
                  </a:lnTo>
                  <a:lnTo>
                    <a:pt x="68387" y="158764"/>
                  </a:lnTo>
                  <a:lnTo>
                    <a:pt x="72009" y="166883"/>
                  </a:lnTo>
                  <a:lnTo>
                    <a:pt x="75747" y="174795"/>
                  </a:lnTo>
                  <a:lnTo>
                    <a:pt x="79544" y="182598"/>
                  </a:lnTo>
                  <a:lnTo>
                    <a:pt x="83368" y="190347"/>
                  </a:lnTo>
                  <a:lnTo>
                    <a:pt x="87204" y="198068"/>
                  </a:lnTo>
                  <a:lnTo>
                    <a:pt x="91048" y="205777"/>
                  </a:lnTo>
                  <a:lnTo>
                    <a:pt x="94893" y="213479"/>
                  </a:lnTo>
                  <a:lnTo>
                    <a:pt x="98741" y="221202"/>
                  </a:lnTo>
                  <a:lnTo>
                    <a:pt x="102589" y="229224"/>
                  </a:lnTo>
                  <a:lnTo>
                    <a:pt x="106374" y="238140"/>
                  </a:lnTo>
                  <a:lnTo>
                    <a:pt x="109515" y="248032"/>
                  </a:lnTo>
                  <a:lnTo>
                    <a:pt x="111928" y="258343"/>
                  </a:lnTo>
                  <a:lnTo>
                    <a:pt x="114307" y="268254"/>
                  </a:lnTo>
                  <a:lnTo>
                    <a:pt x="116456" y="278070"/>
                  </a:lnTo>
                  <a:lnTo>
                    <a:pt x="117975" y="288318"/>
                  </a:lnTo>
                  <a:lnTo>
                    <a:pt x="118826" y="298998"/>
                  </a:lnTo>
                  <a:lnTo>
                    <a:pt x="118597" y="309365"/>
                  </a:lnTo>
                  <a:lnTo>
                    <a:pt x="117100" y="318917"/>
                  </a:lnTo>
                  <a:lnTo>
                    <a:pt x="114606" y="327720"/>
                  </a:lnTo>
                  <a:lnTo>
                    <a:pt x="111484" y="336020"/>
                  </a:lnTo>
                  <a:lnTo>
                    <a:pt x="108007" y="344030"/>
                  </a:lnTo>
                  <a:lnTo>
                    <a:pt x="104342" y="351946"/>
                  </a:lnTo>
                  <a:lnTo>
                    <a:pt x="100584" y="360428"/>
                  </a:lnTo>
                  <a:lnTo>
                    <a:pt x="96778" y="369596"/>
                  </a:lnTo>
                  <a:lnTo>
                    <a:pt x="92886" y="378780"/>
                  </a:lnTo>
                  <a:lnTo>
                    <a:pt x="88340" y="388162"/>
                  </a:lnTo>
                  <a:lnTo>
                    <a:pt x="83061" y="397867"/>
                  </a:lnTo>
                  <a:lnTo>
                    <a:pt x="77808" y="407345"/>
                  </a:lnTo>
                  <a:lnTo>
                    <a:pt x="72992" y="416878"/>
                  </a:lnTo>
                  <a:lnTo>
                    <a:pt x="68573" y="426660"/>
                  </a:lnTo>
                  <a:lnTo>
                    <a:pt x="64416" y="436112"/>
                  </a:lnTo>
                  <a:lnTo>
                    <a:pt x="60384" y="444931"/>
                  </a:lnTo>
                  <a:lnTo>
                    <a:pt x="56133" y="452963"/>
                  </a:lnTo>
                  <a:lnTo>
                    <a:pt x="51090" y="459984"/>
                  </a:lnTo>
                  <a:lnTo>
                    <a:pt x="45818" y="467589"/>
                  </a:lnTo>
                  <a:lnTo>
                    <a:pt x="41576" y="475129"/>
                  </a:lnTo>
                  <a:lnTo>
                    <a:pt x="37633" y="483479"/>
                  </a:lnTo>
                  <a:lnTo>
                    <a:pt x="33306" y="492630"/>
                  </a:lnTo>
                  <a:lnTo>
                    <a:pt x="28164" y="502391"/>
                  </a:lnTo>
                  <a:lnTo>
                    <a:pt x="22738" y="512148"/>
                  </a:lnTo>
                  <a:lnTo>
                    <a:pt x="17658" y="521345"/>
                  </a:lnTo>
                  <a:lnTo>
                    <a:pt x="13037" y="530020"/>
                  </a:lnTo>
                  <a:lnTo>
                    <a:pt x="8778" y="538954"/>
                  </a:lnTo>
                  <a:lnTo>
                    <a:pt x="5024" y="548674"/>
                  </a:lnTo>
                  <a:lnTo>
                    <a:pt x="2278" y="559128"/>
                  </a:lnTo>
                  <a:lnTo>
                    <a:pt x="615" y="570053"/>
                  </a:lnTo>
                  <a:lnTo>
                    <a:pt x="0" y="580965"/>
                  </a:lnTo>
                  <a:lnTo>
                    <a:pt x="789" y="591074"/>
                  </a:lnTo>
                  <a:lnTo>
                    <a:pt x="3467" y="599618"/>
                  </a:lnTo>
                  <a:lnTo>
                    <a:pt x="7717" y="606755"/>
                  </a:lnTo>
                  <a:lnTo>
                    <a:pt x="12498" y="613508"/>
                  </a:lnTo>
                  <a:lnTo>
                    <a:pt x="17753" y="620470"/>
                  </a:lnTo>
                  <a:lnTo>
                    <a:pt x="23474" y="627712"/>
                  </a:lnTo>
                  <a:lnTo>
                    <a:pt x="29038" y="635155"/>
                  </a:lnTo>
                  <a:lnTo>
                    <a:pt x="34692" y="642719"/>
                  </a:lnTo>
                  <a:lnTo>
                    <a:pt x="40611" y="650350"/>
                  </a:lnTo>
                  <a:lnTo>
                    <a:pt x="46207" y="658014"/>
                  </a:lnTo>
                  <a:lnTo>
                    <a:pt x="51222" y="665719"/>
                  </a:lnTo>
                  <a:lnTo>
                    <a:pt x="56052" y="673732"/>
                  </a:lnTo>
                  <a:lnTo>
                    <a:pt x="61407" y="682580"/>
                  </a:lnTo>
                  <a:lnTo>
                    <a:pt x="66922" y="691762"/>
                  </a:lnTo>
                  <a:lnTo>
                    <a:pt x="72039" y="700637"/>
                  </a:lnTo>
                  <a:lnTo>
                    <a:pt x="76675" y="709079"/>
                  </a:lnTo>
                  <a:lnTo>
                    <a:pt x="80964" y="717219"/>
                  </a:lnTo>
                  <a:lnTo>
                    <a:pt x="85043" y="725461"/>
                  </a:lnTo>
                  <a:lnTo>
                    <a:pt x="89072" y="734425"/>
                  </a:lnTo>
                  <a:lnTo>
                    <a:pt x="93686" y="743664"/>
                  </a:lnTo>
                  <a:lnTo>
                    <a:pt x="98996" y="752567"/>
                  </a:lnTo>
                  <a:lnTo>
                    <a:pt x="104265" y="761022"/>
                  </a:lnTo>
                  <a:lnTo>
                    <a:pt x="109088" y="769144"/>
                  </a:lnTo>
                  <a:lnTo>
                    <a:pt x="113510" y="777066"/>
                  </a:lnTo>
                  <a:lnTo>
                    <a:pt x="117668" y="784877"/>
                  </a:lnTo>
                  <a:lnTo>
                    <a:pt x="121677" y="792629"/>
                  </a:lnTo>
                  <a:lnTo>
                    <a:pt x="125605" y="800353"/>
                  </a:lnTo>
                  <a:lnTo>
                    <a:pt x="129492" y="808063"/>
                  </a:lnTo>
                  <a:lnTo>
                    <a:pt x="133360" y="815766"/>
                  </a:lnTo>
                  <a:lnTo>
                    <a:pt x="137217" y="823465"/>
                  </a:lnTo>
                  <a:lnTo>
                    <a:pt x="141070" y="831164"/>
                  </a:lnTo>
                  <a:lnTo>
                    <a:pt x="144804" y="838269"/>
                  </a:lnTo>
                  <a:lnTo>
                    <a:pt x="147322" y="839490"/>
                  </a:lnTo>
                  <a:lnTo>
                    <a:pt x="148095" y="834945"/>
                  </a:lnTo>
                  <a:lnTo>
                    <a:pt x="147201" y="827822"/>
                  </a:lnTo>
                  <a:lnTo>
                    <a:pt x="145043" y="819321"/>
                  </a:lnTo>
                  <a:lnTo>
                    <a:pt x="142097" y="809686"/>
                  </a:lnTo>
                  <a:lnTo>
                    <a:pt x="138710" y="799227"/>
                  </a:lnTo>
                  <a:lnTo>
                    <a:pt x="135114" y="788258"/>
                  </a:lnTo>
                  <a:lnTo>
                    <a:pt x="131700" y="777007"/>
                  </a:lnTo>
                  <a:lnTo>
                    <a:pt x="129060" y="765670"/>
                  </a:lnTo>
                  <a:lnTo>
                    <a:pt x="126723" y="754927"/>
                  </a:lnTo>
                  <a:lnTo>
                    <a:pt x="124065" y="745173"/>
                  </a:lnTo>
                  <a:lnTo>
                    <a:pt x="120966" y="736269"/>
                  </a:lnTo>
                  <a:lnTo>
                    <a:pt x="117540" y="727894"/>
                  </a:lnTo>
                  <a:lnTo>
                    <a:pt x="113915" y="719535"/>
                  </a:lnTo>
                  <a:lnTo>
                    <a:pt x="110115" y="710515"/>
                  </a:lnTo>
                  <a:lnTo>
                    <a:pt x="105615" y="701226"/>
                  </a:lnTo>
                  <a:lnTo>
                    <a:pt x="100359" y="691987"/>
                  </a:lnTo>
                  <a:lnTo>
                    <a:pt x="95117" y="682372"/>
                  </a:lnTo>
                  <a:lnTo>
                    <a:pt x="90306" y="672760"/>
                  </a:lnTo>
                  <a:lnTo>
                    <a:pt x="85890" y="663658"/>
                  </a:lnTo>
                  <a:lnTo>
                    <a:pt x="81734" y="655102"/>
                  </a:lnTo>
                  <a:lnTo>
                    <a:pt x="77726" y="646930"/>
                  </a:lnTo>
                  <a:lnTo>
                    <a:pt x="73798" y="638984"/>
                  </a:lnTo>
                  <a:lnTo>
                    <a:pt x="69911" y="631162"/>
                  </a:lnTo>
                  <a:lnTo>
                    <a:pt x="66091" y="623403"/>
                  </a:lnTo>
                  <a:lnTo>
                    <a:pt x="62882" y="615677"/>
                  </a:lnTo>
                  <a:lnTo>
                    <a:pt x="61466" y="607965"/>
                  </a:lnTo>
                  <a:lnTo>
                    <a:pt x="62052" y="600262"/>
                  </a:lnTo>
                  <a:lnTo>
                    <a:pt x="64077" y="592562"/>
                  </a:lnTo>
                  <a:lnTo>
                    <a:pt x="66904" y="584800"/>
                  </a:lnTo>
                  <a:lnTo>
                    <a:pt x="69561" y="576395"/>
                  </a:lnTo>
                  <a:lnTo>
                    <a:pt x="71737" y="567263"/>
                  </a:lnTo>
                  <a:lnTo>
                    <a:pt x="74063" y="558096"/>
                  </a:lnTo>
                  <a:lnTo>
                    <a:pt x="76889" y="548723"/>
                  </a:lnTo>
                  <a:lnTo>
                    <a:pt x="80142" y="539021"/>
                  </a:lnTo>
                  <a:lnTo>
                    <a:pt x="83669" y="529608"/>
                  </a:lnTo>
                  <a:lnTo>
                    <a:pt x="87376" y="520783"/>
                  </a:lnTo>
                  <a:lnTo>
                    <a:pt x="91467" y="512436"/>
                  </a:lnTo>
                  <a:lnTo>
                    <a:pt x="96430" y="504391"/>
                  </a:lnTo>
                  <a:lnTo>
                    <a:pt x="101746" y="496516"/>
                  </a:lnTo>
                  <a:lnTo>
                    <a:pt x="106764" y="488731"/>
                  </a:lnTo>
                  <a:lnTo>
                    <a:pt x="111416" y="480991"/>
                  </a:lnTo>
                  <a:lnTo>
                    <a:pt x="116414" y="473274"/>
                  </a:lnTo>
                  <a:lnTo>
                    <a:pt x="122242" y="465567"/>
                  </a:lnTo>
                  <a:lnTo>
                    <a:pt x="128763" y="457866"/>
                  </a:lnTo>
                  <a:lnTo>
                    <a:pt x="135146" y="450167"/>
                  </a:lnTo>
                  <a:lnTo>
                    <a:pt x="141095" y="442469"/>
                  </a:lnTo>
                  <a:lnTo>
                    <a:pt x="147229" y="434772"/>
                  </a:lnTo>
                  <a:lnTo>
                    <a:pt x="153857" y="427075"/>
                  </a:lnTo>
                  <a:lnTo>
                    <a:pt x="160622" y="419378"/>
                  </a:lnTo>
                  <a:lnTo>
                    <a:pt x="166837" y="411744"/>
                  </a:lnTo>
                  <a:lnTo>
                    <a:pt x="172857" y="404755"/>
                  </a:lnTo>
                  <a:lnTo>
                    <a:pt x="178968" y="398492"/>
                  </a:lnTo>
                  <a:lnTo>
                    <a:pt x="184724" y="392265"/>
                  </a:lnTo>
                  <a:lnTo>
                    <a:pt x="190472" y="386244"/>
                  </a:lnTo>
                  <a:lnTo>
                    <a:pt x="196435" y="380552"/>
                  </a:lnTo>
                  <a:lnTo>
                    <a:pt x="201989" y="374508"/>
                  </a:lnTo>
                  <a:lnTo>
                    <a:pt x="206259" y="367207"/>
                  </a:lnTo>
                  <a:lnTo>
                    <a:pt x="209012" y="358402"/>
                  </a:lnTo>
                  <a:lnTo>
                    <a:pt x="210589" y="348428"/>
                  </a:lnTo>
                  <a:lnTo>
                    <a:pt x="211407" y="337722"/>
                  </a:lnTo>
                  <a:lnTo>
                    <a:pt x="211513" y="326605"/>
                  </a:lnTo>
                  <a:lnTo>
                    <a:pt x="210572" y="315273"/>
                  </a:lnTo>
                  <a:lnTo>
                    <a:pt x="209165" y="303854"/>
                  </a:lnTo>
                  <a:lnTo>
                    <a:pt x="207711" y="292682"/>
                  </a:lnTo>
                  <a:lnTo>
                    <a:pt x="205771" y="282377"/>
                  </a:lnTo>
                  <a:lnTo>
                    <a:pt x="203144" y="273061"/>
                  </a:lnTo>
                  <a:lnTo>
                    <a:pt x="199991" y="264458"/>
                  </a:lnTo>
                  <a:lnTo>
                    <a:pt x="196511" y="256221"/>
                  </a:lnTo>
                  <a:lnTo>
                    <a:pt x="192850" y="247576"/>
                  </a:lnTo>
                  <a:lnTo>
                    <a:pt x="189094" y="238326"/>
                  </a:lnTo>
                  <a:lnTo>
                    <a:pt x="185290" y="229165"/>
                  </a:lnTo>
                  <a:lnTo>
                    <a:pt x="181463" y="220449"/>
                  </a:lnTo>
                  <a:lnTo>
                    <a:pt x="177625" y="211845"/>
                  </a:lnTo>
                  <a:lnTo>
                    <a:pt x="173844" y="202614"/>
                  </a:lnTo>
                  <a:lnTo>
                    <a:pt x="170777" y="192560"/>
                  </a:lnTo>
                  <a:lnTo>
                    <a:pt x="169335" y="182169"/>
                  </a:lnTo>
                  <a:lnTo>
                    <a:pt x="170549" y="172282"/>
                  </a:lnTo>
                  <a:lnTo>
                    <a:pt x="174324" y="163201"/>
                  </a:lnTo>
                  <a:lnTo>
                    <a:pt x="179858" y="155027"/>
                  </a:lnTo>
                  <a:lnTo>
                    <a:pt x="186427" y="148060"/>
                  </a:lnTo>
                  <a:lnTo>
                    <a:pt x="193558" y="141633"/>
                  </a:lnTo>
                  <a:lnTo>
                    <a:pt x="200977" y="135008"/>
                  </a:lnTo>
                  <a:lnTo>
                    <a:pt x="208540" y="128003"/>
                  </a:lnTo>
                  <a:lnTo>
                    <a:pt x="216150" y="120701"/>
                  </a:lnTo>
                  <a:lnTo>
                    <a:pt x="223494" y="113215"/>
                  </a:lnTo>
                  <a:lnTo>
                    <a:pt x="230022" y="105688"/>
                  </a:lnTo>
                  <a:lnTo>
                    <a:pt x="236202" y="98751"/>
                  </a:lnTo>
                  <a:lnTo>
                    <a:pt x="242393" y="92514"/>
                  </a:lnTo>
                  <a:lnTo>
                    <a:pt x="248189" y="86300"/>
                  </a:lnTo>
                  <a:lnTo>
                    <a:pt x="253979" y="80308"/>
                  </a:lnTo>
                  <a:lnTo>
                    <a:pt x="260764" y="74790"/>
                  </a:lnTo>
                  <a:lnTo>
                    <a:pt x="270883" y="68803"/>
                  </a:lnTo>
                  <a:lnTo>
                    <a:pt x="287316" y="6146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ihandform 57">
              <a:extLst>
                <a:ext uri="{FF2B5EF4-FFF2-40B4-BE49-F238E27FC236}">
                  <a16:creationId xmlns:a16="http://schemas.microsoft.com/office/drawing/2014/main" id="{B2E5D043-11F1-477B-B1FE-AD18971A0E53}"/>
                </a:ext>
              </a:extLst>
            </p:cNvPr>
            <p:cNvSpPr/>
            <p:nvPr/>
          </p:nvSpPr>
          <p:spPr>
            <a:xfrm>
              <a:off x="4185299" y="4184595"/>
              <a:ext cx="28620" cy="41260"/>
            </a:xfrm>
            <a:custGeom>
              <a:avLst/>
              <a:gdLst/>
              <a:ahLst/>
              <a:cxnLst/>
              <a:rect l="0" t="0" r="0" b="0"/>
              <a:pathLst>
                <a:path w="28865" h="40410">
                  <a:moveTo>
                    <a:pt x="28864" y="40409"/>
                  </a:moveTo>
                  <a:lnTo>
                    <a:pt x="23194" y="36712"/>
                  </a:lnTo>
                  <a:lnTo>
                    <a:pt x="18730" y="31176"/>
                  </a:lnTo>
                  <a:lnTo>
                    <a:pt x="15457" y="23858"/>
                  </a:lnTo>
                  <a:lnTo>
                    <a:pt x="11994" y="16098"/>
                  </a:lnTo>
                  <a:lnTo>
                    <a:pt x="7177" y="8229"/>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ihandform 58">
              <a:extLst>
                <a:ext uri="{FF2B5EF4-FFF2-40B4-BE49-F238E27FC236}">
                  <a16:creationId xmlns:a16="http://schemas.microsoft.com/office/drawing/2014/main" id="{0ABD90FE-F4EA-401A-A720-320D104DB525}"/>
                </a:ext>
              </a:extLst>
            </p:cNvPr>
            <p:cNvSpPr/>
            <p:nvPr/>
          </p:nvSpPr>
          <p:spPr>
            <a:xfrm>
              <a:off x="4150319" y="4179835"/>
              <a:ext cx="81091" cy="250737"/>
            </a:xfrm>
            <a:custGeom>
              <a:avLst/>
              <a:gdLst/>
              <a:ahLst/>
              <a:cxnLst/>
              <a:rect l="0" t="0" r="0" b="0"/>
              <a:pathLst>
                <a:path w="81213" h="251741">
                  <a:moveTo>
                    <a:pt x="52348" y="0"/>
                  </a:moveTo>
                  <a:lnTo>
                    <a:pt x="49226" y="9342"/>
                  </a:lnTo>
                  <a:lnTo>
                    <a:pt x="45892" y="19018"/>
                  </a:lnTo>
                  <a:lnTo>
                    <a:pt x="42362" y="28390"/>
                  </a:lnTo>
                  <a:lnTo>
                    <a:pt x="38692" y="37206"/>
                  </a:lnTo>
                  <a:lnTo>
                    <a:pt x="34937" y="45856"/>
                  </a:lnTo>
                  <a:lnTo>
                    <a:pt x="31199" y="55107"/>
                  </a:lnTo>
                  <a:lnTo>
                    <a:pt x="28105" y="65218"/>
                  </a:lnTo>
                  <a:lnTo>
                    <a:pt x="26033" y="76000"/>
                  </a:lnTo>
                  <a:lnTo>
                    <a:pt x="24876" y="85459"/>
                  </a:lnTo>
                  <a:lnTo>
                    <a:pt x="24280" y="93529"/>
                  </a:lnTo>
                  <a:lnTo>
                    <a:pt x="23961" y="100828"/>
                  </a:lnTo>
                  <a:lnTo>
                    <a:pt x="23803" y="107822"/>
                  </a:lnTo>
                  <a:lnTo>
                    <a:pt x="24007" y="116370"/>
                  </a:lnTo>
                  <a:lnTo>
                    <a:pt x="25083" y="125797"/>
                  </a:lnTo>
                  <a:lnTo>
                    <a:pt x="26524" y="135601"/>
                  </a:lnTo>
                  <a:lnTo>
                    <a:pt x="27674" y="145974"/>
                  </a:lnTo>
                  <a:lnTo>
                    <a:pt x="28362" y="155152"/>
                  </a:lnTo>
                  <a:lnTo>
                    <a:pt x="28670" y="163229"/>
                  </a:lnTo>
                  <a:lnTo>
                    <a:pt x="28162" y="172273"/>
                  </a:lnTo>
                  <a:lnTo>
                    <a:pt x="26606" y="182107"/>
                  </a:lnTo>
                  <a:lnTo>
                    <a:pt x="24767" y="190789"/>
                  </a:lnTo>
                  <a:lnTo>
                    <a:pt x="22906" y="198525"/>
                  </a:lnTo>
                  <a:lnTo>
                    <a:pt x="20374" y="207267"/>
                  </a:lnTo>
                  <a:lnTo>
                    <a:pt x="17171" y="216530"/>
                  </a:lnTo>
                  <a:lnTo>
                    <a:pt x="13619" y="225443"/>
                  </a:lnTo>
                  <a:lnTo>
                    <a:pt x="9881" y="233896"/>
                  </a:lnTo>
                  <a:lnTo>
                    <a:pt x="5769" y="242015"/>
                  </a:lnTo>
                  <a:lnTo>
                    <a:pt x="1182" y="249431"/>
                  </a:lnTo>
                  <a:lnTo>
                    <a:pt x="0" y="251740"/>
                  </a:lnTo>
                  <a:lnTo>
                    <a:pt x="1817" y="248858"/>
                  </a:lnTo>
                  <a:lnTo>
                    <a:pt x="4832" y="242525"/>
                  </a:lnTo>
                  <a:lnTo>
                    <a:pt x="8336" y="234525"/>
                  </a:lnTo>
                  <a:lnTo>
                    <a:pt x="12041" y="225896"/>
                  </a:lnTo>
                  <a:lnTo>
                    <a:pt x="15767" y="216503"/>
                  </a:lnTo>
                  <a:lnTo>
                    <a:pt x="18883" y="206292"/>
                  </a:lnTo>
                  <a:lnTo>
                    <a:pt x="21286" y="195493"/>
                  </a:lnTo>
                  <a:lnTo>
                    <a:pt x="23660" y="184340"/>
                  </a:lnTo>
                  <a:lnTo>
                    <a:pt x="25830" y="173017"/>
                  </a:lnTo>
                  <a:lnTo>
                    <a:pt x="27673" y="161893"/>
                  </a:lnTo>
                  <a:lnTo>
                    <a:pt x="29742" y="151550"/>
                  </a:lnTo>
                  <a:lnTo>
                    <a:pt x="31755" y="141537"/>
                  </a:lnTo>
                  <a:lnTo>
                    <a:pt x="33519" y="131506"/>
                  </a:lnTo>
                  <a:lnTo>
                    <a:pt x="35613" y="121865"/>
                  </a:lnTo>
                  <a:lnTo>
                    <a:pt x="38292" y="112228"/>
                  </a:lnTo>
                  <a:lnTo>
                    <a:pt x="41158" y="102084"/>
                  </a:lnTo>
                  <a:lnTo>
                    <a:pt x="43499" y="91460"/>
                  </a:lnTo>
                  <a:lnTo>
                    <a:pt x="45681" y="81121"/>
                  </a:lnTo>
                  <a:lnTo>
                    <a:pt x="48261" y="71582"/>
                  </a:lnTo>
                  <a:lnTo>
                    <a:pt x="51322" y="62786"/>
                  </a:lnTo>
                  <a:lnTo>
                    <a:pt x="54753" y="54513"/>
                  </a:lnTo>
                  <a:lnTo>
                    <a:pt x="58694" y="46829"/>
                  </a:lnTo>
                  <a:lnTo>
                    <a:pt x="63581" y="40131"/>
                  </a:lnTo>
                  <a:lnTo>
                    <a:pt x="68950" y="33722"/>
                  </a:lnTo>
                  <a:lnTo>
                    <a:pt x="74718" y="26436"/>
                  </a:lnTo>
                  <a:lnTo>
                    <a:pt x="81212" y="1731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85" name="Freihandform 60">
            <a:extLst>
              <a:ext uri="{FF2B5EF4-FFF2-40B4-BE49-F238E27FC236}">
                <a16:creationId xmlns:a16="http://schemas.microsoft.com/office/drawing/2014/main" id="{6454F0A9-0FC6-4D6E-B54B-27EA0D0B9269}"/>
              </a:ext>
            </a:extLst>
          </p:cNvPr>
          <p:cNvSpPr/>
          <p:nvPr/>
        </p:nvSpPr>
        <p:spPr>
          <a:xfrm>
            <a:off x="5163474" y="4818127"/>
            <a:ext cx="425313" cy="590872"/>
          </a:xfrm>
          <a:custGeom>
            <a:avLst/>
            <a:gdLst/>
            <a:ahLst/>
            <a:cxnLst/>
            <a:rect l="0" t="0" r="0" b="0"/>
            <a:pathLst>
              <a:path w="474391" h="657774">
                <a:moveTo>
                  <a:pt x="0" y="0"/>
                </a:moveTo>
                <a:lnTo>
                  <a:pt x="5141" y="4223"/>
                </a:lnTo>
                <a:lnTo>
                  <a:pt x="8050" y="11314"/>
                </a:lnTo>
                <a:lnTo>
                  <a:pt x="9717" y="20237"/>
                </a:lnTo>
                <a:lnTo>
                  <a:pt x="10598" y="30319"/>
                </a:lnTo>
                <a:lnTo>
                  <a:pt x="10743" y="40791"/>
                </a:lnTo>
                <a:lnTo>
                  <a:pt x="9823" y="50804"/>
                </a:lnTo>
                <a:lnTo>
                  <a:pt x="8451" y="60678"/>
                </a:lnTo>
                <a:lnTo>
                  <a:pt x="7327" y="70955"/>
                </a:lnTo>
                <a:lnTo>
                  <a:pt x="6545" y="81714"/>
                </a:lnTo>
                <a:lnTo>
                  <a:pt x="5429" y="92820"/>
                </a:lnTo>
                <a:lnTo>
                  <a:pt x="3779" y="104134"/>
                </a:lnTo>
                <a:lnTo>
                  <a:pt x="2270" y="115373"/>
                </a:lnTo>
                <a:lnTo>
                  <a:pt x="1314" y="124816"/>
                </a:lnTo>
                <a:lnTo>
                  <a:pt x="786" y="132734"/>
                </a:lnTo>
                <a:lnTo>
                  <a:pt x="486" y="140120"/>
                </a:lnTo>
                <a:lnTo>
                  <a:pt x="309" y="147418"/>
                </a:lnTo>
                <a:lnTo>
                  <a:pt x="200" y="154773"/>
                </a:lnTo>
                <a:lnTo>
                  <a:pt x="154" y="162187"/>
                </a:lnTo>
                <a:lnTo>
                  <a:pt x="383" y="169426"/>
                </a:lnTo>
                <a:lnTo>
                  <a:pt x="1009" y="176340"/>
                </a:lnTo>
                <a:lnTo>
                  <a:pt x="2061" y="183100"/>
                </a:lnTo>
                <a:lnTo>
                  <a:pt x="4015" y="191124"/>
                </a:lnTo>
                <a:lnTo>
                  <a:pt x="6818" y="199877"/>
                </a:lnTo>
                <a:lnTo>
                  <a:pt x="10130" y="208478"/>
                </a:lnTo>
                <a:lnTo>
                  <a:pt x="13736" y="216734"/>
                </a:lnTo>
                <a:lnTo>
                  <a:pt x="17780" y="224438"/>
                </a:lnTo>
                <a:lnTo>
                  <a:pt x="22785" y="231092"/>
                </a:lnTo>
                <a:lnTo>
                  <a:pt x="28847" y="236660"/>
                </a:lnTo>
                <a:lnTo>
                  <a:pt x="35943" y="241464"/>
                </a:lnTo>
                <a:lnTo>
                  <a:pt x="44373" y="245750"/>
                </a:lnTo>
                <a:lnTo>
                  <a:pt x="54043" y="249119"/>
                </a:lnTo>
                <a:lnTo>
                  <a:pt x="64557" y="251333"/>
                </a:lnTo>
                <a:lnTo>
                  <a:pt x="75566" y="252616"/>
                </a:lnTo>
                <a:lnTo>
                  <a:pt x="86842" y="253306"/>
                </a:lnTo>
                <a:lnTo>
                  <a:pt x="98255" y="253660"/>
                </a:lnTo>
                <a:lnTo>
                  <a:pt x="109673" y="253899"/>
                </a:lnTo>
                <a:lnTo>
                  <a:pt x="120481" y="254693"/>
                </a:lnTo>
                <a:lnTo>
                  <a:pt x="130578" y="256169"/>
                </a:lnTo>
                <a:lnTo>
                  <a:pt x="140774" y="257721"/>
                </a:lnTo>
                <a:lnTo>
                  <a:pt x="151811" y="260044"/>
                </a:lnTo>
                <a:lnTo>
                  <a:pt x="161595" y="262816"/>
                </a:lnTo>
                <a:lnTo>
                  <a:pt x="169676" y="265516"/>
                </a:lnTo>
                <a:lnTo>
                  <a:pt x="176772" y="268040"/>
                </a:lnTo>
                <a:lnTo>
                  <a:pt x="183335" y="270394"/>
                </a:lnTo>
                <a:lnTo>
                  <a:pt x="189814" y="272692"/>
                </a:lnTo>
                <a:lnTo>
                  <a:pt x="198257" y="275624"/>
                </a:lnTo>
                <a:lnTo>
                  <a:pt x="208504" y="279158"/>
                </a:lnTo>
                <a:lnTo>
                  <a:pt x="219256" y="283228"/>
                </a:lnTo>
                <a:lnTo>
                  <a:pt x="229418" y="288271"/>
                </a:lnTo>
                <a:lnTo>
                  <a:pt x="238667" y="294335"/>
                </a:lnTo>
                <a:lnTo>
                  <a:pt x="246934" y="301124"/>
                </a:lnTo>
                <a:lnTo>
                  <a:pt x="253887" y="308344"/>
                </a:lnTo>
                <a:lnTo>
                  <a:pt x="259583" y="315824"/>
                </a:lnTo>
                <a:lnTo>
                  <a:pt x="264138" y="323727"/>
                </a:lnTo>
                <a:lnTo>
                  <a:pt x="267368" y="332648"/>
                </a:lnTo>
                <a:lnTo>
                  <a:pt x="269938" y="343001"/>
                </a:lnTo>
                <a:lnTo>
                  <a:pt x="272037" y="352446"/>
                </a:lnTo>
                <a:lnTo>
                  <a:pt x="273624" y="360591"/>
                </a:lnTo>
                <a:lnTo>
                  <a:pt x="274900" y="369860"/>
                </a:lnTo>
                <a:lnTo>
                  <a:pt x="275765" y="378662"/>
                </a:lnTo>
                <a:lnTo>
                  <a:pt x="276271" y="386440"/>
                </a:lnTo>
                <a:lnTo>
                  <a:pt x="276570" y="393824"/>
                </a:lnTo>
                <a:lnTo>
                  <a:pt x="276754" y="400909"/>
                </a:lnTo>
                <a:lnTo>
                  <a:pt x="276895" y="407892"/>
                </a:lnTo>
                <a:lnTo>
                  <a:pt x="277303" y="416793"/>
                </a:lnTo>
                <a:lnTo>
                  <a:pt x="278517" y="427415"/>
                </a:lnTo>
                <a:lnTo>
                  <a:pt x="280063" y="438688"/>
                </a:lnTo>
                <a:lnTo>
                  <a:pt x="281585" y="449870"/>
                </a:lnTo>
                <a:lnTo>
                  <a:pt x="283559" y="460208"/>
                </a:lnTo>
                <a:lnTo>
                  <a:pt x="286202" y="469551"/>
                </a:lnTo>
                <a:lnTo>
                  <a:pt x="289363" y="478172"/>
                </a:lnTo>
                <a:lnTo>
                  <a:pt x="292846" y="486355"/>
                </a:lnTo>
                <a:lnTo>
                  <a:pt x="296484" y="494321"/>
                </a:lnTo>
                <a:lnTo>
                  <a:pt x="299917" y="502463"/>
                </a:lnTo>
                <a:lnTo>
                  <a:pt x="302566" y="511374"/>
                </a:lnTo>
                <a:lnTo>
                  <a:pt x="304883" y="520609"/>
                </a:lnTo>
                <a:lnTo>
                  <a:pt x="307219" y="529822"/>
                </a:lnTo>
                <a:lnTo>
                  <a:pt x="309099" y="539488"/>
                </a:lnTo>
                <a:lnTo>
                  <a:pt x="310331" y="549802"/>
                </a:lnTo>
                <a:lnTo>
                  <a:pt x="311344" y="560335"/>
                </a:lnTo>
                <a:lnTo>
                  <a:pt x="312928" y="570296"/>
                </a:lnTo>
                <a:lnTo>
                  <a:pt x="315309" y="579461"/>
                </a:lnTo>
                <a:lnTo>
                  <a:pt x="318015" y="588301"/>
                </a:lnTo>
                <a:lnTo>
                  <a:pt x="320338" y="597524"/>
                </a:lnTo>
                <a:lnTo>
                  <a:pt x="323187" y="606220"/>
                </a:lnTo>
                <a:lnTo>
                  <a:pt x="327182" y="613771"/>
                </a:lnTo>
                <a:lnTo>
                  <a:pt x="331702" y="620859"/>
                </a:lnTo>
                <a:lnTo>
                  <a:pt x="336805" y="628008"/>
                </a:lnTo>
                <a:lnTo>
                  <a:pt x="342749" y="635045"/>
                </a:lnTo>
                <a:lnTo>
                  <a:pt x="349477" y="641332"/>
                </a:lnTo>
                <a:lnTo>
                  <a:pt x="357346" y="646685"/>
                </a:lnTo>
                <a:lnTo>
                  <a:pt x="366512" y="651069"/>
                </a:lnTo>
                <a:lnTo>
                  <a:pt x="376690" y="654153"/>
                </a:lnTo>
                <a:lnTo>
                  <a:pt x="387527" y="656013"/>
                </a:lnTo>
                <a:lnTo>
                  <a:pt x="398758" y="657035"/>
                </a:lnTo>
                <a:lnTo>
                  <a:pt x="408459" y="657549"/>
                </a:lnTo>
                <a:lnTo>
                  <a:pt x="416649" y="657773"/>
                </a:lnTo>
                <a:lnTo>
                  <a:pt x="424010" y="657624"/>
                </a:lnTo>
                <a:lnTo>
                  <a:pt x="431063" y="657002"/>
                </a:lnTo>
                <a:lnTo>
                  <a:pt x="439958" y="655725"/>
                </a:lnTo>
                <a:lnTo>
                  <a:pt x="450555" y="654404"/>
                </a:lnTo>
                <a:lnTo>
                  <a:pt x="461712" y="653452"/>
                </a:lnTo>
                <a:lnTo>
                  <a:pt x="471355" y="652519"/>
                </a:lnTo>
                <a:lnTo>
                  <a:pt x="474390" y="650508"/>
                </a:lnTo>
                <a:lnTo>
                  <a:pt x="471233" y="648351"/>
                </a:lnTo>
                <a:lnTo>
                  <a:pt x="465099" y="646068"/>
                </a:lnTo>
                <a:lnTo>
                  <a:pt x="457873" y="643294"/>
                </a:lnTo>
                <a:lnTo>
                  <a:pt x="450291" y="640079"/>
                </a:lnTo>
                <a:lnTo>
                  <a:pt x="442608" y="636575"/>
                </a:lnTo>
                <a:lnTo>
                  <a:pt x="434902" y="632904"/>
                </a:lnTo>
                <a:lnTo>
                  <a:pt x="427195" y="629144"/>
                </a:lnTo>
                <a:lnTo>
                  <a:pt x="419491" y="625339"/>
                </a:lnTo>
                <a:lnTo>
                  <a:pt x="411814" y="621487"/>
                </a:lnTo>
                <a:lnTo>
                  <a:pt x="404439" y="617325"/>
                </a:lnTo>
                <a:lnTo>
                  <a:pt x="397896" y="612325"/>
                </a:lnTo>
                <a:lnTo>
                  <a:pt x="391709" y="606968"/>
                </a:lnTo>
                <a:lnTo>
                  <a:pt x="385515" y="601618"/>
                </a:lnTo>
                <a:lnTo>
                  <a:pt x="379717" y="595807"/>
                </a:lnTo>
                <a:lnTo>
                  <a:pt x="373974" y="589297"/>
                </a:lnTo>
                <a:lnTo>
                  <a:pt x="368325" y="581966"/>
                </a:lnTo>
                <a:lnTo>
                  <a:pt x="363859" y="573481"/>
                </a:lnTo>
                <a:lnTo>
                  <a:pt x="360342" y="564483"/>
                </a:lnTo>
                <a:lnTo>
                  <a:pt x="357010" y="555700"/>
                </a:lnTo>
                <a:lnTo>
                  <a:pt x="353615" y="547240"/>
                </a:lnTo>
                <a:lnTo>
                  <a:pt x="350713" y="538437"/>
                </a:lnTo>
                <a:lnTo>
                  <a:pt x="348432" y="529094"/>
                </a:lnTo>
                <a:lnTo>
                  <a:pt x="346122" y="519819"/>
                </a:lnTo>
                <a:lnTo>
                  <a:pt x="344008" y="510369"/>
                </a:lnTo>
                <a:lnTo>
                  <a:pt x="342505" y="500318"/>
                </a:lnTo>
                <a:lnTo>
                  <a:pt x="341599" y="489611"/>
                </a:lnTo>
                <a:lnTo>
                  <a:pt x="341101" y="478101"/>
                </a:lnTo>
                <a:lnTo>
                  <a:pt x="340828" y="468023"/>
                </a:lnTo>
                <a:lnTo>
                  <a:pt x="340434" y="459782"/>
                </a:lnTo>
                <a:lnTo>
                  <a:pt x="339685" y="452372"/>
                </a:lnTo>
                <a:lnTo>
                  <a:pt x="338330" y="443342"/>
                </a:lnTo>
                <a:lnTo>
                  <a:pt x="336961" y="432695"/>
                </a:lnTo>
                <a:lnTo>
                  <a:pt x="336005" y="421403"/>
                </a:lnTo>
                <a:lnTo>
                  <a:pt x="335438" y="409904"/>
                </a:lnTo>
                <a:lnTo>
                  <a:pt x="335066" y="398416"/>
                </a:lnTo>
                <a:lnTo>
                  <a:pt x="334199" y="387566"/>
                </a:lnTo>
                <a:lnTo>
                  <a:pt x="332685" y="377445"/>
                </a:lnTo>
                <a:lnTo>
                  <a:pt x="331176" y="367363"/>
                </a:lnTo>
                <a:lnTo>
                  <a:pt x="329481" y="357490"/>
                </a:lnTo>
                <a:lnTo>
                  <a:pt x="327468" y="347948"/>
                </a:lnTo>
                <a:lnTo>
                  <a:pt x="325622" y="338181"/>
                </a:lnTo>
                <a:lnTo>
                  <a:pt x="323053" y="328470"/>
                </a:lnTo>
                <a:lnTo>
                  <a:pt x="319209" y="319009"/>
                </a:lnTo>
                <a:lnTo>
                  <a:pt x="314829" y="309281"/>
                </a:lnTo>
                <a:lnTo>
                  <a:pt x="310472" y="299637"/>
                </a:lnTo>
                <a:lnTo>
                  <a:pt x="305982" y="290833"/>
                </a:lnTo>
                <a:lnTo>
                  <a:pt x="300732" y="283419"/>
                </a:lnTo>
                <a:lnTo>
                  <a:pt x="294569" y="276751"/>
                </a:lnTo>
                <a:lnTo>
                  <a:pt x="287734" y="270305"/>
                </a:lnTo>
                <a:lnTo>
                  <a:pt x="280491" y="264444"/>
                </a:lnTo>
                <a:lnTo>
                  <a:pt x="273000" y="259347"/>
                </a:lnTo>
                <a:lnTo>
                  <a:pt x="265093" y="255103"/>
                </a:lnTo>
                <a:lnTo>
                  <a:pt x="256296" y="252029"/>
                </a:lnTo>
                <a:lnTo>
                  <a:pt x="247138" y="249474"/>
                </a:lnTo>
                <a:lnTo>
                  <a:pt x="238275" y="246709"/>
                </a:lnTo>
                <a:lnTo>
                  <a:pt x="229839" y="243559"/>
                </a:lnTo>
                <a:lnTo>
                  <a:pt x="221724" y="240108"/>
                </a:lnTo>
                <a:lnTo>
                  <a:pt x="213806" y="236471"/>
                </a:lnTo>
                <a:lnTo>
                  <a:pt x="205934" y="232730"/>
                </a:lnTo>
                <a:lnTo>
                  <a:pt x="197475" y="228935"/>
                </a:lnTo>
                <a:lnTo>
                  <a:pt x="188317" y="225112"/>
                </a:lnTo>
                <a:lnTo>
                  <a:pt x="179137" y="221276"/>
                </a:lnTo>
                <a:lnTo>
                  <a:pt x="169758" y="217433"/>
                </a:lnTo>
                <a:lnTo>
                  <a:pt x="160054" y="213587"/>
                </a:lnTo>
                <a:lnTo>
                  <a:pt x="150576" y="209804"/>
                </a:lnTo>
                <a:lnTo>
                  <a:pt x="141043" y="206663"/>
                </a:lnTo>
                <a:lnTo>
                  <a:pt x="131262" y="204250"/>
                </a:lnTo>
                <a:lnTo>
                  <a:pt x="121810" y="201808"/>
                </a:lnTo>
                <a:lnTo>
                  <a:pt x="112943" y="198951"/>
                </a:lnTo>
                <a:lnTo>
                  <a:pt x="104263" y="195997"/>
                </a:lnTo>
                <a:lnTo>
                  <a:pt x="95059" y="193613"/>
                </a:lnTo>
                <a:lnTo>
                  <a:pt x="85695" y="191411"/>
                </a:lnTo>
                <a:lnTo>
                  <a:pt x="76730" y="188821"/>
                </a:lnTo>
                <a:lnTo>
                  <a:pt x="68246" y="185755"/>
                </a:lnTo>
                <a:lnTo>
                  <a:pt x="60156" y="182298"/>
                </a:lnTo>
                <a:lnTo>
                  <a:pt x="52875" y="178032"/>
                </a:lnTo>
                <a:lnTo>
                  <a:pt x="47498" y="171863"/>
                </a:lnTo>
                <a:lnTo>
                  <a:pt x="44180" y="163636"/>
                </a:lnTo>
                <a:lnTo>
                  <a:pt x="42330" y="153941"/>
                </a:lnTo>
                <a:lnTo>
                  <a:pt x="41358" y="143367"/>
                </a:lnTo>
                <a:lnTo>
                  <a:pt x="40892" y="132335"/>
                </a:lnTo>
                <a:lnTo>
                  <a:pt x="40975" y="121354"/>
                </a:lnTo>
                <a:lnTo>
                  <a:pt x="42077" y="111144"/>
                </a:lnTo>
                <a:lnTo>
                  <a:pt x="44217" y="101847"/>
                </a:lnTo>
                <a:lnTo>
                  <a:pt x="46804" y="92941"/>
                </a:lnTo>
                <a:lnTo>
                  <a:pt x="49006" y="83622"/>
                </a:lnTo>
                <a:lnTo>
                  <a:pt x="51120" y="74202"/>
                </a:lnTo>
                <a:lnTo>
                  <a:pt x="53668" y="65210"/>
                </a:lnTo>
                <a:lnTo>
                  <a:pt x="56713" y="56712"/>
                </a:lnTo>
                <a:lnTo>
                  <a:pt x="60184" y="47996"/>
                </a:lnTo>
                <a:lnTo>
                  <a:pt x="64236" y="36013"/>
                </a:lnTo>
                <a:lnTo>
                  <a:pt x="69272" y="173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ihandform 61">
            <a:extLst>
              <a:ext uri="{FF2B5EF4-FFF2-40B4-BE49-F238E27FC236}">
                <a16:creationId xmlns:a16="http://schemas.microsoft.com/office/drawing/2014/main" id="{27420516-0B98-4644-8791-B0993A70FD27}"/>
              </a:ext>
            </a:extLst>
          </p:cNvPr>
          <p:cNvSpPr/>
          <p:nvPr/>
        </p:nvSpPr>
        <p:spPr>
          <a:xfrm>
            <a:off x="4301429" y="5493204"/>
            <a:ext cx="129878" cy="186967"/>
          </a:xfrm>
          <a:custGeom>
            <a:avLst/>
            <a:gdLst/>
            <a:ahLst/>
            <a:cxnLst/>
            <a:rect l="0" t="0" r="0" b="0"/>
            <a:pathLst>
              <a:path w="144319" h="207819">
                <a:moveTo>
                  <a:pt x="0" y="0"/>
                </a:moveTo>
                <a:lnTo>
                  <a:pt x="550" y="8815"/>
                </a:lnTo>
                <a:lnTo>
                  <a:pt x="2429" y="16936"/>
                </a:lnTo>
                <a:lnTo>
                  <a:pt x="5125" y="24831"/>
                </a:lnTo>
                <a:lnTo>
                  <a:pt x="8343" y="32623"/>
                </a:lnTo>
                <a:lnTo>
                  <a:pt x="11863" y="40367"/>
                </a:lnTo>
                <a:lnTo>
                  <a:pt x="15547" y="48086"/>
                </a:lnTo>
                <a:lnTo>
                  <a:pt x="19338" y="55793"/>
                </a:lnTo>
                <a:lnTo>
                  <a:pt x="23472" y="63495"/>
                </a:lnTo>
                <a:lnTo>
                  <a:pt x="28457" y="71195"/>
                </a:lnTo>
                <a:lnTo>
                  <a:pt x="33784" y="78892"/>
                </a:lnTo>
                <a:lnTo>
                  <a:pt x="38807" y="86590"/>
                </a:lnTo>
                <a:lnTo>
                  <a:pt x="43398" y="94287"/>
                </a:lnTo>
                <a:lnTo>
                  <a:pt x="47689" y="101984"/>
                </a:lnTo>
                <a:lnTo>
                  <a:pt x="52083" y="109681"/>
                </a:lnTo>
                <a:lnTo>
                  <a:pt x="57262" y="117314"/>
                </a:lnTo>
                <a:lnTo>
                  <a:pt x="63360" y="124304"/>
                </a:lnTo>
                <a:lnTo>
                  <a:pt x="69849" y="130566"/>
                </a:lnTo>
                <a:lnTo>
                  <a:pt x="75924" y="136857"/>
                </a:lnTo>
                <a:lnTo>
                  <a:pt x="81875" y="143585"/>
                </a:lnTo>
                <a:lnTo>
                  <a:pt x="87953" y="150712"/>
                </a:lnTo>
                <a:lnTo>
                  <a:pt x="93694" y="158036"/>
                </a:lnTo>
                <a:lnTo>
                  <a:pt x="99434" y="164866"/>
                </a:lnTo>
                <a:lnTo>
                  <a:pt x="105394" y="171049"/>
                </a:lnTo>
                <a:lnTo>
                  <a:pt x="111073" y="177301"/>
                </a:lnTo>
                <a:lnTo>
                  <a:pt x="116806" y="183987"/>
                </a:lnTo>
                <a:lnTo>
                  <a:pt x="123349" y="190963"/>
                </a:lnTo>
                <a:lnTo>
                  <a:pt x="131955" y="198671"/>
                </a:lnTo>
                <a:lnTo>
                  <a:pt x="144318" y="2078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87" name="Gruppieren 64">
            <a:extLst>
              <a:ext uri="{FF2B5EF4-FFF2-40B4-BE49-F238E27FC236}">
                <a16:creationId xmlns:a16="http://schemas.microsoft.com/office/drawing/2014/main" id="{B10ED96F-415A-4849-B7C0-EFB607AA5102}"/>
              </a:ext>
            </a:extLst>
          </p:cNvPr>
          <p:cNvGrpSpPr>
            <a:grpSpLocks/>
          </p:cNvGrpSpPr>
          <p:nvPr/>
        </p:nvGrpSpPr>
        <p:grpSpPr bwMode="auto">
          <a:xfrm>
            <a:off x="5059287" y="5363327"/>
            <a:ext cx="777838" cy="389632"/>
            <a:chOff x="4462213" y="4208318"/>
            <a:chExt cx="866015" cy="432955"/>
          </a:xfrm>
        </p:grpSpPr>
        <p:sp>
          <p:nvSpPr>
            <p:cNvPr id="88" name="Freihandform 62">
              <a:extLst>
                <a:ext uri="{FF2B5EF4-FFF2-40B4-BE49-F238E27FC236}">
                  <a16:creationId xmlns:a16="http://schemas.microsoft.com/office/drawing/2014/main" id="{C4DDAFFA-8105-4116-ABC4-F0D8A2586FF2}"/>
                </a:ext>
              </a:extLst>
            </p:cNvPr>
            <p:cNvSpPr/>
            <p:nvPr/>
          </p:nvSpPr>
          <p:spPr>
            <a:xfrm>
              <a:off x="4970699" y="4208318"/>
              <a:ext cx="357529" cy="248989"/>
            </a:xfrm>
            <a:custGeom>
              <a:avLst/>
              <a:gdLst/>
              <a:ahLst/>
              <a:cxnLst/>
              <a:rect l="0" t="0" r="0" b="0"/>
              <a:pathLst>
                <a:path w="357910" h="248228">
                  <a:moveTo>
                    <a:pt x="0" y="0"/>
                  </a:moveTo>
                  <a:lnTo>
                    <a:pt x="4199" y="5166"/>
                  </a:lnTo>
                  <a:lnTo>
                    <a:pt x="10967" y="8398"/>
                  </a:lnTo>
                  <a:lnTo>
                    <a:pt x="18734" y="11221"/>
                  </a:lnTo>
                  <a:lnTo>
                    <a:pt x="27329" y="13636"/>
                  </a:lnTo>
                  <a:lnTo>
                    <a:pt x="36622" y="15608"/>
                  </a:lnTo>
                  <a:lnTo>
                    <a:pt x="45764" y="17869"/>
                  </a:lnTo>
                  <a:lnTo>
                    <a:pt x="53779" y="21329"/>
                  </a:lnTo>
                  <a:lnTo>
                    <a:pt x="60642" y="25977"/>
                  </a:lnTo>
                  <a:lnTo>
                    <a:pt x="67257" y="30891"/>
                  </a:lnTo>
                  <a:lnTo>
                    <a:pt x="74129" y="35558"/>
                  </a:lnTo>
                  <a:lnTo>
                    <a:pt x="81014" y="40214"/>
                  </a:lnTo>
                  <a:lnTo>
                    <a:pt x="87287" y="45485"/>
                  </a:lnTo>
                  <a:lnTo>
                    <a:pt x="93357" y="50983"/>
                  </a:lnTo>
                  <a:lnTo>
                    <a:pt x="99805" y="56404"/>
                  </a:lnTo>
                  <a:lnTo>
                    <a:pt x="106724" y="62186"/>
                  </a:lnTo>
                  <a:lnTo>
                    <a:pt x="113984" y="67958"/>
                  </a:lnTo>
                  <a:lnTo>
                    <a:pt x="121451" y="73215"/>
                  </a:lnTo>
                  <a:lnTo>
                    <a:pt x="129032" y="77988"/>
                  </a:lnTo>
                  <a:lnTo>
                    <a:pt x="136673" y="83020"/>
                  </a:lnTo>
                  <a:lnTo>
                    <a:pt x="144342" y="88553"/>
                  </a:lnTo>
                  <a:lnTo>
                    <a:pt x="152026" y="93933"/>
                  </a:lnTo>
                  <a:lnTo>
                    <a:pt x="159716" y="98812"/>
                  </a:lnTo>
                  <a:lnTo>
                    <a:pt x="167410" y="103260"/>
                  </a:lnTo>
                  <a:lnTo>
                    <a:pt x="175106" y="107432"/>
                  </a:lnTo>
                  <a:lnTo>
                    <a:pt x="182802" y="111446"/>
                  </a:lnTo>
                  <a:lnTo>
                    <a:pt x="190498" y="115377"/>
                  </a:lnTo>
                  <a:lnTo>
                    <a:pt x="198196" y="119329"/>
                  </a:lnTo>
                  <a:lnTo>
                    <a:pt x="205893" y="123904"/>
                  </a:lnTo>
                  <a:lnTo>
                    <a:pt x="213590" y="129196"/>
                  </a:lnTo>
                  <a:lnTo>
                    <a:pt x="221286" y="134456"/>
                  </a:lnTo>
                  <a:lnTo>
                    <a:pt x="228984" y="139275"/>
                  </a:lnTo>
                  <a:lnTo>
                    <a:pt x="236681" y="143695"/>
                  </a:lnTo>
                  <a:lnTo>
                    <a:pt x="244314" y="147916"/>
                  </a:lnTo>
                  <a:lnTo>
                    <a:pt x="251304" y="152632"/>
                  </a:lnTo>
                  <a:lnTo>
                    <a:pt x="257566" y="157994"/>
                  </a:lnTo>
                  <a:lnTo>
                    <a:pt x="263793" y="163351"/>
                  </a:lnTo>
                  <a:lnTo>
                    <a:pt x="269814" y="168895"/>
                  </a:lnTo>
                  <a:lnTo>
                    <a:pt x="275506" y="174757"/>
                  </a:lnTo>
                  <a:lnTo>
                    <a:pt x="281487" y="180389"/>
                  </a:lnTo>
                  <a:lnTo>
                    <a:pt x="288033" y="186099"/>
                  </a:lnTo>
                  <a:lnTo>
                    <a:pt x="294756" y="192356"/>
                  </a:lnTo>
                  <a:lnTo>
                    <a:pt x="300950" y="199114"/>
                  </a:lnTo>
                  <a:lnTo>
                    <a:pt x="306958" y="205620"/>
                  </a:lnTo>
                  <a:lnTo>
                    <a:pt x="313064" y="211630"/>
                  </a:lnTo>
                  <a:lnTo>
                    <a:pt x="318819" y="217730"/>
                  </a:lnTo>
                  <a:lnTo>
                    <a:pt x="324589" y="223689"/>
                  </a:lnTo>
                  <a:lnTo>
                    <a:pt x="331365" y="229604"/>
                  </a:lnTo>
                  <a:lnTo>
                    <a:pt x="341478" y="237167"/>
                  </a:lnTo>
                  <a:lnTo>
                    <a:pt x="357909" y="24822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9" name="Freihandform 63">
              <a:extLst>
                <a:ext uri="{FF2B5EF4-FFF2-40B4-BE49-F238E27FC236}">
                  <a16:creationId xmlns:a16="http://schemas.microsoft.com/office/drawing/2014/main" id="{63FCFDE0-477D-4969-80D6-5C62C04D6F38}"/>
                </a:ext>
              </a:extLst>
            </p:cNvPr>
            <p:cNvSpPr/>
            <p:nvPr/>
          </p:nvSpPr>
          <p:spPr>
            <a:xfrm>
              <a:off x="4462213" y="4404972"/>
              <a:ext cx="335283" cy="236301"/>
            </a:xfrm>
            <a:custGeom>
              <a:avLst/>
              <a:gdLst/>
              <a:ahLst/>
              <a:cxnLst/>
              <a:rect l="0" t="0" r="0" b="0"/>
              <a:pathLst>
                <a:path w="334924" h="236682">
                  <a:moveTo>
                    <a:pt x="11650" y="0"/>
                  </a:moveTo>
                  <a:lnTo>
                    <a:pt x="6004" y="3672"/>
                  </a:lnTo>
                  <a:lnTo>
                    <a:pt x="1863" y="8884"/>
                  </a:lnTo>
                  <a:lnTo>
                    <a:pt x="0" y="15047"/>
                  </a:lnTo>
                  <a:lnTo>
                    <a:pt x="1021" y="21228"/>
                  </a:lnTo>
                  <a:lnTo>
                    <a:pt x="4341" y="27068"/>
                  </a:lnTo>
                  <a:lnTo>
                    <a:pt x="8568" y="33146"/>
                  </a:lnTo>
                  <a:lnTo>
                    <a:pt x="12891" y="39747"/>
                  </a:lnTo>
                  <a:lnTo>
                    <a:pt x="17380" y="46499"/>
                  </a:lnTo>
                  <a:lnTo>
                    <a:pt x="22570" y="52708"/>
                  </a:lnTo>
                  <a:lnTo>
                    <a:pt x="28030" y="58724"/>
                  </a:lnTo>
                  <a:lnTo>
                    <a:pt x="33434" y="64833"/>
                  </a:lnTo>
                  <a:lnTo>
                    <a:pt x="39208" y="70590"/>
                  </a:lnTo>
                  <a:lnTo>
                    <a:pt x="44975" y="76361"/>
                  </a:lnTo>
                  <a:lnTo>
                    <a:pt x="50231" y="82648"/>
                  </a:lnTo>
                  <a:lnTo>
                    <a:pt x="55002" y="89420"/>
                  </a:lnTo>
                  <a:lnTo>
                    <a:pt x="60034" y="95932"/>
                  </a:lnTo>
                  <a:lnTo>
                    <a:pt x="65566" y="101946"/>
                  </a:lnTo>
                  <a:lnTo>
                    <a:pt x="71010" y="108047"/>
                  </a:lnTo>
                  <a:lnTo>
                    <a:pt x="76620" y="114006"/>
                  </a:lnTo>
                  <a:lnTo>
                    <a:pt x="82827" y="119669"/>
                  </a:lnTo>
                  <a:lnTo>
                    <a:pt x="89624" y="125572"/>
                  </a:lnTo>
                  <a:lnTo>
                    <a:pt x="96825" y="131427"/>
                  </a:lnTo>
                  <a:lnTo>
                    <a:pt x="104264" y="137037"/>
                  </a:lnTo>
                  <a:lnTo>
                    <a:pt x="111831" y="142978"/>
                  </a:lnTo>
                  <a:lnTo>
                    <a:pt x="119465" y="149504"/>
                  </a:lnTo>
                  <a:lnTo>
                    <a:pt x="127131" y="156218"/>
                  </a:lnTo>
                  <a:lnTo>
                    <a:pt x="134750" y="162409"/>
                  </a:lnTo>
                  <a:lnTo>
                    <a:pt x="141733" y="168414"/>
                  </a:lnTo>
                  <a:lnTo>
                    <a:pt x="147992" y="174519"/>
                  </a:lnTo>
                  <a:lnTo>
                    <a:pt x="154281" y="180210"/>
                  </a:lnTo>
                  <a:lnTo>
                    <a:pt x="161009" y="185248"/>
                  </a:lnTo>
                  <a:lnTo>
                    <a:pt x="168135" y="189776"/>
                  </a:lnTo>
                  <a:lnTo>
                    <a:pt x="175586" y="193924"/>
                  </a:lnTo>
                  <a:lnTo>
                    <a:pt x="183831" y="197249"/>
                  </a:lnTo>
                  <a:lnTo>
                    <a:pt x="192883" y="199755"/>
                  </a:lnTo>
                  <a:lnTo>
                    <a:pt x="202011" y="202178"/>
                  </a:lnTo>
                  <a:lnTo>
                    <a:pt x="211390" y="204348"/>
                  </a:lnTo>
                  <a:lnTo>
                    <a:pt x="221407" y="205877"/>
                  </a:lnTo>
                  <a:lnTo>
                    <a:pt x="231970" y="206670"/>
                  </a:lnTo>
                  <a:lnTo>
                    <a:pt x="242304" y="205759"/>
                  </a:lnTo>
                  <a:lnTo>
                    <a:pt x="252152" y="203151"/>
                  </a:lnTo>
                  <a:lnTo>
                    <a:pt x="262033" y="200597"/>
                  </a:lnTo>
                  <a:lnTo>
                    <a:pt x="271107" y="200164"/>
                  </a:lnTo>
                  <a:lnTo>
                    <a:pt x="278858" y="202246"/>
                  </a:lnTo>
                  <a:lnTo>
                    <a:pt x="285985" y="205738"/>
                  </a:lnTo>
                  <a:lnTo>
                    <a:pt x="292478" y="210312"/>
                  </a:lnTo>
                  <a:lnTo>
                    <a:pt x="298104" y="215993"/>
                  </a:lnTo>
                  <a:lnTo>
                    <a:pt x="303123" y="222403"/>
                  </a:lnTo>
                  <a:lnTo>
                    <a:pt x="309374" y="228069"/>
                  </a:lnTo>
                  <a:lnTo>
                    <a:pt x="319082" y="232868"/>
                  </a:lnTo>
                  <a:lnTo>
                    <a:pt x="334923" y="23668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90" name="Freihandform 65">
            <a:extLst>
              <a:ext uri="{FF2B5EF4-FFF2-40B4-BE49-F238E27FC236}">
                <a16:creationId xmlns:a16="http://schemas.microsoft.com/office/drawing/2014/main" id="{2CA98AA3-8A60-419D-8584-0C9B36150BAA}"/>
              </a:ext>
            </a:extLst>
          </p:cNvPr>
          <p:cNvSpPr/>
          <p:nvPr/>
        </p:nvSpPr>
        <p:spPr>
          <a:xfrm>
            <a:off x="6335227" y="4789583"/>
            <a:ext cx="198384" cy="22836"/>
          </a:xfrm>
          <a:custGeom>
            <a:avLst/>
            <a:gdLst/>
            <a:ahLst/>
            <a:cxnLst/>
            <a:rect l="0" t="0" r="0" b="0"/>
            <a:pathLst>
              <a:path w="219364" h="25603">
                <a:moveTo>
                  <a:pt x="0" y="8284"/>
                </a:moveTo>
                <a:lnTo>
                  <a:pt x="4223" y="3644"/>
                </a:lnTo>
                <a:lnTo>
                  <a:pt x="11314" y="1966"/>
                </a:lnTo>
                <a:lnTo>
                  <a:pt x="20173" y="684"/>
                </a:lnTo>
                <a:lnTo>
                  <a:pt x="29572" y="0"/>
                </a:lnTo>
                <a:lnTo>
                  <a:pt x="38932" y="370"/>
                </a:lnTo>
                <a:lnTo>
                  <a:pt x="48694" y="1112"/>
                </a:lnTo>
                <a:lnTo>
                  <a:pt x="59062" y="1731"/>
                </a:lnTo>
                <a:lnTo>
                  <a:pt x="69624" y="2429"/>
                </a:lnTo>
                <a:lnTo>
                  <a:pt x="79664" y="3794"/>
                </a:lnTo>
                <a:lnTo>
                  <a:pt x="89543" y="5391"/>
                </a:lnTo>
                <a:lnTo>
                  <a:pt x="99820" y="6626"/>
                </a:lnTo>
                <a:lnTo>
                  <a:pt x="110578" y="7398"/>
                </a:lnTo>
                <a:lnTo>
                  <a:pt x="121660" y="7855"/>
                </a:lnTo>
                <a:lnTo>
                  <a:pt x="132650" y="8407"/>
                </a:lnTo>
                <a:lnTo>
                  <a:pt x="142861" y="9740"/>
                </a:lnTo>
                <a:lnTo>
                  <a:pt x="152178" y="12015"/>
                </a:lnTo>
                <a:lnTo>
                  <a:pt x="161407" y="14980"/>
                </a:lnTo>
                <a:lnTo>
                  <a:pt x="171715" y="18269"/>
                </a:lnTo>
                <a:lnTo>
                  <a:pt x="181779" y="20904"/>
                </a:lnTo>
                <a:lnTo>
                  <a:pt x="195874" y="23234"/>
                </a:lnTo>
                <a:lnTo>
                  <a:pt x="219363" y="2560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1" name="Freihandform 66">
            <a:extLst>
              <a:ext uri="{FF2B5EF4-FFF2-40B4-BE49-F238E27FC236}">
                <a16:creationId xmlns:a16="http://schemas.microsoft.com/office/drawing/2014/main" id="{190D1258-D7F5-4015-98A3-66DE5FD62D4E}"/>
              </a:ext>
            </a:extLst>
          </p:cNvPr>
          <p:cNvSpPr/>
          <p:nvPr/>
        </p:nvSpPr>
        <p:spPr>
          <a:xfrm>
            <a:off x="3480775" y="5249149"/>
            <a:ext cx="135586" cy="181257"/>
          </a:xfrm>
          <a:custGeom>
            <a:avLst/>
            <a:gdLst/>
            <a:ahLst/>
            <a:cxnLst/>
            <a:rect l="0" t="0" r="0" b="0"/>
            <a:pathLst>
              <a:path w="150092" h="202046">
                <a:moveTo>
                  <a:pt x="150091" y="0"/>
                </a:moveTo>
                <a:lnTo>
                  <a:pt x="146945" y="6220"/>
                </a:lnTo>
                <a:lnTo>
                  <a:pt x="143288" y="12563"/>
                </a:lnTo>
                <a:lnTo>
                  <a:pt x="138539" y="18468"/>
                </a:lnTo>
                <a:lnTo>
                  <a:pt x="132674" y="24321"/>
                </a:lnTo>
                <a:lnTo>
                  <a:pt x="126306" y="30652"/>
                </a:lnTo>
                <a:lnTo>
                  <a:pt x="120290" y="37446"/>
                </a:lnTo>
                <a:lnTo>
                  <a:pt x="114346" y="43945"/>
                </a:lnTo>
                <a:lnTo>
                  <a:pt x="107958" y="49640"/>
                </a:lnTo>
                <a:lnTo>
                  <a:pt x="101132" y="54652"/>
                </a:lnTo>
                <a:lnTo>
                  <a:pt x="94616" y="59833"/>
                </a:lnTo>
                <a:lnTo>
                  <a:pt x="88913" y="65751"/>
                </a:lnTo>
                <a:lnTo>
                  <a:pt x="83896" y="72380"/>
                </a:lnTo>
                <a:lnTo>
                  <a:pt x="78737" y="79492"/>
                </a:lnTo>
                <a:lnTo>
                  <a:pt x="73141" y="86885"/>
                </a:lnTo>
                <a:lnTo>
                  <a:pt x="67730" y="94429"/>
                </a:lnTo>
                <a:lnTo>
                  <a:pt x="62837" y="102052"/>
                </a:lnTo>
                <a:lnTo>
                  <a:pt x="58381" y="109713"/>
                </a:lnTo>
                <a:lnTo>
                  <a:pt x="54206" y="117392"/>
                </a:lnTo>
                <a:lnTo>
                  <a:pt x="50166" y="125081"/>
                </a:lnTo>
                <a:lnTo>
                  <a:pt x="45910" y="132774"/>
                </a:lnTo>
                <a:lnTo>
                  <a:pt x="40867" y="140470"/>
                </a:lnTo>
                <a:lnTo>
                  <a:pt x="35512" y="148166"/>
                </a:lnTo>
                <a:lnTo>
                  <a:pt x="30476" y="155863"/>
                </a:lnTo>
                <a:lnTo>
                  <a:pt x="25878" y="163560"/>
                </a:lnTo>
                <a:lnTo>
                  <a:pt x="21608" y="171257"/>
                </a:lnTo>
                <a:lnTo>
                  <a:pt x="17180" y="179239"/>
                </a:lnTo>
                <a:lnTo>
                  <a:pt x="10695" y="188932"/>
                </a:lnTo>
                <a:lnTo>
                  <a:pt x="0" y="2020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Freihandform 67">
            <a:extLst>
              <a:ext uri="{FF2B5EF4-FFF2-40B4-BE49-F238E27FC236}">
                <a16:creationId xmlns:a16="http://schemas.microsoft.com/office/drawing/2014/main" id="{656A33B5-C64A-47DD-A163-EE2F540E272B}"/>
              </a:ext>
            </a:extLst>
          </p:cNvPr>
          <p:cNvSpPr/>
          <p:nvPr/>
        </p:nvSpPr>
        <p:spPr>
          <a:xfrm>
            <a:off x="4955099" y="5182069"/>
            <a:ext cx="155568" cy="144150"/>
          </a:xfrm>
          <a:custGeom>
            <a:avLst/>
            <a:gdLst/>
            <a:ahLst/>
            <a:cxnLst/>
            <a:rect l="0" t="0" r="0" b="0"/>
            <a:pathLst>
              <a:path w="173183" h="161637">
                <a:moveTo>
                  <a:pt x="0" y="0"/>
                </a:moveTo>
                <a:lnTo>
                  <a:pt x="5143" y="4223"/>
                </a:lnTo>
                <a:lnTo>
                  <a:pt x="8051" y="11314"/>
                </a:lnTo>
                <a:lnTo>
                  <a:pt x="9782" y="20173"/>
                </a:lnTo>
                <a:lnTo>
                  <a:pt x="11419" y="29548"/>
                </a:lnTo>
                <a:lnTo>
                  <a:pt x="13645" y="38585"/>
                </a:lnTo>
                <a:lnTo>
                  <a:pt x="16568" y="47064"/>
                </a:lnTo>
                <a:lnTo>
                  <a:pt x="20601" y="54507"/>
                </a:lnTo>
                <a:lnTo>
                  <a:pt x="25922" y="60698"/>
                </a:lnTo>
                <a:lnTo>
                  <a:pt x="32251" y="65897"/>
                </a:lnTo>
                <a:lnTo>
                  <a:pt x="39217" y="70470"/>
                </a:lnTo>
                <a:lnTo>
                  <a:pt x="46539" y="74690"/>
                </a:lnTo>
                <a:lnTo>
                  <a:pt x="54050" y="78723"/>
                </a:lnTo>
                <a:lnTo>
                  <a:pt x="61656" y="82661"/>
                </a:lnTo>
                <a:lnTo>
                  <a:pt x="69310" y="86552"/>
                </a:lnTo>
                <a:lnTo>
                  <a:pt x="76987" y="90421"/>
                </a:lnTo>
                <a:lnTo>
                  <a:pt x="84650" y="94302"/>
                </a:lnTo>
                <a:lnTo>
                  <a:pt x="92019" y="98479"/>
                </a:lnTo>
                <a:lnTo>
                  <a:pt x="98559" y="103548"/>
                </a:lnTo>
                <a:lnTo>
                  <a:pt x="104768" y="109615"/>
                </a:lnTo>
                <a:lnTo>
                  <a:pt x="111286" y="116402"/>
                </a:lnTo>
                <a:lnTo>
                  <a:pt x="118238" y="123620"/>
                </a:lnTo>
                <a:lnTo>
                  <a:pt x="125492" y="131074"/>
                </a:lnTo>
                <a:lnTo>
                  <a:pt x="132643" y="138653"/>
                </a:lnTo>
                <a:lnTo>
                  <a:pt x="139073" y="146229"/>
                </a:lnTo>
                <a:lnTo>
                  <a:pt x="145227" y="153120"/>
                </a:lnTo>
                <a:lnTo>
                  <a:pt x="151995" y="158352"/>
                </a:lnTo>
                <a:lnTo>
                  <a:pt x="160743" y="161543"/>
                </a:lnTo>
                <a:lnTo>
                  <a:pt x="173182" y="16163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3" name="Freihandform 68">
            <a:extLst>
              <a:ext uri="{FF2B5EF4-FFF2-40B4-BE49-F238E27FC236}">
                <a16:creationId xmlns:a16="http://schemas.microsoft.com/office/drawing/2014/main" id="{CB23E2C5-4D8B-4B8E-AC80-EC196082453D}"/>
              </a:ext>
            </a:extLst>
          </p:cNvPr>
          <p:cNvSpPr/>
          <p:nvPr/>
        </p:nvSpPr>
        <p:spPr>
          <a:xfrm>
            <a:off x="4090200" y="5347627"/>
            <a:ext cx="185539" cy="408187"/>
          </a:xfrm>
          <a:custGeom>
            <a:avLst/>
            <a:gdLst/>
            <a:ahLst/>
            <a:cxnLst/>
            <a:rect l="0" t="0" r="0" b="0"/>
            <a:pathLst>
              <a:path w="206555" h="454744">
                <a:moveTo>
                  <a:pt x="137282" y="0"/>
                </a:moveTo>
                <a:lnTo>
                  <a:pt x="139326" y="6267"/>
                </a:lnTo>
                <a:lnTo>
                  <a:pt x="139225" y="13258"/>
                </a:lnTo>
                <a:lnTo>
                  <a:pt x="138581" y="21537"/>
                </a:lnTo>
                <a:lnTo>
                  <a:pt x="138034" y="31095"/>
                </a:lnTo>
                <a:lnTo>
                  <a:pt x="137684" y="41541"/>
                </a:lnTo>
                <a:lnTo>
                  <a:pt x="137488" y="52513"/>
                </a:lnTo>
                <a:lnTo>
                  <a:pt x="137383" y="63770"/>
                </a:lnTo>
                <a:lnTo>
                  <a:pt x="137331" y="75173"/>
                </a:lnTo>
                <a:lnTo>
                  <a:pt x="137241" y="86587"/>
                </a:lnTo>
                <a:lnTo>
                  <a:pt x="136497" y="97368"/>
                </a:lnTo>
                <a:lnTo>
                  <a:pt x="134733" y="107140"/>
                </a:lnTo>
                <a:lnTo>
                  <a:pt x="132105" y="116054"/>
                </a:lnTo>
                <a:lnTo>
                  <a:pt x="128917" y="124410"/>
                </a:lnTo>
                <a:lnTo>
                  <a:pt x="125409" y="132446"/>
                </a:lnTo>
                <a:lnTo>
                  <a:pt x="121730" y="140312"/>
                </a:lnTo>
                <a:lnTo>
                  <a:pt x="117964" y="148091"/>
                </a:lnTo>
                <a:lnTo>
                  <a:pt x="114155" y="155828"/>
                </a:lnTo>
                <a:lnTo>
                  <a:pt x="110325" y="163544"/>
                </a:lnTo>
                <a:lnTo>
                  <a:pt x="106462" y="171226"/>
                </a:lnTo>
                <a:lnTo>
                  <a:pt x="102294" y="178603"/>
                </a:lnTo>
                <a:lnTo>
                  <a:pt x="97292" y="185146"/>
                </a:lnTo>
                <a:lnTo>
                  <a:pt x="91957" y="191357"/>
                </a:lnTo>
                <a:lnTo>
                  <a:pt x="86930" y="197876"/>
                </a:lnTo>
                <a:lnTo>
                  <a:pt x="82337" y="204829"/>
                </a:lnTo>
                <a:lnTo>
                  <a:pt x="78069" y="212106"/>
                </a:lnTo>
                <a:lnTo>
                  <a:pt x="73999" y="219581"/>
                </a:lnTo>
                <a:lnTo>
                  <a:pt x="70039" y="227166"/>
                </a:lnTo>
                <a:lnTo>
                  <a:pt x="66135" y="234807"/>
                </a:lnTo>
                <a:lnTo>
                  <a:pt x="62260" y="242477"/>
                </a:lnTo>
                <a:lnTo>
                  <a:pt x="58398" y="250162"/>
                </a:lnTo>
                <a:lnTo>
                  <a:pt x="54544" y="257852"/>
                </a:lnTo>
                <a:lnTo>
                  <a:pt x="50692" y="265547"/>
                </a:lnTo>
                <a:lnTo>
                  <a:pt x="46842" y="273242"/>
                </a:lnTo>
                <a:lnTo>
                  <a:pt x="42994" y="280939"/>
                </a:lnTo>
                <a:lnTo>
                  <a:pt x="39145" y="288635"/>
                </a:lnTo>
                <a:lnTo>
                  <a:pt x="35296" y="296332"/>
                </a:lnTo>
                <a:lnTo>
                  <a:pt x="31448" y="304053"/>
                </a:lnTo>
                <a:lnTo>
                  <a:pt x="27599" y="312074"/>
                </a:lnTo>
                <a:lnTo>
                  <a:pt x="23814" y="320989"/>
                </a:lnTo>
                <a:lnTo>
                  <a:pt x="20697" y="330904"/>
                </a:lnTo>
                <a:lnTo>
                  <a:pt x="18606" y="341538"/>
                </a:lnTo>
                <a:lnTo>
                  <a:pt x="17320" y="352541"/>
                </a:lnTo>
                <a:lnTo>
                  <a:pt x="15926" y="363137"/>
                </a:lnTo>
                <a:lnTo>
                  <a:pt x="13828" y="373129"/>
                </a:lnTo>
                <a:lnTo>
                  <a:pt x="11033" y="383211"/>
                </a:lnTo>
                <a:lnTo>
                  <a:pt x="7787" y="393760"/>
                </a:lnTo>
                <a:lnTo>
                  <a:pt x="4563" y="404723"/>
                </a:lnTo>
                <a:lnTo>
                  <a:pt x="2084" y="415953"/>
                </a:lnTo>
                <a:lnTo>
                  <a:pt x="552" y="427336"/>
                </a:lnTo>
                <a:lnTo>
                  <a:pt x="0" y="438801"/>
                </a:lnTo>
                <a:lnTo>
                  <a:pt x="892" y="449722"/>
                </a:lnTo>
                <a:lnTo>
                  <a:pt x="4142" y="454743"/>
                </a:lnTo>
                <a:lnTo>
                  <a:pt x="7418" y="452924"/>
                </a:lnTo>
                <a:lnTo>
                  <a:pt x="10274" y="447383"/>
                </a:lnTo>
                <a:lnTo>
                  <a:pt x="13290" y="440374"/>
                </a:lnTo>
                <a:lnTo>
                  <a:pt x="16301" y="432564"/>
                </a:lnTo>
                <a:lnTo>
                  <a:pt x="18704" y="423763"/>
                </a:lnTo>
                <a:lnTo>
                  <a:pt x="20888" y="414561"/>
                </a:lnTo>
                <a:lnTo>
                  <a:pt x="23157" y="405357"/>
                </a:lnTo>
                <a:lnTo>
                  <a:pt x="25067" y="395757"/>
                </a:lnTo>
                <a:lnTo>
                  <a:pt x="26990" y="386150"/>
                </a:lnTo>
                <a:lnTo>
                  <a:pt x="29429" y="377051"/>
                </a:lnTo>
                <a:lnTo>
                  <a:pt x="32416" y="368496"/>
                </a:lnTo>
                <a:lnTo>
                  <a:pt x="35788" y="360323"/>
                </a:lnTo>
                <a:lnTo>
                  <a:pt x="39387" y="352378"/>
                </a:lnTo>
                <a:lnTo>
                  <a:pt x="43110" y="344556"/>
                </a:lnTo>
                <a:lnTo>
                  <a:pt x="46897" y="336797"/>
                </a:lnTo>
                <a:lnTo>
                  <a:pt x="50716" y="329071"/>
                </a:lnTo>
                <a:lnTo>
                  <a:pt x="54551" y="321360"/>
                </a:lnTo>
                <a:lnTo>
                  <a:pt x="58393" y="313656"/>
                </a:lnTo>
                <a:lnTo>
                  <a:pt x="62238" y="305956"/>
                </a:lnTo>
                <a:lnTo>
                  <a:pt x="66085" y="298258"/>
                </a:lnTo>
                <a:lnTo>
                  <a:pt x="69933" y="290536"/>
                </a:lnTo>
                <a:lnTo>
                  <a:pt x="73781" y="282515"/>
                </a:lnTo>
                <a:lnTo>
                  <a:pt x="77630" y="273663"/>
                </a:lnTo>
                <a:lnTo>
                  <a:pt x="81454" y="264456"/>
                </a:lnTo>
                <a:lnTo>
                  <a:pt x="84978" y="255256"/>
                </a:lnTo>
                <a:lnTo>
                  <a:pt x="87672" y="245659"/>
                </a:lnTo>
                <a:lnTo>
                  <a:pt x="90033" y="236056"/>
                </a:lnTo>
                <a:lnTo>
                  <a:pt x="92703" y="226958"/>
                </a:lnTo>
                <a:lnTo>
                  <a:pt x="95807" y="218404"/>
                </a:lnTo>
                <a:lnTo>
                  <a:pt x="99260" y="210256"/>
                </a:lnTo>
                <a:lnTo>
                  <a:pt x="103211" y="202635"/>
                </a:lnTo>
                <a:lnTo>
                  <a:pt x="108102" y="195968"/>
                </a:lnTo>
                <a:lnTo>
                  <a:pt x="113382" y="189696"/>
                </a:lnTo>
                <a:lnTo>
                  <a:pt x="118382" y="183148"/>
                </a:lnTo>
                <a:lnTo>
                  <a:pt x="123026" y="176245"/>
                </a:lnTo>
                <a:lnTo>
                  <a:pt x="127995" y="169669"/>
                </a:lnTo>
                <a:lnTo>
                  <a:pt x="133497" y="163625"/>
                </a:lnTo>
                <a:lnTo>
                  <a:pt x="138927" y="157509"/>
                </a:lnTo>
                <a:lnTo>
                  <a:pt x="144506" y="151543"/>
                </a:lnTo>
                <a:lnTo>
                  <a:pt x="150386" y="145877"/>
                </a:lnTo>
                <a:lnTo>
                  <a:pt x="155964" y="139909"/>
                </a:lnTo>
                <a:lnTo>
                  <a:pt x="160945" y="133345"/>
                </a:lnTo>
                <a:lnTo>
                  <a:pt x="165447" y="126302"/>
                </a:lnTo>
                <a:lnTo>
                  <a:pt x="169644" y="118954"/>
                </a:lnTo>
                <a:lnTo>
                  <a:pt x="173695" y="111435"/>
                </a:lnTo>
                <a:lnTo>
                  <a:pt x="177956" y="103827"/>
                </a:lnTo>
                <a:lnTo>
                  <a:pt x="183066" y="96109"/>
                </a:lnTo>
                <a:lnTo>
                  <a:pt x="189287" y="87516"/>
                </a:lnTo>
                <a:lnTo>
                  <a:pt x="196850" y="77086"/>
                </a:lnTo>
                <a:lnTo>
                  <a:pt x="206554" y="6350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4" name="Freihandform 69">
            <a:extLst>
              <a:ext uri="{FF2B5EF4-FFF2-40B4-BE49-F238E27FC236}">
                <a16:creationId xmlns:a16="http://schemas.microsoft.com/office/drawing/2014/main" id="{111BA395-02F1-4DAD-BB18-79B12A6FC7EC}"/>
              </a:ext>
            </a:extLst>
          </p:cNvPr>
          <p:cNvSpPr/>
          <p:nvPr/>
        </p:nvSpPr>
        <p:spPr>
          <a:xfrm>
            <a:off x="5417520" y="5072173"/>
            <a:ext cx="308281" cy="228356"/>
          </a:xfrm>
          <a:custGeom>
            <a:avLst/>
            <a:gdLst/>
            <a:ahLst/>
            <a:cxnLst/>
            <a:rect l="0" t="0" r="0" b="0"/>
            <a:pathLst>
              <a:path w="343410" h="252848">
                <a:moveTo>
                  <a:pt x="17319" y="0"/>
                </a:moveTo>
                <a:lnTo>
                  <a:pt x="21518" y="5166"/>
                </a:lnTo>
                <a:lnTo>
                  <a:pt x="28285" y="8399"/>
                </a:lnTo>
                <a:lnTo>
                  <a:pt x="36053" y="11285"/>
                </a:lnTo>
                <a:lnTo>
                  <a:pt x="44672" y="14408"/>
                </a:lnTo>
                <a:lnTo>
                  <a:pt x="54288" y="17813"/>
                </a:lnTo>
                <a:lnTo>
                  <a:pt x="64712" y="21417"/>
                </a:lnTo>
                <a:lnTo>
                  <a:pt x="75629" y="25162"/>
                </a:lnTo>
                <a:lnTo>
                  <a:pt x="86540" y="29270"/>
                </a:lnTo>
                <a:lnTo>
                  <a:pt x="96712" y="34243"/>
                </a:lnTo>
                <a:lnTo>
                  <a:pt x="105940" y="39587"/>
                </a:lnTo>
                <a:lnTo>
                  <a:pt x="114189" y="44931"/>
                </a:lnTo>
                <a:lnTo>
                  <a:pt x="121130" y="50739"/>
                </a:lnTo>
                <a:lnTo>
                  <a:pt x="126867" y="57200"/>
                </a:lnTo>
                <a:lnTo>
                  <a:pt x="132065" y="63883"/>
                </a:lnTo>
                <a:lnTo>
                  <a:pt x="137603" y="70058"/>
                </a:lnTo>
                <a:lnTo>
                  <a:pt x="143207" y="76081"/>
                </a:lnTo>
                <a:lnTo>
                  <a:pt x="148366" y="82507"/>
                </a:lnTo>
                <a:lnTo>
                  <a:pt x="153086" y="89352"/>
                </a:lnTo>
                <a:lnTo>
                  <a:pt x="158092" y="95900"/>
                </a:lnTo>
                <a:lnTo>
                  <a:pt x="163611" y="101930"/>
                </a:lnTo>
                <a:lnTo>
                  <a:pt x="169048" y="108104"/>
                </a:lnTo>
                <a:lnTo>
                  <a:pt x="174654" y="114774"/>
                </a:lnTo>
                <a:lnTo>
                  <a:pt x="180860" y="121873"/>
                </a:lnTo>
                <a:lnTo>
                  <a:pt x="187656" y="129248"/>
                </a:lnTo>
                <a:lnTo>
                  <a:pt x="194857" y="136756"/>
                </a:lnTo>
                <a:lnTo>
                  <a:pt x="202295" y="144046"/>
                </a:lnTo>
                <a:lnTo>
                  <a:pt x="209799" y="150548"/>
                </a:lnTo>
                <a:lnTo>
                  <a:pt x="216725" y="156715"/>
                </a:lnTo>
                <a:lnTo>
                  <a:pt x="222957" y="162901"/>
                </a:lnTo>
                <a:lnTo>
                  <a:pt x="229233" y="168630"/>
                </a:lnTo>
                <a:lnTo>
                  <a:pt x="235954" y="173711"/>
                </a:lnTo>
                <a:lnTo>
                  <a:pt x="243078" y="178572"/>
                </a:lnTo>
                <a:lnTo>
                  <a:pt x="250464" y="183942"/>
                </a:lnTo>
                <a:lnTo>
                  <a:pt x="258001" y="189463"/>
                </a:lnTo>
                <a:lnTo>
                  <a:pt x="265618" y="194583"/>
                </a:lnTo>
                <a:lnTo>
                  <a:pt x="273277" y="199284"/>
                </a:lnTo>
                <a:lnTo>
                  <a:pt x="280955" y="204281"/>
                </a:lnTo>
                <a:lnTo>
                  <a:pt x="288643" y="209796"/>
                </a:lnTo>
                <a:lnTo>
                  <a:pt x="296335" y="215168"/>
                </a:lnTo>
                <a:lnTo>
                  <a:pt x="304031" y="220066"/>
                </a:lnTo>
                <a:lnTo>
                  <a:pt x="311727" y="224837"/>
                </a:lnTo>
                <a:lnTo>
                  <a:pt x="319424" y="230163"/>
                </a:lnTo>
                <a:lnTo>
                  <a:pt x="327121" y="235688"/>
                </a:lnTo>
                <a:lnTo>
                  <a:pt x="334817" y="241121"/>
                </a:lnTo>
                <a:lnTo>
                  <a:pt x="341946" y="246761"/>
                </a:lnTo>
                <a:lnTo>
                  <a:pt x="343409" y="250897"/>
                </a:lnTo>
                <a:lnTo>
                  <a:pt x="339091" y="252828"/>
                </a:lnTo>
                <a:lnTo>
                  <a:pt x="332003" y="252847"/>
                </a:lnTo>
                <a:lnTo>
                  <a:pt x="324084" y="251344"/>
                </a:lnTo>
                <a:lnTo>
                  <a:pt x="316076" y="248799"/>
                </a:lnTo>
                <a:lnTo>
                  <a:pt x="308156" y="245634"/>
                </a:lnTo>
                <a:lnTo>
                  <a:pt x="300327" y="242130"/>
                </a:lnTo>
                <a:lnTo>
                  <a:pt x="292557" y="238451"/>
                </a:lnTo>
                <a:lnTo>
                  <a:pt x="284823" y="234685"/>
                </a:lnTo>
                <a:lnTo>
                  <a:pt x="277107" y="230875"/>
                </a:lnTo>
                <a:lnTo>
                  <a:pt x="269464" y="226981"/>
                </a:lnTo>
                <a:lnTo>
                  <a:pt x="262471" y="222433"/>
                </a:lnTo>
                <a:lnTo>
                  <a:pt x="256206" y="217154"/>
                </a:lnTo>
                <a:lnTo>
                  <a:pt x="249978" y="211838"/>
                </a:lnTo>
                <a:lnTo>
                  <a:pt x="243981" y="206290"/>
                </a:lnTo>
                <a:lnTo>
                  <a:pt x="238612" y="200113"/>
                </a:lnTo>
                <a:lnTo>
                  <a:pt x="233786" y="193394"/>
                </a:lnTo>
                <a:lnTo>
                  <a:pt x="228727" y="186907"/>
                </a:lnTo>
                <a:lnTo>
                  <a:pt x="223183" y="180906"/>
                </a:lnTo>
                <a:lnTo>
                  <a:pt x="217733" y="174746"/>
                </a:lnTo>
                <a:lnTo>
                  <a:pt x="212145" y="168082"/>
                </a:lnTo>
                <a:lnTo>
                  <a:pt x="206261" y="160987"/>
                </a:lnTo>
                <a:lnTo>
                  <a:pt x="200619" y="153677"/>
                </a:lnTo>
                <a:lnTo>
                  <a:pt x="194928" y="146854"/>
                </a:lnTo>
                <a:lnTo>
                  <a:pt x="188991" y="140674"/>
                </a:lnTo>
                <a:lnTo>
                  <a:pt x="183324" y="134487"/>
                </a:lnTo>
                <a:lnTo>
                  <a:pt x="177597" y="128485"/>
                </a:lnTo>
                <a:lnTo>
                  <a:pt x="171331" y="122803"/>
                </a:lnTo>
                <a:lnTo>
                  <a:pt x="164506" y="116889"/>
                </a:lnTo>
                <a:lnTo>
                  <a:pt x="157291" y="111053"/>
                </a:lnTo>
                <a:lnTo>
                  <a:pt x="149845" y="105765"/>
                </a:lnTo>
                <a:lnTo>
                  <a:pt x="142275" y="101042"/>
                </a:lnTo>
                <a:lnTo>
                  <a:pt x="134616" y="96733"/>
                </a:lnTo>
                <a:lnTo>
                  <a:pt x="126625" y="92956"/>
                </a:lnTo>
                <a:lnTo>
                  <a:pt x="117787" y="90136"/>
                </a:lnTo>
                <a:lnTo>
                  <a:pt x="108586" y="87736"/>
                </a:lnTo>
                <a:lnTo>
                  <a:pt x="99390" y="85360"/>
                </a:lnTo>
                <a:lnTo>
                  <a:pt x="89731" y="83461"/>
                </a:lnTo>
                <a:lnTo>
                  <a:pt x="79397" y="82243"/>
                </a:lnTo>
                <a:lnTo>
                  <a:pt x="68541" y="81550"/>
                </a:lnTo>
                <a:lnTo>
                  <a:pt x="57363" y="81119"/>
                </a:lnTo>
                <a:lnTo>
                  <a:pt x="46004" y="80225"/>
                </a:lnTo>
                <a:lnTo>
                  <a:pt x="34123" y="78667"/>
                </a:lnTo>
                <a:lnTo>
                  <a:pt x="19642" y="76888"/>
                </a:lnTo>
                <a:lnTo>
                  <a:pt x="0" y="750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5" name="Freihandform 70">
            <a:extLst>
              <a:ext uri="{FF2B5EF4-FFF2-40B4-BE49-F238E27FC236}">
                <a16:creationId xmlns:a16="http://schemas.microsoft.com/office/drawing/2014/main" id="{E9B6E609-C7E1-42C5-99FC-DF708F596CB4}"/>
              </a:ext>
            </a:extLst>
          </p:cNvPr>
          <p:cNvSpPr/>
          <p:nvPr/>
        </p:nvSpPr>
        <p:spPr>
          <a:xfrm>
            <a:off x="3642051" y="5124980"/>
            <a:ext cx="285445" cy="318272"/>
          </a:xfrm>
          <a:custGeom>
            <a:avLst/>
            <a:gdLst/>
            <a:ahLst/>
            <a:cxnLst/>
            <a:rect l="0" t="0" r="0" b="0"/>
            <a:pathLst>
              <a:path w="318076" h="353840">
                <a:moveTo>
                  <a:pt x="225712" y="69273"/>
                </a:moveTo>
                <a:lnTo>
                  <a:pt x="219467" y="72419"/>
                </a:lnTo>
                <a:lnTo>
                  <a:pt x="212800" y="76075"/>
                </a:lnTo>
                <a:lnTo>
                  <a:pt x="205740" y="80887"/>
                </a:lnTo>
                <a:lnTo>
                  <a:pt x="198423" y="87484"/>
                </a:lnTo>
                <a:lnTo>
                  <a:pt x="191238" y="95610"/>
                </a:lnTo>
                <a:lnTo>
                  <a:pt x="184855" y="104187"/>
                </a:lnTo>
                <a:lnTo>
                  <a:pt x="179399" y="112587"/>
                </a:lnTo>
                <a:lnTo>
                  <a:pt x="174338" y="120724"/>
                </a:lnTo>
                <a:lnTo>
                  <a:pt x="168866" y="128668"/>
                </a:lnTo>
                <a:lnTo>
                  <a:pt x="163270" y="136494"/>
                </a:lnTo>
                <a:lnTo>
                  <a:pt x="157802" y="144256"/>
                </a:lnTo>
                <a:lnTo>
                  <a:pt x="151998" y="151985"/>
                </a:lnTo>
                <a:lnTo>
                  <a:pt x="146216" y="159698"/>
                </a:lnTo>
                <a:lnTo>
                  <a:pt x="140954" y="167402"/>
                </a:lnTo>
                <a:lnTo>
                  <a:pt x="136116" y="175102"/>
                </a:lnTo>
                <a:lnTo>
                  <a:pt x="130375" y="182801"/>
                </a:lnTo>
                <a:lnTo>
                  <a:pt x="123407" y="190499"/>
                </a:lnTo>
                <a:lnTo>
                  <a:pt x="116620" y="198196"/>
                </a:lnTo>
                <a:lnTo>
                  <a:pt x="110773" y="205893"/>
                </a:lnTo>
                <a:lnTo>
                  <a:pt x="105754" y="213591"/>
                </a:lnTo>
                <a:lnTo>
                  <a:pt x="101210" y="221288"/>
                </a:lnTo>
                <a:lnTo>
                  <a:pt x="96328" y="228985"/>
                </a:lnTo>
                <a:lnTo>
                  <a:pt x="90883" y="236682"/>
                </a:lnTo>
                <a:lnTo>
                  <a:pt x="85486" y="244379"/>
                </a:lnTo>
                <a:lnTo>
                  <a:pt x="79923" y="252076"/>
                </a:lnTo>
                <a:lnTo>
                  <a:pt x="74052" y="259772"/>
                </a:lnTo>
                <a:lnTo>
                  <a:pt x="68479" y="267469"/>
                </a:lnTo>
                <a:lnTo>
                  <a:pt x="63476" y="275166"/>
                </a:lnTo>
                <a:lnTo>
                  <a:pt x="58652" y="282863"/>
                </a:lnTo>
                <a:lnTo>
                  <a:pt x="53299" y="290560"/>
                </a:lnTo>
                <a:lnTo>
                  <a:pt x="47762" y="298233"/>
                </a:lnTo>
                <a:lnTo>
                  <a:pt x="42322" y="305607"/>
                </a:lnTo>
                <a:lnTo>
                  <a:pt x="36531" y="312149"/>
                </a:lnTo>
                <a:lnTo>
                  <a:pt x="30732" y="318359"/>
                </a:lnTo>
                <a:lnTo>
                  <a:pt x="25149" y="324876"/>
                </a:lnTo>
                <a:lnTo>
                  <a:pt x="19284" y="331829"/>
                </a:lnTo>
                <a:lnTo>
                  <a:pt x="13425" y="339059"/>
                </a:lnTo>
                <a:lnTo>
                  <a:pt x="7500" y="345886"/>
                </a:lnTo>
                <a:lnTo>
                  <a:pt x="1058" y="350997"/>
                </a:lnTo>
                <a:lnTo>
                  <a:pt x="0" y="353714"/>
                </a:lnTo>
                <a:lnTo>
                  <a:pt x="3813" y="353839"/>
                </a:lnTo>
                <a:lnTo>
                  <a:pt x="9745" y="352071"/>
                </a:lnTo>
                <a:lnTo>
                  <a:pt x="16638" y="349259"/>
                </a:lnTo>
                <a:lnTo>
                  <a:pt x="23969" y="345913"/>
                </a:lnTo>
                <a:lnTo>
                  <a:pt x="31500" y="342241"/>
                </a:lnTo>
                <a:lnTo>
                  <a:pt x="39098" y="337774"/>
                </a:lnTo>
                <a:lnTo>
                  <a:pt x="46437" y="332220"/>
                </a:lnTo>
                <a:lnTo>
                  <a:pt x="52963" y="325771"/>
                </a:lnTo>
                <a:lnTo>
                  <a:pt x="59143" y="318747"/>
                </a:lnTo>
                <a:lnTo>
                  <a:pt x="65334" y="311396"/>
                </a:lnTo>
                <a:lnTo>
                  <a:pt x="71130" y="303871"/>
                </a:lnTo>
                <a:lnTo>
                  <a:pt x="76920" y="296282"/>
                </a:lnTo>
                <a:lnTo>
                  <a:pt x="83216" y="288948"/>
                </a:lnTo>
                <a:lnTo>
                  <a:pt x="89993" y="282425"/>
                </a:lnTo>
                <a:lnTo>
                  <a:pt x="96483" y="276224"/>
                </a:lnTo>
                <a:lnTo>
                  <a:pt x="102173" y="269710"/>
                </a:lnTo>
                <a:lnTo>
                  <a:pt x="107184" y="262823"/>
                </a:lnTo>
                <a:lnTo>
                  <a:pt x="112364" y="256231"/>
                </a:lnTo>
                <a:lnTo>
                  <a:pt x="118282" y="249866"/>
                </a:lnTo>
                <a:lnTo>
                  <a:pt x="124911" y="242533"/>
                </a:lnTo>
                <a:lnTo>
                  <a:pt x="131999" y="234373"/>
                </a:lnTo>
                <a:lnTo>
                  <a:pt x="139068" y="226095"/>
                </a:lnTo>
                <a:lnTo>
                  <a:pt x="145394" y="217976"/>
                </a:lnTo>
                <a:lnTo>
                  <a:pt x="150822" y="210024"/>
                </a:lnTo>
                <a:lnTo>
                  <a:pt x="155869" y="202187"/>
                </a:lnTo>
                <a:lnTo>
                  <a:pt x="161335" y="194418"/>
                </a:lnTo>
                <a:lnTo>
                  <a:pt x="166904" y="186685"/>
                </a:lnTo>
                <a:lnTo>
                  <a:pt x="172047" y="178970"/>
                </a:lnTo>
                <a:lnTo>
                  <a:pt x="176759" y="171265"/>
                </a:lnTo>
                <a:lnTo>
                  <a:pt x="181761" y="163564"/>
                </a:lnTo>
                <a:lnTo>
                  <a:pt x="187278" y="155865"/>
                </a:lnTo>
                <a:lnTo>
                  <a:pt x="192715" y="148167"/>
                </a:lnTo>
                <a:lnTo>
                  <a:pt x="198298" y="140470"/>
                </a:lnTo>
                <a:lnTo>
                  <a:pt x="204179" y="132773"/>
                </a:lnTo>
                <a:lnTo>
                  <a:pt x="209820" y="125075"/>
                </a:lnTo>
                <a:lnTo>
                  <a:pt x="215510" y="117379"/>
                </a:lnTo>
                <a:lnTo>
                  <a:pt x="221447" y="109682"/>
                </a:lnTo>
                <a:lnTo>
                  <a:pt x="227114" y="101985"/>
                </a:lnTo>
                <a:lnTo>
                  <a:pt x="232841" y="94288"/>
                </a:lnTo>
                <a:lnTo>
                  <a:pt x="239107" y="86591"/>
                </a:lnTo>
                <a:lnTo>
                  <a:pt x="245932" y="78957"/>
                </a:lnTo>
                <a:lnTo>
                  <a:pt x="253124" y="71968"/>
                </a:lnTo>
                <a:lnTo>
                  <a:pt x="260245" y="65705"/>
                </a:lnTo>
                <a:lnTo>
                  <a:pt x="266660" y="59478"/>
                </a:lnTo>
                <a:lnTo>
                  <a:pt x="272808" y="53481"/>
                </a:lnTo>
                <a:lnTo>
                  <a:pt x="279297" y="48113"/>
                </a:lnTo>
                <a:lnTo>
                  <a:pt x="286235" y="43350"/>
                </a:lnTo>
                <a:lnTo>
                  <a:pt x="293482" y="38951"/>
                </a:lnTo>
                <a:lnTo>
                  <a:pt x="300814" y="33423"/>
                </a:lnTo>
                <a:lnTo>
                  <a:pt x="308773" y="22236"/>
                </a:lnTo>
                <a:lnTo>
                  <a:pt x="318075"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ihandform 71">
            <a:extLst>
              <a:ext uri="{FF2B5EF4-FFF2-40B4-BE49-F238E27FC236}">
                <a16:creationId xmlns:a16="http://schemas.microsoft.com/office/drawing/2014/main" id="{EB02C2EB-24F1-4B51-8B54-9FE01195B459}"/>
              </a:ext>
            </a:extLst>
          </p:cNvPr>
          <p:cNvSpPr/>
          <p:nvPr/>
        </p:nvSpPr>
        <p:spPr>
          <a:xfrm>
            <a:off x="4508378" y="4688249"/>
            <a:ext cx="47098" cy="104188"/>
          </a:xfrm>
          <a:custGeom>
            <a:avLst/>
            <a:gdLst/>
            <a:ahLst/>
            <a:cxnLst/>
            <a:rect l="0" t="0" r="0" b="0"/>
            <a:pathLst>
              <a:path w="51955" h="115455">
                <a:moveTo>
                  <a:pt x="0" y="0"/>
                </a:moveTo>
                <a:lnTo>
                  <a:pt x="3121" y="6244"/>
                </a:lnTo>
                <a:lnTo>
                  <a:pt x="6455" y="12910"/>
                </a:lnTo>
                <a:lnTo>
                  <a:pt x="9921" y="20034"/>
                </a:lnTo>
                <a:lnTo>
                  <a:pt x="12884" y="28082"/>
                </a:lnTo>
                <a:lnTo>
                  <a:pt x="15204" y="37025"/>
                </a:lnTo>
                <a:lnTo>
                  <a:pt x="17598" y="46033"/>
                </a:lnTo>
                <a:lnTo>
                  <a:pt x="20455" y="54652"/>
                </a:lnTo>
                <a:lnTo>
                  <a:pt x="23721" y="62897"/>
                </a:lnTo>
                <a:lnTo>
                  <a:pt x="27255" y="70893"/>
                </a:lnTo>
                <a:lnTo>
                  <a:pt x="30942" y="78744"/>
                </a:lnTo>
                <a:lnTo>
                  <a:pt x="35066" y="87017"/>
                </a:lnTo>
                <a:lnTo>
                  <a:pt x="41360" y="98255"/>
                </a:lnTo>
                <a:lnTo>
                  <a:pt x="51954" y="1154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97" name="Gruppieren 88">
            <a:extLst>
              <a:ext uri="{FF2B5EF4-FFF2-40B4-BE49-F238E27FC236}">
                <a16:creationId xmlns:a16="http://schemas.microsoft.com/office/drawing/2014/main" id="{FA5FA680-982B-4C42-AF99-70C8A6380258}"/>
              </a:ext>
            </a:extLst>
          </p:cNvPr>
          <p:cNvGrpSpPr>
            <a:grpSpLocks/>
          </p:cNvGrpSpPr>
          <p:nvPr/>
        </p:nvGrpSpPr>
        <p:grpSpPr bwMode="auto">
          <a:xfrm>
            <a:off x="2314731" y="4752475"/>
            <a:ext cx="366798" cy="1414380"/>
            <a:chOff x="1409785" y="3528221"/>
            <a:chExt cx="407149" cy="1574796"/>
          </a:xfrm>
        </p:grpSpPr>
        <p:sp>
          <p:nvSpPr>
            <p:cNvPr id="98" name="Freihandform 72">
              <a:extLst>
                <a:ext uri="{FF2B5EF4-FFF2-40B4-BE49-F238E27FC236}">
                  <a16:creationId xmlns:a16="http://schemas.microsoft.com/office/drawing/2014/main" id="{7BBE0953-9C4C-45F3-A00F-A468BDFC5132}"/>
                </a:ext>
              </a:extLst>
            </p:cNvPr>
            <p:cNvSpPr/>
            <p:nvPr/>
          </p:nvSpPr>
          <p:spPr>
            <a:xfrm>
              <a:off x="1409785" y="3539344"/>
              <a:ext cx="11090" cy="1117137"/>
            </a:xfrm>
            <a:custGeom>
              <a:avLst/>
              <a:gdLst/>
              <a:ahLst/>
              <a:cxnLst/>
              <a:rect l="0" t="0" r="0" b="0"/>
              <a:pathLst>
                <a:path w="11546" h="1117333">
                  <a:moveTo>
                    <a:pt x="11545" y="0"/>
                  </a:moveTo>
                  <a:lnTo>
                    <a:pt x="11521" y="9343"/>
                  </a:lnTo>
                  <a:lnTo>
                    <a:pt x="11197" y="19019"/>
                  </a:lnTo>
                  <a:lnTo>
                    <a:pt x="10105" y="28391"/>
                  </a:lnTo>
                  <a:lnTo>
                    <a:pt x="9326" y="37207"/>
                  </a:lnTo>
                  <a:lnTo>
                    <a:pt x="9581" y="45857"/>
                  </a:lnTo>
                  <a:lnTo>
                    <a:pt x="10243" y="55109"/>
                  </a:lnTo>
                  <a:lnTo>
                    <a:pt x="10792" y="65196"/>
                  </a:lnTo>
                  <a:lnTo>
                    <a:pt x="11141" y="75916"/>
                  </a:lnTo>
                  <a:lnTo>
                    <a:pt x="11338" y="87023"/>
                  </a:lnTo>
                  <a:lnTo>
                    <a:pt x="11442" y="98346"/>
                  </a:lnTo>
                  <a:lnTo>
                    <a:pt x="11494" y="109782"/>
                  </a:lnTo>
                  <a:lnTo>
                    <a:pt x="11520" y="121274"/>
                  </a:lnTo>
                  <a:lnTo>
                    <a:pt x="11533" y="132794"/>
                  </a:lnTo>
                  <a:lnTo>
                    <a:pt x="11539" y="144328"/>
                  </a:lnTo>
                  <a:lnTo>
                    <a:pt x="11541" y="155868"/>
                  </a:lnTo>
                  <a:lnTo>
                    <a:pt x="11543" y="167411"/>
                  </a:lnTo>
                  <a:lnTo>
                    <a:pt x="11543" y="178955"/>
                  </a:lnTo>
                  <a:lnTo>
                    <a:pt x="11544" y="190500"/>
                  </a:lnTo>
                  <a:lnTo>
                    <a:pt x="11544" y="202045"/>
                  </a:lnTo>
                  <a:lnTo>
                    <a:pt x="11544" y="213591"/>
                  </a:lnTo>
                  <a:lnTo>
                    <a:pt x="11544" y="225136"/>
                  </a:lnTo>
                  <a:lnTo>
                    <a:pt x="11544" y="236681"/>
                  </a:lnTo>
                  <a:lnTo>
                    <a:pt x="11544" y="248227"/>
                  </a:lnTo>
                  <a:lnTo>
                    <a:pt x="11544" y="259772"/>
                  </a:lnTo>
                  <a:lnTo>
                    <a:pt x="11520" y="271318"/>
                  </a:lnTo>
                  <a:lnTo>
                    <a:pt x="11196" y="282863"/>
                  </a:lnTo>
                  <a:lnTo>
                    <a:pt x="10041" y="294409"/>
                  </a:lnTo>
                  <a:lnTo>
                    <a:pt x="8555" y="305954"/>
                  </a:lnTo>
                  <a:lnTo>
                    <a:pt x="7376" y="317500"/>
                  </a:lnTo>
                  <a:lnTo>
                    <a:pt x="6631" y="329045"/>
                  </a:lnTo>
                  <a:lnTo>
                    <a:pt x="6212" y="340590"/>
                  </a:lnTo>
                  <a:lnTo>
                    <a:pt x="5990" y="352136"/>
                  </a:lnTo>
                  <a:lnTo>
                    <a:pt x="5878" y="363681"/>
                  </a:lnTo>
                  <a:lnTo>
                    <a:pt x="5822" y="375227"/>
                  </a:lnTo>
                  <a:lnTo>
                    <a:pt x="5795" y="386772"/>
                  </a:lnTo>
                  <a:lnTo>
                    <a:pt x="5782" y="398318"/>
                  </a:lnTo>
                  <a:lnTo>
                    <a:pt x="5777" y="409863"/>
                  </a:lnTo>
                  <a:lnTo>
                    <a:pt x="5774" y="421408"/>
                  </a:lnTo>
                  <a:lnTo>
                    <a:pt x="5773" y="432954"/>
                  </a:lnTo>
                  <a:lnTo>
                    <a:pt x="5772" y="444500"/>
                  </a:lnTo>
                  <a:lnTo>
                    <a:pt x="5772" y="456045"/>
                  </a:lnTo>
                  <a:lnTo>
                    <a:pt x="5771" y="467590"/>
                  </a:lnTo>
                  <a:lnTo>
                    <a:pt x="5771" y="479160"/>
                  </a:lnTo>
                  <a:lnTo>
                    <a:pt x="5771" y="490765"/>
                  </a:lnTo>
                  <a:lnTo>
                    <a:pt x="5771" y="500645"/>
                  </a:lnTo>
                  <a:lnTo>
                    <a:pt x="5771" y="508920"/>
                  </a:lnTo>
                  <a:lnTo>
                    <a:pt x="5771" y="516322"/>
                  </a:lnTo>
                  <a:lnTo>
                    <a:pt x="5771" y="523397"/>
                  </a:lnTo>
                  <a:lnTo>
                    <a:pt x="5771" y="532305"/>
                  </a:lnTo>
                  <a:lnTo>
                    <a:pt x="5771" y="542910"/>
                  </a:lnTo>
                  <a:lnTo>
                    <a:pt x="5748" y="554166"/>
                  </a:lnTo>
                  <a:lnTo>
                    <a:pt x="5424" y="565338"/>
                  </a:lnTo>
                  <a:lnTo>
                    <a:pt x="4269" y="575733"/>
                  </a:lnTo>
                  <a:lnTo>
                    <a:pt x="2782" y="585805"/>
                  </a:lnTo>
                  <a:lnTo>
                    <a:pt x="1603" y="596182"/>
                  </a:lnTo>
                  <a:lnTo>
                    <a:pt x="859" y="606989"/>
                  </a:lnTo>
                  <a:lnTo>
                    <a:pt x="439" y="618118"/>
                  </a:lnTo>
                  <a:lnTo>
                    <a:pt x="217" y="629444"/>
                  </a:lnTo>
                  <a:lnTo>
                    <a:pt x="105" y="640878"/>
                  </a:lnTo>
                  <a:lnTo>
                    <a:pt x="49" y="652368"/>
                  </a:lnTo>
                  <a:lnTo>
                    <a:pt x="22" y="663887"/>
                  </a:lnTo>
                  <a:lnTo>
                    <a:pt x="10" y="675420"/>
                  </a:lnTo>
                  <a:lnTo>
                    <a:pt x="4" y="686959"/>
                  </a:lnTo>
                  <a:lnTo>
                    <a:pt x="1" y="698502"/>
                  </a:lnTo>
                  <a:lnTo>
                    <a:pt x="0" y="710046"/>
                  </a:lnTo>
                  <a:lnTo>
                    <a:pt x="23" y="721567"/>
                  </a:lnTo>
                  <a:lnTo>
                    <a:pt x="346" y="732788"/>
                  </a:lnTo>
                  <a:lnTo>
                    <a:pt x="1438" y="743116"/>
                  </a:lnTo>
                  <a:lnTo>
                    <a:pt x="2241" y="752466"/>
                  </a:lnTo>
                  <a:lnTo>
                    <a:pt x="2309" y="761398"/>
                  </a:lnTo>
                  <a:lnTo>
                    <a:pt x="2802" y="770793"/>
                  </a:lnTo>
                  <a:lnTo>
                    <a:pt x="3740" y="780950"/>
                  </a:lnTo>
                  <a:lnTo>
                    <a:pt x="4571" y="791703"/>
                  </a:lnTo>
                  <a:lnTo>
                    <a:pt x="5118" y="802827"/>
                  </a:lnTo>
                  <a:lnTo>
                    <a:pt x="5434" y="814157"/>
                  </a:lnTo>
                  <a:lnTo>
                    <a:pt x="5603" y="825597"/>
                  </a:lnTo>
                  <a:lnTo>
                    <a:pt x="5689" y="837090"/>
                  </a:lnTo>
                  <a:lnTo>
                    <a:pt x="5732" y="848611"/>
                  </a:lnTo>
                  <a:lnTo>
                    <a:pt x="5753" y="860146"/>
                  </a:lnTo>
                  <a:lnTo>
                    <a:pt x="5699" y="871686"/>
                  </a:lnTo>
                  <a:lnTo>
                    <a:pt x="4996" y="883229"/>
                  </a:lnTo>
                  <a:lnTo>
                    <a:pt x="3564" y="894773"/>
                  </a:lnTo>
                  <a:lnTo>
                    <a:pt x="2158" y="906318"/>
                  </a:lnTo>
                  <a:lnTo>
                    <a:pt x="1191" y="917887"/>
                  </a:lnTo>
                  <a:lnTo>
                    <a:pt x="622" y="929492"/>
                  </a:lnTo>
                  <a:lnTo>
                    <a:pt x="325" y="939373"/>
                  </a:lnTo>
                  <a:lnTo>
                    <a:pt x="242" y="947820"/>
                  </a:lnTo>
                  <a:lnTo>
                    <a:pt x="845" y="957033"/>
                  </a:lnTo>
                  <a:lnTo>
                    <a:pt x="1909" y="966604"/>
                  </a:lnTo>
                  <a:lnTo>
                    <a:pt x="2134" y="975826"/>
                  </a:lnTo>
                  <a:lnTo>
                    <a:pt x="1610" y="985581"/>
                  </a:lnTo>
                  <a:lnTo>
                    <a:pt x="1064" y="994410"/>
                  </a:lnTo>
                  <a:lnTo>
                    <a:pt x="692" y="1002138"/>
                  </a:lnTo>
                  <a:lnTo>
                    <a:pt x="422" y="1011302"/>
                  </a:lnTo>
                  <a:lnTo>
                    <a:pt x="236" y="1021999"/>
                  </a:lnTo>
                  <a:lnTo>
                    <a:pt x="124" y="1033312"/>
                  </a:lnTo>
                  <a:lnTo>
                    <a:pt x="125" y="1044817"/>
                  </a:lnTo>
                  <a:lnTo>
                    <a:pt x="801" y="1056371"/>
                  </a:lnTo>
                  <a:lnTo>
                    <a:pt x="2219" y="1067931"/>
                  </a:lnTo>
                  <a:lnTo>
                    <a:pt x="3555" y="1079423"/>
                  </a:lnTo>
                  <a:lnTo>
                    <a:pt x="3812" y="1090267"/>
                  </a:lnTo>
                  <a:lnTo>
                    <a:pt x="2946" y="1100381"/>
                  </a:lnTo>
                  <a:lnTo>
                    <a:pt x="1911" y="1110459"/>
                  </a:lnTo>
                  <a:lnTo>
                    <a:pt x="1840" y="111733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ihandform 73">
              <a:extLst>
                <a:ext uri="{FF2B5EF4-FFF2-40B4-BE49-F238E27FC236}">
                  <a16:creationId xmlns:a16="http://schemas.microsoft.com/office/drawing/2014/main" id="{2BB64325-E9B3-4D22-838A-D7F4003F97F0}"/>
                </a:ext>
              </a:extLst>
            </p:cNvPr>
            <p:cNvSpPr/>
            <p:nvPr/>
          </p:nvSpPr>
          <p:spPr>
            <a:xfrm>
              <a:off x="1411370" y="4662837"/>
              <a:ext cx="3168" cy="42905"/>
            </a:xfrm>
            <a:custGeom>
              <a:avLst/>
              <a:gdLst/>
              <a:ahLst/>
              <a:cxnLst/>
              <a:rect l="0" t="0" r="0" b="0"/>
              <a:pathLst>
                <a:path w="2694" h="42893">
                  <a:moveTo>
                    <a:pt x="0" y="0"/>
                  </a:moveTo>
                  <a:lnTo>
                    <a:pt x="578" y="5840"/>
                  </a:lnTo>
                  <a:lnTo>
                    <a:pt x="1713" y="15669"/>
                  </a:lnTo>
                  <a:lnTo>
                    <a:pt x="2517" y="26063"/>
                  </a:lnTo>
                  <a:lnTo>
                    <a:pt x="2693" y="36635"/>
                  </a:lnTo>
                  <a:lnTo>
                    <a:pt x="2145" y="4289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ihandform 74">
              <a:extLst>
                <a:ext uri="{FF2B5EF4-FFF2-40B4-BE49-F238E27FC236}">
                  <a16:creationId xmlns:a16="http://schemas.microsoft.com/office/drawing/2014/main" id="{CB37D4B1-7D18-4896-A33C-2B065ABF1C4F}"/>
                </a:ext>
              </a:extLst>
            </p:cNvPr>
            <p:cNvSpPr/>
            <p:nvPr/>
          </p:nvSpPr>
          <p:spPr>
            <a:xfrm>
              <a:off x="1417707" y="3528221"/>
              <a:ext cx="399227" cy="1574796"/>
            </a:xfrm>
            <a:custGeom>
              <a:avLst/>
              <a:gdLst/>
              <a:ahLst/>
              <a:cxnLst/>
              <a:rect l="0" t="0" r="0" b="0"/>
              <a:pathLst>
                <a:path w="399908" h="1574796">
                  <a:moveTo>
                    <a:pt x="0" y="1325117"/>
                  </a:moveTo>
                  <a:lnTo>
                    <a:pt x="729" y="1330217"/>
                  </a:lnTo>
                  <a:lnTo>
                    <a:pt x="2139" y="1340352"/>
                  </a:lnTo>
                  <a:lnTo>
                    <a:pt x="3109" y="1350927"/>
                  </a:lnTo>
                  <a:lnTo>
                    <a:pt x="3680" y="1361901"/>
                  </a:lnTo>
                  <a:lnTo>
                    <a:pt x="3990" y="1373137"/>
                  </a:lnTo>
                  <a:lnTo>
                    <a:pt x="4150" y="1384523"/>
                  </a:lnTo>
                  <a:lnTo>
                    <a:pt x="4229" y="1395989"/>
                  </a:lnTo>
                  <a:lnTo>
                    <a:pt x="4331" y="1407432"/>
                  </a:lnTo>
                  <a:lnTo>
                    <a:pt x="5058" y="1418251"/>
                  </a:lnTo>
                  <a:lnTo>
                    <a:pt x="6501" y="1428354"/>
                  </a:lnTo>
                  <a:lnTo>
                    <a:pt x="7848" y="1438425"/>
                  </a:lnTo>
                  <a:lnTo>
                    <a:pt x="8111" y="1448292"/>
                  </a:lnTo>
                  <a:lnTo>
                    <a:pt x="7248" y="1457832"/>
                  </a:lnTo>
                  <a:lnTo>
                    <a:pt x="6151" y="1467661"/>
                  </a:lnTo>
                  <a:lnTo>
                    <a:pt x="5342" y="1478078"/>
                  </a:lnTo>
                  <a:lnTo>
                    <a:pt x="4851" y="1488973"/>
                  </a:lnTo>
                  <a:lnTo>
                    <a:pt x="4581" y="1500171"/>
                  </a:lnTo>
                  <a:lnTo>
                    <a:pt x="4440" y="1511539"/>
                  </a:lnTo>
                  <a:lnTo>
                    <a:pt x="4369" y="1522997"/>
                  </a:lnTo>
                  <a:lnTo>
                    <a:pt x="4524" y="1534309"/>
                  </a:lnTo>
                  <a:lnTo>
                    <a:pt x="6702" y="1543640"/>
                  </a:lnTo>
                  <a:lnTo>
                    <a:pt x="11969" y="1549901"/>
                  </a:lnTo>
                  <a:lnTo>
                    <a:pt x="19840" y="1553567"/>
                  </a:lnTo>
                  <a:lnTo>
                    <a:pt x="29399" y="1555550"/>
                  </a:lnTo>
                  <a:lnTo>
                    <a:pt x="39921" y="1556571"/>
                  </a:lnTo>
                  <a:lnTo>
                    <a:pt x="50894" y="1557143"/>
                  </a:lnTo>
                  <a:lnTo>
                    <a:pt x="61483" y="1558099"/>
                  </a:lnTo>
                  <a:lnTo>
                    <a:pt x="71475" y="1559652"/>
                  </a:lnTo>
                  <a:lnTo>
                    <a:pt x="81558" y="1561114"/>
                  </a:lnTo>
                  <a:lnTo>
                    <a:pt x="92109" y="1562109"/>
                  </a:lnTo>
                  <a:lnTo>
                    <a:pt x="103072" y="1562692"/>
                  </a:lnTo>
                  <a:lnTo>
                    <a:pt x="114302" y="1563006"/>
                  </a:lnTo>
                  <a:lnTo>
                    <a:pt x="125685" y="1563168"/>
                  </a:lnTo>
                  <a:lnTo>
                    <a:pt x="137150" y="1563249"/>
                  </a:lnTo>
                  <a:lnTo>
                    <a:pt x="148657" y="1563288"/>
                  </a:lnTo>
                  <a:lnTo>
                    <a:pt x="160183" y="1563307"/>
                  </a:lnTo>
                  <a:lnTo>
                    <a:pt x="171720" y="1563316"/>
                  </a:lnTo>
                  <a:lnTo>
                    <a:pt x="183198" y="1563384"/>
                  </a:lnTo>
                  <a:lnTo>
                    <a:pt x="194034" y="1564093"/>
                  </a:lnTo>
                  <a:lnTo>
                    <a:pt x="204144" y="1565529"/>
                  </a:lnTo>
                  <a:lnTo>
                    <a:pt x="214282" y="1566936"/>
                  </a:lnTo>
                  <a:lnTo>
                    <a:pt x="224859" y="1567904"/>
                  </a:lnTo>
                  <a:lnTo>
                    <a:pt x="235834" y="1568475"/>
                  </a:lnTo>
                  <a:lnTo>
                    <a:pt x="247070" y="1568784"/>
                  </a:lnTo>
                  <a:lnTo>
                    <a:pt x="258432" y="1568967"/>
                  </a:lnTo>
                  <a:lnTo>
                    <a:pt x="269575" y="1569371"/>
                  </a:lnTo>
                  <a:lnTo>
                    <a:pt x="279926" y="1570564"/>
                  </a:lnTo>
                  <a:lnTo>
                    <a:pt x="289967" y="1572070"/>
                  </a:lnTo>
                  <a:lnTo>
                    <a:pt x="300324" y="1573258"/>
                  </a:lnTo>
                  <a:lnTo>
                    <a:pt x="311121" y="1574006"/>
                  </a:lnTo>
                  <a:lnTo>
                    <a:pt x="322245" y="1574428"/>
                  </a:lnTo>
                  <a:lnTo>
                    <a:pt x="333568" y="1574650"/>
                  </a:lnTo>
                  <a:lnTo>
                    <a:pt x="345000" y="1574762"/>
                  </a:lnTo>
                  <a:lnTo>
                    <a:pt x="356466" y="1574795"/>
                  </a:lnTo>
                  <a:lnTo>
                    <a:pt x="367661" y="1574498"/>
                  </a:lnTo>
                  <a:lnTo>
                    <a:pt x="377849" y="1573165"/>
                  </a:lnTo>
                  <a:lnTo>
                    <a:pt x="385731" y="1569514"/>
                  </a:lnTo>
                  <a:lnTo>
                    <a:pt x="391143" y="1563387"/>
                  </a:lnTo>
                  <a:lnTo>
                    <a:pt x="395223" y="1555924"/>
                  </a:lnTo>
                  <a:lnTo>
                    <a:pt x="398251" y="1547455"/>
                  </a:lnTo>
                  <a:lnTo>
                    <a:pt x="399907" y="1538213"/>
                  </a:lnTo>
                  <a:lnTo>
                    <a:pt x="399893" y="1528965"/>
                  </a:lnTo>
                  <a:lnTo>
                    <a:pt x="398995" y="1519542"/>
                  </a:lnTo>
                  <a:lnTo>
                    <a:pt x="397806" y="1509813"/>
                  </a:lnTo>
                  <a:lnTo>
                    <a:pt x="395998" y="1500323"/>
                  </a:lnTo>
                  <a:lnTo>
                    <a:pt x="393460" y="1490759"/>
                  </a:lnTo>
                  <a:lnTo>
                    <a:pt x="390661" y="1480651"/>
                  </a:lnTo>
                  <a:lnTo>
                    <a:pt x="388414" y="1469980"/>
                  </a:lnTo>
                  <a:lnTo>
                    <a:pt x="386955" y="1458941"/>
                  </a:lnTo>
                  <a:lnTo>
                    <a:pt x="385816" y="1447972"/>
                  </a:lnTo>
                  <a:lnTo>
                    <a:pt x="384228" y="1437708"/>
                  </a:lnTo>
                  <a:lnTo>
                    <a:pt x="382522" y="1427711"/>
                  </a:lnTo>
                  <a:lnTo>
                    <a:pt x="381234" y="1417375"/>
                  </a:lnTo>
                  <a:lnTo>
                    <a:pt x="380437" y="1406588"/>
                  </a:lnTo>
                  <a:lnTo>
                    <a:pt x="379992" y="1395469"/>
                  </a:lnTo>
                  <a:lnTo>
                    <a:pt x="379759" y="1384149"/>
                  </a:lnTo>
                  <a:lnTo>
                    <a:pt x="379641" y="1372717"/>
                  </a:lnTo>
                  <a:lnTo>
                    <a:pt x="379583" y="1361227"/>
                  </a:lnTo>
                  <a:lnTo>
                    <a:pt x="379555" y="1349709"/>
                  </a:lnTo>
                  <a:lnTo>
                    <a:pt x="379542" y="1338176"/>
                  </a:lnTo>
                  <a:lnTo>
                    <a:pt x="379535" y="1326637"/>
                  </a:lnTo>
                  <a:lnTo>
                    <a:pt x="379533" y="1315094"/>
                  </a:lnTo>
                  <a:lnTo>
                    <a:pt x="379531" y="1303550"/>
                  </a:lnTo>
                  <a:lnTo>
                    <a:pt x="379531" y="1292005"/>
                  </a:lnTo>
                  <a:lnTo>
                    <a:pt x="379530" y="1280460"/>
                  </a:lnTo>
                  <a:lnTo>
                    <a:pt x="379530" y="1268914"/>
                  </a:lnTo>
                  <a:lnTo>
                    <a:pt x="379530" y="1257369"/>
                  </a:lnTo>
                  <a:lnTo>
                    <a:pt x="379530" y="1245824"/>
                  </a:lnTo>
                  <a:lnTo>
                    <a:pt x="379467" y="1234278"/>
                  </a:lnTo>
                  <a:lnTo>
                    <a:pt x="378759" y="1222733"/>
                  </a:lnTo>
                  <a:lnTo>
                    <a:pt x="377325" y="1211188"/>
                  </a:lnTo>
                  <a:lnTo>
                    <a:pt x="375925" y="1199832"/>
                  </a:lnTo>
                  <a:lnTo>
                    <a:pt x="375022" y="1190333"/>
                  </a:lnTo>
                  <a:lnTo>
                    <a:pt x="374518" y="1182389"/>
                  </a:lnTo>
                  <a:lnTo>
                    <a:pt x="374230" y="1175015"/>
                  </a:lnTo>
                  <a:lnTo>
                    <a:pt x="374059" y="1167984"/>
                  </a:lnTo>
                  <a:lnTo>
                    <a:pt x="373952" y="1161058"/>
                  </a:lnTo>
                  <a:lnTo>
                    <a:pt x="373876" y="1152208"/>
                  </a:lnTo>
                  <a:lnTo>
                    <a:pt x="373824" y="1141625"/>
                  </a:lnTo>
                  <a:lnTo>
                    <a:pt x="373792" y="1130331"/>
                  </a:lnTo>
                  <a:lnTo>
                    <a:pt x="373775" y="1118781"/>
                  </a:lnTo>
                  <a:lnTo>
                    <a:pt x="373767" y="1108900"/>
                  </a:lnTo>
                  <a:lnTo>
                    <a:pt x="373762" y="1100616"/>
                  </a:lnTo>
                  <a:lnTo>
                    <a:pt x="373760" y="1093205"/>
                  </a:lnTo>
                  <a:lnTo>
                    <a:pt x="373759" y="1086124"/>
                  </a:lnTo>
                  <a:lnTo>
                    <a:pt x="373758" y="1077211"/>
                  </a:lnTo>
                  <a:lnTo>
                    <a:pt x="373758" y="1066601"/>
                  </a:lnTo>
                  <a:lnTo>
                    <a:pt x="373757" y="1055319"/>
                  </a:lnTo>
                  <a:lnTo>
                    <a:pt x="373757" y="1043822"/>
                  </a:lnTo>
                  <a:lnTo>
                    <a:pt x="373757" y="1032270"/>
                  </a:lnTo>
                  <a:lnTo>
                    <a:pt x="373757" y="1020711"/>
                  </a:lnTo>
                  <a:lnTo>
                    <a:pt x="373757" y="1009156"/>
                  </a:lnTo>
                  <a:lnTo>
                    <a:pt x="373694" y="997604"/>
                  </a:lnTo>
                  <a:lnTo>
                    <a:pt x="372986" y="986055"/>
                  </a:lnTo>
                  <a:lnTo>
                    <a:pt x="371552" y="974507"/>
                  </a:lnTo>
                  <a:lnTo>
                    <a:pt x="370145" y="962961"/>
                  </a:lnTo>
                  <a:lnTo>
                    <a:pt x="369177" y="951415"/>
                  </a:lnTo>
                  <a:lnTo>
                    <a:pt x="368606" y="939869"/>
                  </a:lnTo>
                  <a:lnTo>
                    <a:pt x="368298" y="928514"/>
                  </a:lnTo>
                  <a:lnTo>
                    <a:pt x="368144" y="919015"/>
                  </a:lnTo>
                  <a:lnTo>
                    <a:pt x="368070" y="911071"/>
                  </a:lnTo>
                  <a:lnTo>
                    <a:pt x="368033" y="903696"/>
                  </a:lnTo>
                  <a:lnTo>
                    <a:pt x="368014" y="896665"/>
                  </a:lnTo>
                  <a:lnTo>
                    <a:pt x="368003" y="889716"/>
                  </a:lnTo>
                  <a:lnTo>
                    <a:pt x="367995" y="880811"/>
                  </a:lnTo>
                  <a:lnTo>
                    <a:pt x="367991" y="871938"/>
                  </a:lnTo>
                  <a:lnTo>
                    <a:pt x="367925" y="863806"/>
                  </a:lnTo>
                  <a:lnTo>
                    <a:pt x="367216" y="854618"/>
                  </a:lnTo>
                  <a:lnTo>
                    <a:pt x="365780" y="844692"/>
                  </a:lnTo>
                  <a:lnTo>
                    <a:pt x="364373" y="834342"/>
                  </a:lnTo>
                  <a:lnTo>
                    <a:pt x="363428" y="823570"/>
                  </a:lnTo>
                  <a:lnTo>
                    <a:pt x="363181" y="812772"/>
                  </a:lnTo>
                  <a:lnTo>
                    <a:pt x="363964" y="802669"/>
                  </a:lnTo>
                  <a:lnTo>
                    <a:pt x="364560" y="793432"/>
                  </a:lnTo>
                  <a:lnTo>
                    <a:pt x="363901" y="784556"/>
                  </a:lnTo>
                  <a:lnTo>
                    <a:pt x="362045" y="775188"/>
                  </a:lnTo>
                  <a:lnTo>
                    <a:pt x="359991" y="765044"/>
                  </a:lnTo>
                  <a:lnTo>
                    <a:pt x="358455" y="754297"/>
                  </a:lnTo>
                  <a:lnTo>
                    <a:pt x="357509" y="743176"/>
                  </a:lnTo>
                  <a:lnTo>
                    <a:pt x="356983" y="731846"/>
                  </a:lnTo>
                  <a:lnTo>
                    <a:pt x="356708" y="720408"/>
                  </a:lnTo>
                  <a:lnTo>
                    <a:pt x="356569" y="708914"/>
                  </a:lnTo>
                  <a:lnTo>
                    <a:pt x="356501" y="697370"/>
                  </a:lnTo>
                  <a:lnTo>
                    <a:pt x="356468" y="685776"/>
                  </a:lnTo>
                  <a:lnTo>
                    <a:pt x="356453" y="675901"/>
                  </a:lnTo>
                  <a:lnTo>
                    <a:pt x="356446" y="667628"/>
                  </a:lnTo>
                  <a:lnTo>
                    <a:pt x="356443" y="660227"/>
                  </a:lnTo>
                  <a:lnTo>
                    <a:pt x="356441" y="653153"/>
                  </a:lnTo>
                  <a:lnTo>
                    <a:pt x="356441" y="644246"/>
                  </a:lnTo>
                  <a:lnTo>
                    <a:pt x="356440" y="633640"/>
                  </a:lnTo>
                  <a:lnTo>
                    <a:pt x="356440" y="622361"/>
                  </a:lnTo>
                  <a:lnTo>
                    <a:pt x="356439" y="610866"/>
                  </a:lnTo>
                  <a:lnTo>
                    <a:pt x="356376" y="599315"/>
                  </a:lnTo>
                  <a:lnTo>
                    <a:pt x="355668" y="587756"/>
                  </a:lnTo>
                  <a:lnTo>
                    <a:pt x="354234" y="576201"/>
                  </a:lnTo>
                  <a:lnTo>
                    <a:pt x="352827" y="564649"/>
                  </a:lnTo>
                  <a:lnTo>
                    <a:pt x="351859" y="553076"/>
                  </a:lnTo>
                  <a:lnTo>
                    <a:pt x="351290" y="541470"/>
                  </a:lnTo>
                  <a:lnTo>
                    <a:pt x="350994" y="531588"/>
                  </a:lnTo>
                  <a:lnTo>
                    <a:pt x="350847" y="523313"/>
                  </a:lnTo>
                  <a:lnTo>
                    <a:pt x="350772" y="515910"/>
                  </a:lnTo>
                  <a:lnTo>
                    <a:pt x="350730" y="508836"/>
                  </a:lnTo>
                  <a:lnTo>
                    <a:pt x="350704" y="499928"/>
                  </a:lnTo>
                  <a:lnTo>
                    <a:pt x="350687" y="489323"/>
                  </a:lnTo>
                  <a:lnTo>
                    <a:pt x="350654" y="478067"/>
                  </a:lnTo>
                  <a:lnTo>
                    <a:pt x="350325" y="466896"/>
                  </a:lnTo>
                  <a:lnTo>
                    <a:pt x="349167" y="456500"/>
                  </a:lnTo>
                  <a:lnTo>
                    <a:pt x="347678" y="446428"/>
                  </a:lnTo>
                  <a:lnTo>
                    <a:pt x="346499" y="436051"/>
                  </a:lnTo>
                  <a:lnTo>
                    <a:pt x="345754" y="425244"/>
                  </a:lnTo>
                  <a:lnTo>
                    <a:pt x="345334" y="414115"/>
                  </a:lnTo>
                  <a:lnTo>
                    <a:pt x="345113" y="402789"/>
                  </a:lnTo>
                  <a:lnTo>
                    <a:pt x="345000" y="391356"/>
                  </a:lnTo>
                  <a:lnTo>
                    <a:pt x="344921" y="379889"/>
                  </a:lnTo>
                  <a:lnTo>
                    <a:pt x="344570" y="368694"/>
                  </a:lnTo>
                  <a:lnTo>
                    <a:pt x="343466" y="358379"/>
                  </a:lnTo>
                  <a:lnTo>
                    <a:pt x="342681" y="349034"/>
                  </a:lnTo>
                  <a:lnTo>
                    <a:pt x="342933" y="340105"/>
                  </a:lnTo>
                  <a:lnTo>
                    <a:pt x="343594" y="330712"/>
                  </a:lnTo>
                  <a:lnTo>
                    <a:pt x="344142" y="320555"/>
                  </a:lnTo>
                  <a:lnTo>
                    <a:pt x="344491" y="309802"/>
                  </a:lnTo>
                  <a:lnTo>
                    <a:pt x="344624" y="298742"/>
                  </a:lnTo>
                  <a:lnTo>
                    <a:pt x="344020" y="288119"/>
                  </a:lnTo>
                  <a:lnTo>
                    <a:pt x="342638" y="278114"/>
                  </a:lnTo>
                  <a:lnTo>
                    <a:pt x="341321" y="268090"/>
                  </a:lnTo>
                  <a:lnTo>
                    <a:pt x="341049" y="258269"/>
                  </a:lnTo>
                  <a:lnTo>
                    <a:pt x="341596" y="249064"/>
                  </a:lnTo>
                  <a:lnTo>
                    <a:pt x="341541" y="240394"/>
                  </a:lnTo>
                  <a:lnTo>
                    <a:pt x="340864" y="231466"/>
                  </a:lnTo>
                  <a:lnTo>
                    <a:pt x="340177" y="221750"/>
                  </a:lnTo>
                  <a:lnTo>
                    <a:pt x="339703" y="211298"/>
                  </a:lnTo>
                  <a:lnTo>
                    <a:pt x="339424" y="200351"/>
                  </a:lnTo>
                  <a:lnTo>
                    <a:pt x="339274" y="189115"/>
                  </a:lnTo>
                  <a:lnTo>
                    <a:pt x="339196" y="177725"/>
                  </a:lnTo>
                  <a:lnTo>
                    <a:pt x="339157" y="166256"/>
                  </a:lnTo>
                  <a:lnTo>
                    <a:pt x="339138" y="154747"/>
                  </a:lnTo>
                  <a:lnTo>
                    <a:pt x="339129" y="143218"/>
                  </a:lnTo>
                  <a:lnTo>
                    <a:pt x="339125" y="131681"/>
                  </a:lnTo>
                  <a:lnTo>
                    <a:pt x="339123" y="120139"/>
                  </a:lnTo>
                  <a:lnTo>
                    <a:pt x="339059" y="108659"/>
                  </a:lnTo>
                  <a:lnTo>
                    <a:pt x="338374" y="97822"/>
                  </a:lnTo>
                  <a:lnTo>
                    <a:pt x="337263" y="87711"/>
                  </a:lnTo>
                  <a:lnTo>
                    <a:pt x="337012" y="77572"/>
                  </a:lnTo>
                  <a:lnTo>
                    <a:pt x="337554" y="67019"/>
                  </a:lnTo>
                  <a:lnTo>
                    <a:pt x="338486" y="56368"/>
                  </a:lnTo>
                  <a:lnTo>
                    <a:pt x="340076" y="46287"/>
                  </a:lnTo>
                  <a:lnTo>
                    <a:pt x="341800" y="36411"/>
                  </a:lnTo>
                  <a:lnTo>
                    <a:pt x="342797" y="26448"/>
                  </a:lnTo>
                  <a:lnTo>
                    <a:pt x="342270" y="17032"/>
                  </a:lnTo>
                  <a:lnTo>
                    <a:pt x="339046" y="9605"/>
                  </a:lnTo>
                  <a:lnTo>
                    <a:pt x="332831" y="4744"/>
                  </a:lnTo>
                  <a:lnTo>
                    <a:pt x="324333" y="1934"/>
                  </a:lnTo>
                  <a:lnTo>
                    <a:pt x="314437" y="450"/>
                  </a:lnTo>
                  <a:lnTo>
                    <a:pt x="304044" y="0"/>
                  </a:lnTo>
                  <a:lnTo>
                    <a:pt x="294064" y="771"/>
                  </a:lnTo>
                  <a:lnTo>
                    <a:pt x="284205" y="2072"/>
                  </a:lnTo>
                  <a:lnTo>
                    <a:pt x="273933" y="3162"/>
                  </a:lnTo>
                  <a:lnTo>
                    <a:pt x="263177" y="3865"/>
                  </a:lnTo>
                  <a:lnTo>
                    <a:pt x="252072" y="4265"/>
                  </a:lnTo>
                  <a:lnTo>
                    <a:pt x="240758" y="4477"/>
                  </a:lnTo>
                  <a:lnTo>
                    <a:pt x="229329" y="4585"/>
                  </a:lnTo>
                  <a:lnTo>
                    <a:pt x="217841" y="4639"/>
                  </a:lnTo>
                  <a:lnTo>
                    <a:pt x="206324" y="4665"/>
                  </a:lnTo>
                  <a:lnTo>
                    <a:pt x="194855" y="4740"/>
                  </a:lnTo>
                  <a:lnTo>
                    <a:pt x="184023" y="5454"/>
                  </a:lnTo>
                  <a:lnTo>
                    <a:pt x="173915" y="6891"/>
                  </a:lnTo>
                  <a:lnTo>
                    <a:pt x="163714" y="8298"/>
                  </a:lnTo>
                  <a:lnTo>
                    <a:pt x="152675" y="9265"/>
                  </a:lnTo>
                  <a:lnTo>
                    <a:pt x="142889" y="9806"/>
                  </a:lnTo>
                  <a:lnTo>
                    <a:pt x="134581" y="10088"/>
                  </a:lnTo>
                  <a:lnTo>
                    <a:pt x="125029" y="10251"/>
                  </a:lnTo>
                  <a:lnTo>
                    <a:pt x="114074" y="10325"/>
                  </a:lnTo>
                  <a:lnTo>
                    <a:pt x="102611" y="10056"/>
                  </a:lnTo>
                  <a:lnTo>
                    <a:pt x="91023" y="8929"/>
                  </a:lnTo>
                  <a:lnTo>
                    <a:pt x="79427" y="7457"/>
                  </a:lnTo>
                  <a:lnTo>
                    <a:pt x="67846" y="6285"/>
                  </a:lnTo>
                  <a:lnTo>
                    <a:pt x="56280" y="5607"/>
                  </a:lnTo>
                  <a:lnTo>
                    <a:pt x="44296" y="5962"/>
                  </a:lnTo>
                  <a:lnTo>
                    <a:pt x="29750" y="7432"/>
                  </a:lnTo>
                  <a:lnTo>
                    <a:pt x="10076" y="1046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ihandform 75">
              <a:extLst>
                <a:ext uri="{FF2B5EF4-FFF2-40B4-BE49-F238E27FC236}">
                  <a16:creationId xmlns:a16="http://schemas.microsoft.com/office/drawing/2014/main" id="{CF2400FB-74F3-4197-8C01-C99B13E5412C}"/>
                </a:ext>
              </a:extLst>
            </p:cNvPr>
            <p:cNvSpPr/>
            <p:nvPr/>
          </p:nvSpPr>
          <p:spPr>
            <a:xfrm>
              <a:off x="1485828" y="3596552"/>
              <a:ext cx="11090" cy="144608"/>
            </a:xfrm>
            <a:custGeom>
              <a:avLst/>
              <a:gdLst/>
              <a:ahLst/>
              <a:cxnLst/>
              <a:rect l="0" t="0" r="0" b="0"/>
              <a:pathLst>
                <a:path w="11431" h="144781">
                  <a:moveTo>
                    <a:pt x="11430" y="0"/>
                  </a:moveTo>
                  <a:lnTo>
                    <a:pt x="6350" y="5080"/>
                  </a:lnTo>
                  <a:lnTo>
                    <a:pt x="3810" y="11430"/>
                  </a:lnTo>
                  <a:lnTo>
                    <a:pt x="2539" y="19050"/>
                  </a:lnTo>
                  <a:lnTo>
                    <a:pt x="3810" y="27941"/>
                  </a:lnTo>
                  <a:lnTo>
                    <a:pt x="3810" y="38100"/>
                  </a:lnTo>
                  <a:lnTo>
                    <a:pt x="5080" y="46991"/>
                  </a:lnTo>
                  <a:lnTo>
                    <a:pt x="5080" y="54610"/>
                  </a:lnTo>
                  <a:lnTo>
                    <a:pt x="5080" y="60960"/>
                  </a:lnTo>
                  <a:lnTo>
                    <a:pt x="5080" y="71121"/>
                  </a:lnTo>
                  <a:lnTo>
                    <a:pt x="5080" y="81280"/>
                  </a:lnTo>
                  <a:lnTo>
                    <a:pt x="3810" y="90171"/>
                  </a:lnTo>
                  <a:lnTo>
                    <a:pt x="2539" y="100330"/>
                  </a:lnTo>
                  <a:lnTo>
                    <a:pt x="1270" y="111760"/>
                  </a:lnTo>
                  <a:lnTo>
                    <a:pt x="0" y="121921"/>
                  </a:lnTo>
                  <a:lnTo>
                    <a:pt x="0" y="133350"/>
                  </a:lnTo>
                  <a:lnTo>
                    <a:pt x="0" y="14478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ihandform 76">
              <a:extLst>
                <a:ext uri="{FF2B5EF4-FFF2-40B4-BE49-F238E27FC236}">
                  <a16:creationId xmlns:a16="http://schemas.microsoft.com/office/drawing/2014/main" id="{1333B411-A492-4D2A-BF02-8D1A4BA5C8E8}"/>
                </a:ext>
              </a:extLst>
            </p:cNvPr>
            <p:cNvSpPr/>
            <p:nvPr/>
          </p:nvSpPr>
          <p:spPr>
            <a:xfrm>
              <a:off x="1485828" y="3601320"/>
              <a:ext cx="131492" cy="162088"/>
            </a:xfrm>
            <a:custGeom>
              <a:avLst/>
              <a:gdLst/>
              <a:ahLst/>
              <a:cxnLst/>
              <a:rect l="0" t="0" r="0" b="0"/>
              <a:pathLst>
                <a:path w="132080" h="162562">
                  <a:moveTo>
                    <a:pt x="0" y="12700"/>
                  </a:moveTo>
                  <a:lnTo>
                    <a:pt x="5080" y="16511"/>
                  </a:lnTo>
                  <a:lnTo>
                    <a:pt x="10160" y="21591"/>
                  </a:lnTo>
                  <a:lnTo>
                    <a:pt x="15239" y="27941"/>
                  </a:lnTo>
                  <a:lnTo>
                    <a:pt x="19049" y="34291"/>
                  </a:lnTo>
                  <a:lnTo>
                    <a:pt x="22859" y="41911"/>
                  </a:lnTo>
                  <a:lnTo>
                    <a:pt x="27939" y="49530"/>
                  </a:lnTo>
                  <a:lnTo>
                    <a:pt x="34289" y="54611"/>
                  </a:lnTo>
                  <a:lnTo>
                    <a:pt x="40639" y="57150"/>
                  </a:lnTo>
                  <a:lnTo>
                    <a:pt x="48259" y="55880"/>
                  </a:lnTo>
                  <a:lnTo>
                    <a:pt x="55879" y="52070"/>
                  </a:lnTo>
                  <a:lnTo>
                    <a:pt x="63499" y="48261"/>
                  </a:lnTo>
                  <a:lnTo>
                    <a:pt x="69849" y="41911"/>
                  </a:lnTo>
                  <a:lnTo>
                    <a:pt x="76199" y="36830"/>
                  </a:lnTo>
                  <a:lnTo>
                    <a:pt x="81279" y="31750"/>
                  </a:lnTo>
                  <a:lnTo>
                    <a:pt x="87629" y="25400"/>
                  </a:lnTo>
                  <a:lnTo>
                    <a:pt x="93979" y="20320"/>
                  </a:lnTo>
                  <a:lnTo>
                    <a:pt x="99059" y="13970"/>
                  </a:lnTo>
                  <a:lnTo>
                    <a:pt x="105409" y="8891"/>
                  </a:lnTo>
                  <a:lnTo>
                    <a:pt x="110489" y="2541"/>
                  </a:lnTo>
                  <a:lnTo>
                    <a:pt x="116839" y="0"/>
                  </a:lnTo>
                  <a:lnTo>
                    <a:pt x="121919" y="1270"/>
                  </a:lnTo>
                  <a:lnTo>
                    <a:pt x="124459" y="7620"/>
                  </a:lnTo>
                  <a:lnTo>
                    <a:pt x="125729" y="15241"/>
                  </a:lnTo>
                  <a:lnTo>
                    <a:pt x="125729" y="25400"/>
                  </a:lnTo>
                  <a:lnTo>
                    <a:pt x="126999" y="36830"/>
                  </a:lnTo>
                  <a:lnTo>
                    <a:pt x="126999" y="48261"/>
                  </a:lnTo>
                  <a:lnTo>
                    <a:pt x="126999" y="59691"/>
                  </a:lnTo>
                  <a:lnTo>
                    <a:pt x="126999" y="71120"/>
                  </a:lnTo>
                  <a:lnTo>
                    <a:pt x="126999" y="82550"/>
                  </a:lnTo>
                  <a:lnTo>
                    <a:pt x="126999" y="93980"/>
                  </a:lnTo>
                  <a:lnTo>
                    <a:pt x="126999" y="105411"/>
                  </a:lnTo>
                  <a:lnTo>
                    <a:pt x="126999" y="116841"/>
                  </a:lnTo>
                  <a:lnTo>
                    <a:pt x="129539" y="128270"/>
                  </a:lnTo>
                  <a:lnTo>
                    <a:pt x="130809" y="143511"/>
                  </a:lnTo>
                  <a:lnTo>
                    <a:pt x="132079" y="16256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ihandform 77">
              <a:extLst>
                <a:ext uri="{FF2B5EF4-FFF2-40B4-BE49-F238E27FC236}">
                  <a16:creationId xmlns:a16="http://schemas.microsoft.com/office/drawing/2014/main" id="{574AE7DA-3837-422F-8325-05A87DC5049E}"/>
                </a:ext>
              </a:extLst>
            </p:cNvPr>
            <p:cNvSpPr/>
            <p:nvPr/>
          </p:nvSpPr>
          <p:spPr>
            <a:xfrm>
              <a:off x="1549198" y="3792011"/>
              <a:ext cx="12674" cy="173211"/>
            </a:xfrm>
            <a:custGeom>
              <a:avLst/>
              <a:gdLst/>
              <a:ahLst/>
              <a:cxnLst/>
              <a:rect l="0" t="0" r="0" b="0"/>
              <a:pathLst>
                <a:path w="12701" h="172722">
                  <a:moveTo>
                    <a:pt x="11430" y="0"/>
                  </a:moveTo>
                  <a:lnTo>
                    <a:pt x="6350" y="0"/>
                  </a:lnTo>
                  <a:lnTo>
                    <a:pt x="2540" y="6350"/>
                  </a:lnTo>
                  <a:lnTo>
                    <a:pt x="1270" y="15241"/>
                  </a:lnTo>
                  <a:lnTo>
                    <a:pt x="0" y="24130"/>
                  </a:lnTo>
                  <a:lnTo>
                    <a:pt x="0" y="35560"/>
                  </a:lnTo>
                  <a:lnTo>
                    <a:pt x="0" y="45721"/>
                  </a:lnTo>
                  <a:lnTo>
                    <a:pt x="1270" y="55880"/>
                  </a:lnTo>
                  <a:lnTo>
                    <a:pt x="2540" y="67310"/>
                  </a:lnTo>
                  <a:lnTo>
                    <a:pt x="3810" y="76200"/>
                  </a:lnTo>
                  <a:lnTo>
                    <a:pt x="5080" y="83821"/>
                  </a:lnTo>
                  <a:lnTo>
                    <a:pt x="5080" y="92710"/>
                  </a:lnTo>
                  <a:lnTo>
                    <a:pt x="6350" y="102871"/>
                  </a:lnTo>
                  <a:lnTo>
                    <a:pt x="7620" y="113030"/>
                  </a:lnTo>
                  <a:lnTo>
                    <a:pt x="8890" y="123191"/>
                  </a:lnTo>
                  <a:lnTo>
                    <a:pt x="11430" y="133350"/>
                  </a:lnTo>
                  <a:lnTo>
                    <a:pt x="12700" y="142241"/>
                  </a:lnTo>
                  <a:lnTo>
                    <a:pt x="12700" y="154941"/>
                  </a:lnTo>
                  <a:lnTo>
                    <a:pt x="11430" y="17272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ihandform 78">
              <a:extLst>
                <a:ext uri="{FF2B5EF4-FFF2-40B4-BE49-F238E27FC236}">
                  <a16:creationId xmlns:a16="http://schemas.microsoft.com/office/drawing/2014/main" id="{8347AD58-5238-4A11-B463-E22EB7FEB327}"/>
                </a:ext>
              </a:extLst>
            </p:cNvPr>
            <p:cNvSpPr/>
            <p:nvPr/>
          </p:nvSpPr>
          <p:spPr>
            <a:xfrm>
              <a:off x="1508008" y="3993826"/>
              <a:ext cx="133076" cy="163678"/>
            </a:xfrm>
            <a:custGeom>
              <a:avLst/>
              <a:gdLst/>
              <a:ahLst/>
              <a:cxnLst/>
              <a:rect l="0" t="0" r="0" b="0"/>
              <a:pathLst>
                <a:path w="133350" h="162562">
                  <a:moveTo>
                    <a:pt x="0" y="161291"/>
                  </a:moveTo>
                  <a:lnTo>
                    <a:pt x="0" y="152400"/>
                  </a:lnTo>
                  <a:lnTo>
                    <a:pt x="0" y="142241"/>
                  </a:lnTo>
                  <a:lnTo>
                    <a:pt x="0" y="132080"/>
                  </a:lnTo>
                  <a:lnTo>
                    <a:pt x="1270" y="120650"/>
                  </a:lnTo>
                  <a:lnTo>
                    <a:pt x="2540" y="110491"/>
                  </a:lnTo>
                  <a:lnTo>
                    <a:pt x="3810" y="100330"/>
                  </a:lnTo>
                  <a:lnTo>
                    <a:pt x="6350" y="90170"/>
                  </a:lnTo>
                  <a:lnTo>
                    <a:pt x="8890" y="78741"/>
                  </a:lnTo>
                  <a:lnTo>
                    <a:pt x="10160" y="68580"/>
                  </a:lnTo>
                  <a:lnTo>
                    <a:pt x="11429" y="57150"/>
                  </a:lnTo>
                  <a:lnTo>
                    <a:pt x="12699" y="46991"/>
                  </a:lnTo>
                  <a:lnTo>
                    <a:pt x="13970" y="38100"/>
                  </a:lnTo>
                  <a:lnTo>
                    <a:pt x="16509" y="27941"/>
                  </a:lnTo>
                  <a:lnTo>
                    <a:pt x="17779" y="19050"/>
                  </a:lnTo>
                  <a:lnTo>
                    <a:pt x="21589" y="16511"/>
                  </a:lnTo>
                  <a:lnTo>
                    <a:pt x="26670" y="19050"/>
                  </a:lnTo>
                  <a:lnTo>
                    <a:pt x="30479" y="26670"/>
                  </a:lnTo>
                  <a:lnTo>
                    <a:pt x="33019" y="36830"/>
                  </a:lnTo>
                  <a:lnTo>
                    <a:pt x="34289" y="45720"/>
                  </a:lnTo>
                  <a:lnTo>
                    <a:pt x="38099" y="54611"/>
                  </a:lnTo>
                  <a:lnTo>
                    <a:pt x="40639" y="63500"/>
                  </a:lnTo>
                  <a:lnTo>
                    <a:pt x="44449" y="72391"/>
                  </a:lnTo>
                  <a:lnTo>
                    <a:pt x="48259" y="81280"/>
                  </a:lnTo>
                  <a:lnTo>
                    <a:pt x="52069" y="90170"/>
                  </a:lnTo>
                  <a:lnTo>
                    <a:pt x="55879" y="99061"/>
                  </a:lnTo>
                  <a:lnTo>
                    <a:pt x="60959" y="106680"/>
                  </a:lnTo>
                  <a:lnTo>
                    <a:pt x="66039" y="113030"/>
                  </a:lnTo>
                  <a:lnTo>
                    <a:pt x="72389" y="118111"/>
                  </a:lnTo>
                  <a:lnTo>
                    <a:pt x="77469" y="124461"/>
                  </a:lnTo>
                  <a:lnTo>
                    <a:pt x="82549" y="132080"/>
                  </a:lnTo>
                  <a:lnTo>
                    <a:pt x="85089" y="139700"/>
                  </a:lnTo>
                  <a:lnTo>
                    <a:pt x="88899" y="147320"/>
                  </a:lnTo>
                  <a:lnTo>
                    <a:pt x="92709" y="154941"/>
                  </a:lnTo>
                  <a:lnTo>
                    <a:pt x="97789" y="161291"/>
                  </a:lnTo>
                  <a:lnTo>
                    <a:pt x="102869" y="162561"/>
                  </a:lnTo>
                  <a:lnTo>
                    <a:pt x="106679" y="158750"/>
                  </a:lnTo>
                  <a:lnTo>
                    <a:pt x="107949" y="151130"/>
                  </a:lnTo>
                  <a:lnTo>
                    <a:pt x="109219" y="143511"/>
                  </a:lnTo>
                  <a:lnTo>
                    <a:pt x="109219" y="135891"/>
                  </a:lnTo>
                  <a:lnTo>
                    <a:pt x="110489" y="128270"/>
                  </a:lnTo>
                  <a:lnTo>
                    <a:pt x="111759" y="118111"/>
                  </a:lnTo>
                  <a:lnTo>
                    <a:pt x="113029" y="107950"/>
                  </a:lnTo>
                  <a:lnTo>
                    <a:pt x="115569" y="97791"/>
                  </a:lnTo>
                  <a:lnTo>
                    <a:pt x="116839" y="88900"/>
                  </a:lnTo>
                  <a:lnTo>
                    <a:pt x="119379" y="78741"/>
                  </a:lnTo>
                  <a:lnTo>
                    <a:pt x="119379" y="67311"/>
                  </a:lnTo>
                  <a:lnTo>
                    <a:pt x="120649" y="58420"/>
                  </a:lnTo>
                  <a:lnTo>
                    <a:pt x="120649" y="49530"/>
                  </a:lnTo>
                  <a:lnTo>
                    <a:pt x="120649" y="40641"/>
                  </a:lnTo>
                  <a:lnTo>
                    <a:pt x="121919" y="30480"/>
                  </a:lnTo>
                  <a:lnTo>
                    <a:pt x="124459" y="20320"/>
                  </a:lnTo>
                  <a:lnTo>
                    <a:pt x="126999" y="10161"/>
                  </a:lnTo>
                  <a:lnTo>
                    <a:pt x="13334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ihandform 79">
              <a:extLst>
                <a:ext uri="{FF2B5EF4-FFF2-40B4-BE49-F238E27FC236}">
                  <a16:creationId xmlns:a16="http://schemas.microsoft.com/office/drawing/2014/main" id="{C940FD39-D657-45D5-B2C2-649DD3575D32}"/>
                </a:ext>
              </a:extLst>
            </p:cNvPr>
            <p:cNvSpPr/>
            <p:nvPr/>
          </p:nvSpPr>
          <p:spPr>
            <a:xfrm>
              <a:off x="1508008" y="4214712"/>
              <a:ext cx="11090" cy="149375"/>
            </a:xfrm>
            <a:custGeom>
              <a:avLst/>
              <a:gdLst/>
              <a:ahLst/>
              <a:cxnLst/>
              <a:rect l="0" t="0" r="0" b="0"/>
              <a:pathLst>
                <a:path w="11430" h="149860">
                  <a:moveTo>
                    <a:pt x="0" y="0"/>
                  </a:moveTo>
                  <a:lnTo>
                    <a:pt x="0" y="8889"/>
                  </a:lnTo>
                  <a:lnTo>
                    <a:pt x="2540" y="16509"/>
                  </a:lnTo>
                  <a:lnTo>
                    <a:pt x="3810" y="26669"/>
                  </a:lnTo>
                  <a:lnTo>
                    <a:pt x="5079" y="36830"/>
                  </a:lnTo>
                  <a:lnTo>
                    <a:pt x="7620" y="46989"/>
                  </a:lnTo>
                  <a:lnTo>
                    <a:pt x="8890" y="55880"/>
                  </a:lnTo>
                  <a:lnTo>
                    <a:pt x="10160" y="64769"/>
                  </a:lnTo>
                  <a:lnTo>
                    <a:pt x="10160" y="71119"/>
                  </a:lnTo>
                  <a:lnTo>
                    <a:pt x="11429" y="78739"/>
                  </a:lnTo>
                  <a:lnTo>
                    <a:pt x="11429" y="87630"/>
                  </a:lnTo>
                  <a:lnTo>
                    <a:pt x="11429" y="96519"/>
                  </a:lnTo>
                  <a:lnTo>
                    <a:pt x="11429" y="104139"/>
                  </a:lnTo>
                  <a:lnTo>
                    <a:pt x="11429" y="111759"/>
                  </a:lnTo>
                  <a:lnTo>
                    <a:pt x="11429" y="119380"/>
                  </a:lnTo>
                  <a:lnTo>
                    <a:pt x="11429" y="127000"/>
                  </a:lnTo>
                  <a:lnTo>
                    <a:pt x="11429" y="134619"/>
                  </a:lnTo>
                  <a:lnTo>
                    <a:pt x="11429" y="140969"/>
                  </a:lnTo>
                  <a:lnTo>
                    <a:pt x="11429" y="148589"/>
                  </a:lnTo>
                  <a:lnTo>
                    <a:pt x="11429" y="149859"/>
                  </a:lnTo>
                  <a:lnTo>
                    <a:pt x="11429" y="1435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ihandform 80">
              <a:extLst>
                <a:ext uri="{FF2B5EF4-FFF2-40B4-BE49-F238E27FC236}">
                  <a16:creationId xmlns:a16="http://schemas.microsoft.com/office/drawing/2014/main" id="{3F7048D5-69FE-4204-BFC3-799885C6CF1E}"/>
                </a:ext>
              </a:extLst>
            </p:cNvPr>
            <p:cNvSpPr/>
            <p:nvPr/>
          </p:nvSpPr>
          <p:spPr>
            <a:xfrm>
              <a:off x="1508008" y="4195642"/>
              <a:ext cx="114065" cy="171623"/>
            </a:xfrm>
            <a:custGeom>
              <a:avLst/>
              <a:gdLst/>
              <a:ahLst/>
              <a:cxnLst/>
              <a:rect l="0" t="0" r="0" b="0"/>
              <a:pathLst>
                <a:path w="114300" h="171451">
                  <a:moveTo>
                    <a:pt x="0" y="19050"/>
                  </a:moveTo>
                  <a:lnTo>
                    <a:pt x="6350" y="15239"/>
                  </a:lnTo>
                  <a:lnTo>
                    <a:pt x="12699" y="12700"/>
                  </a:lnTo>
                  <a:lnTo>
                    <a:pt x="21589" y="10159"/>
                  </a:lnTo>
                  <a:lnTo>
                    <a:pt x="30479" y="7619"/>
                  </a:lnTo>
                  <a:lnTo>
                    <a:pt x="39369" y="3809"/>
                  </a:lnTo>
                  <a:lnTo>
                    <a:pt x="48259" y="0"/>
                  </a:lnTo>
                  <a:lnTo>
                    <a:pt x="58419" y="0"/>
                  </a:lnTo>
                  <a:lnTo>
                    <a:pt x="67309" y="1269"/>
                  </a:lnTo>
                  <a:lnTo>
                    <a:pt x="76199" y="5080"/>
                  </a:lnTo>
                  <a:lnTo>
                    <a:pt x="83819" y="10159"/>
                  </a:lnTo>
                  <a:lnTo>
                    <a:pt x="91439" y="15239"/>
                  </a:lnTo>
                  <a:lnTo>
                    <a:pt x="97789" y="21589"/>
                  </a:lnTo>
                  <a:lnTo>
                    <a:pt x="104139" y="30480"/>
                  </a:lnTo>
                  <a:lnTo>
                    <a:pt x="107949" y="39369"/>
                  </a:lnTo>
                  <a:lnTo>
                    <a:pt x="111759" y="49530"/>
                  </a:lnTo>
                  <a:lnTo>
                    <a:pt x="113029" y="59689"/>
                  </a:lnTo>
                  <a:lnTo>
                    <a:pt x="114299" y="71119"/>
                  </a:lnTo>
                  <a:lnTo>
                    <a:pt x="113029" y="81280"/>
                  </a:lnTo>
                  <a:lnTo>
                    <a:pt x="111759" y="91439"/>
                  </a:lnTo>
                  <a:lnTo>
                    <a:pt x="109219" y="100330"/>
                  </a:lnTo>
                  <a:lnTo>
                    <a:pt x="105409" y="110489"/>
                  </a:lnTo>
                  <a:lnTo>
                    <a:pt x="100329" y="118109"/>
                  </a:lnTo>
                  <a:lnTo>
                    <a:pt x="95249" y="125730"/>
                  </a:lnTo>
                  <a:lnTo>
                    <a:pt x="90169" y="132080"/>
                  </a:lnTo>
                  <a:lnTo>
                    <a:pt x="85089" y="138430"/>
                  </a:lnTo>
                  <a:lnTo>
                    <a:pt x="78739" y="144780"/>
                  </a:lnTo>
                  <a:lnTo>
                    <a:pt x="73659" y="149859"/>
                  </a:lnTo>
                  <a:lnTo>
                    <a:pt x="67309" y="156209"/>
                  </a:lnTo>
                  <a:lnTo>
                    <a:pt x="62229" y="161289"/>
                  </a:lnTo>
                  <a:lnTo>
                    <a:pt x="54609" y="166369"/>
                  </a:lnTo>
                  <a:lnTo>
                    <a:pt x="46989" y="168909"/>
                  </a:lnTo>
                  <a:lnTo>
                    <a:pt x="36829" y="171450"/>
                  </a:lnTo>
                  <a:lnTo>
                    <a:pt x="24129" y="171450"/>
                  </a:lnTo>
                  <a:lnTo>
                    <a:pt x="6350" y="1689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ihandform 81">
              <a:extLst>
                <a:ext uri="{FF2B5EF4-FFF2-40B4-BE49-F238E27FC236}">
                  <a16:creationId xmlns:a16="http://schemas.microsoft.com/office/drawing/2014/main" id="{A4BE70A3-3C8B-4E58-BCB4-73E5DB26B411}"/>
                </a:ext>
              </a:extLst>
            </p:cNvPr>
            <p:cNvSpPr/>
            <p:nvPr/>
          </p:nvSpPr>
          <p:spPr>
            <a:xfrm>
              <a:off x="1522266" y="4399047"/>
              <a:ext cx="110896" cy="220884"/>
            </a:xfrm>
            <a:custGeom>
              <a:avLst/>
              <a:gdLst/>
              <a:ahLst/>
              <a:cxnLst/>
              <a:rect l="0" t="0" r="0" b="0"/>
              <a:pathLst>
                <a:path w="110490" h="222251">
                  <a:moveTo>
                    <a:pt x="38100" y="0"/>
                  </a:moveTo>
                  <a:lnTo>
                    <a:pt x="41909" y="0"/>
                  </a:lnTo>
                  <a:lnTo>
                    <a:pt x="36829" y="1269"/>
                  </a:lnTo>
                  <a:lnTo>
                    <a:pt x="29209" y="3809"/>
                  </a:lnTo>
                  <a:lnTo>
                    <a:pt x="21589" y="7619"/>
                  </a:lnTo>
                  <a:lnTo>
                    <a:pt x="15239" y="11430"/>
                  </a:lnTo>
                  <a:lnTo>
                    <a:pt x="8890" y="19050"/>
                  </a:lnTo>
                  <a:lnTo>
                    <a:pt x="5080" y="26669"/>
                  </a:lnTo>
                  <a:lnTo>
                    <a:pt x="1270" y="36830"/>
                  </a:lnTo>
                  <a:lnTo>
                    <a:pt x="0" y="46989"/>
                  </a:lnTo>
                  <a:lnTo>
                    <a:pt x="1270" y="55880"/>
                  </a:lnTo>
                  <a:lnTo>
                    <a:pt x="3809" y="64769"/>
                  </a:lnTo>
                  <a:lnTo>
                    <a:pt x="7620" y="72389"/>
                  </a:lnTo>
                  <a:lnTo>
                    <a:pt x="12700" y="78739"/>
                  </a:lnTo>
                  <a:lnTo>
                    <a:pt x="17779" y="83819"/>
                  </a:lnTo>
                  <a:lnTo>
                    <a:pt x="25400" y="87630"/>
                  </a:lnTo>
                  <a:lnTo>
                    <a:pt x="33019" y="92709"/>
                  </a:lnTo>
                  <a:lnTo>
                    <a:pt x="40639" y="96519"/>
                  </a:lnTo>
                  <a:lnTo>
                    <a:pt x="48259" y="99059"/>
                  </a:lnTo>
                  <a:lnTo>
                    <a:pt x="57149" y="101600"/>
                  </a:lnTo>
                  <a:lnTo>
                    <a:pt x="66039" y="104139"/>
                  </a:lnTo>
                  <a:lnTo>
                    <a:pt x="74929" y="107950"/>
                  </a:lnTo>
                  <a:lnTo>
                    <a:pt x="83819" y="110489"/>
                  </a:lnTo>
                  <a:lnTo>
                    <a:pt x="90169" y="115569"/>
                  </a:lnTo>
                  <a:lnTo>
                    <a:pt x="95249" y="121919"/>
                  </a:lnTo>
                  <a:lnTo>
                    <a:pt x="100329" y="128269"/>
                  </a:lnTo>
                  <a:lnTo>
                    <a:pt x="104139" y="135889"/>
                  </a:lnTo>
                  <a:lnTo>
                    <a:pt x="107949" y="143509"/>
                  </a:lnTo>
                  <a:lnTo>
                    <a:pt x="110489" y="152400"/>
                  </a:lnTo>
                  <a:lnTo>
                    <a:pt x="110489" y="161289"/>
                  </a:lnTo>
                  <a:lnTo>
                    <a:pt x="107949" y="170180"/>
                  </a:lnTo>
                  <a:lnTo>
                    <a:pt x="105409" y="179069"/>
                  </a:lnTo>
                  <a:lnTo>
                    <a:pt x="102869" y="186689"/>
                  </a:lnTo>
                  <a:lnTo>
                    <a:pt x="99059" y="194309"/>
                  </a:lnTo>
                  <a:lnTo>
                    <a:pt x="92709" y="199389"/>
                  </a:lnTo>
                  <a:lnTo>
                    <a:pt x="86359" y="204469"/>
                  </a:lnTo>
                  <a:lnTo>
                    <a:pt x="80009" y="209550"/>
                  </a:lnTo>
                  <a:lnTo>
                    <a:pt x="72389" y="213359"/>
                  </a:lnTo>
                  <a:lnTo>
                    <a:pt x="64769" y="217169"/>
                  </a:lnTo>
                  <a:lnTo>
                    <a:pt x="55879" y="220980"/>
                  </a:lnTo>
                  <a:lnTo>
                    <a:pt x="46989" y="222250"/>
                  </a:lnTo>
                  <a:lnTo>
                    <a:pt x="36829" y="222250"/>
                  </a:lnTo>
                  <a:lnTo>
                    <a:pt x="27939" y="219709"/>
                  </a:lnTo>
                  <a:lnTo>
                    <a:pt x="19050" y="215900"/>
                  </a:lnTo>
                  <a:lnTo>
                    <a:pt x="11430" y="207009"/>
                  </a:lnTo>
                  <a:lnTo>
                    <a:pt x="3809" y="19050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ihandform 82">
              <a:extLst>
                <a:ext uri="{FF2B5EF4-FFF2-40B4-BE49-F238E27FC236}">
                  <a16:creationId xmlns:a16="http://schemas.microsoft.com/office/drawing/2014/main" id="{DE4D280E-8D9D-440E-BB58-72AAF531013D}"/>
                </a:ext>
              </a:extLst>
            </p:cNvPr>
            <p:cNvSpPr/>
            <p:nvPr/>
          </p:nvSpPr>
          <p:spPr>
            <a:xfrm>
              <a:off x="1519098" y="4658069"/>
              <a:ext cx="0" cy="122361"/>
            </a:xfrm>
            <a:custGeom>
              <a:avLst/>
              <a:gdLst/>
              <a:ahLst/>
              <a:cxnLst/>
              <a:rect l="0" t="0" r="0" b="0"/>
              <a:pathLst>
                <a:path w="1" h="121920">
                  <a:moveTo>
                    <a:pt x="0" y="0"/>
                  </a:moveTo>
                  <a:lnTo>
                    <a:pt x="0" y="8889"/>
                  </a:lnTo>
                  <a:lnTo>
                    <a:pt x="0" y="19050"/>
                  </a:lnTo>
                  <a:lnTo>
                    <a:pt x="0" y="29209"/>
                  </a:lnTo>
                  <a:lnTo>
                    <a:pt x="0" y="40639"/>
                  </a:lnTo>
                  <a:lnTo>
                    <a:pt x="0" y="52069"/>
                  </a:lnTo>
                  <a:lnTo>
                    <a:pt x="0" y="63500"/>
                  </a:lnTo>
                  <a:lnTo>
                    <a:pt x="0" y="74930"/>
                  </a:lnTo>
                  <a:lnTo>
                    <a:pt x="0" y="86359"/>
                  </a:lnTo>
                  <a:lnTo>
                    <a:pt x="0" y="97789"/>
                  </a:lnTo>
                  <a:lnTo>
                    <a:pt x="0" y="109219"/>
                  </a:lnTo>
                  <a:lnTo>
                    <a:pt x="0" y="118109"/>
                  </a:lnTo>
                  <a:lnTo>
                    <a:pt x="0" y="121919"/>
                  </a:lnTo>
                  <a:lnTo>
                    <a:pt x="0" y="11556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ihandform 83">
              <a:extLst>
                <a:ext uri="{FF2B5EF4-FFF2-40B4-BE49-F238E27FC236}">
                  <a16:creationId xmlns:a16="http://schemas.microsoft.com/office/drawing/2014/main" id="{6F0308B3-C539-40ED-B81B-D6E6AEE68564}"/>
                </a:ext>
              </a:extLst>
            </p:cNvPr>
            <p:cNvSpPr/>
            <p:nvPr/>
          </p:nvSpPr>
          <p:spPr>
            <a:xfrm>
              <a:off x="1514345" y="4640590"/>
              <a:ext cx="64954" cy="6356"/>
            </a:xfrm>
            <a:custGeom>
              <a:avLst/>
              <a:gdLst/>
              <a:ahLst/>
              <a:cxnLst/>
              <a:rect l="0" t="0" r="0" b="0"/>
              <a:pathLst>
                <a:path w="64770" h="6351">
                  <a:moveTo>
                    <a:pt x="0" y="0"/>
                  </a:moveTo>
                  <a:lnTo>
                    <a:pt x="8889" y="2540"/>
                  </a:lnTo>
                  <a:lnTo>
                    <a:pt x="19049" y="3811"/>
                  </a:lnTo>
                  <a:lnTo>
                    <a:pt x="29209" y="3811"/>
                  </a:lnTo>
                  <a:lnTo>
                    <a:pt x="39369" y="3811"/>
                  </a:lnTo>
                  <a:lnTo>
                    <a:pt x="49529" y="3811"/>
                  </a:lnTo>
                  <a:lnTo>
                    <a:pt x="58419" y="5081"/>
                  </a:lnTo>
                  <a:lnTo>
                    <a:pt x="64769" y="5081"/>
                  </a:lnTo>
                  <a:lnTo>
                    <a:pt x="63499" y="635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ihandform 84">
              <a:extLst>
                <a:ext uri="{FF2B5EF4-FFF2-40B4-BE49-F238E27FC236}">
                  <a16:creationId xmlns:a16="http://schemas.microsoft.com/office/drawing/2014/main" id="{C3FC166A-52AF-45C2-84AD-FF9656080098}"/>
                </a:ext>
              </a:extLst>
            </p:cNvPr>
            <p:cNvSpPr/>
            <p:nvPr/>
          </p:nvSpPr>
          <p:spPr>
            <a:xfrm>
              <a:off x="1519098" y="4688263"/>
              <a:ext cx="52279" cy="22247"/>
            </a:xfrm>
            <a:custGeom>
              <a:avLst/>
              <a:gdLst/>
              <a:ahLst/>
              <a:cxnLst/>
              <a:rect l="0" t="0" r="0" b="0"/>
              <a:pathLst>
                <a:path w="52071" h="22861">
                  <a:moveTo>
                    <a:pt x="0" y="0"/>
                  </a:moveTo>
                  <a:lnTo>
                    <a:pt x="3811" y="5080"/>
                  </a:lnTo>
                  <a:lnTo>
                    <a:pt x="11431" y="7621"/>
                  </a:lnTo>
                  <a:lnTo>
                    <a:pt x="19050" y="10160"/>
                  </a:lnTo>
                  <a:lnTo>
                    <a:pt x="27941" y="12700"/>
                  </a:lnTo>
                  <a:lnTo>
                    <a:pt x="38100" y="16510"/>
                  </a:lnTo>
                  <a:lnTo>
                    <a:pt x="52070" y="2286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ihandform 85">
              <a:extLst>
                <a:ext uri="{FF2B5EF4-FFF2-40B4-BE49-F238E27FC236}">
                  <a16:creationId xmlns:a16="http://schemas.microsoft.com/office/drawing/2014/main" id="{E72B6CB8-0646-4B53-A3DF-65D28A44885F}"/>
                </a:ext>
              </a:extLst>
            </p:cNvPr>
            <p:cNvSpPr/>
            <p:nvPr/>
          </p:nvSpPr>
          <p:spPr>
            <a:xfrm>
              <a:off x="1514345" y="4762950"/>
              <a:ext cx="91886" cy="28604"/>
            </a:xfrm>
            <a:custGeom>
              <a:avLst/>
              <a:gdLst/>
              <a:ahLst/>
              <a:cxnLst/>
              <a:rect l="0" t="0" r="0" b="0"/>
              <a:pathLst>
                <a:path w="91440" h="27942">
                  <a:moveTo>
                    <a:pt x="0" y="0"/>
                  </a:moveTo>
                  <a:lnTo>
                    <a:pt x="1270" y="7620"/>
                  </a:lnTo>
                  <a:lnTo>
                    <a:pt x="6350" y="11430"/>
                  </a:lnTo>
                  <a:lnTo>
                    <a:pt x="15239" y="13970"/>
                  </a:lnTo>
                  <a:lnTo>
                    <a:pt x="24129" y="15241"/>
                  </a:lnTo>
                  <a:lnTo>
                    <a:pt x="34289" y="16511"/>
                  </a:lnTo>
                  <a:lnTo>
                    <a:pt x="44449" y="17780"/>
                  </a:lnTo>
                  <a:lnTo>
                    <a:pt x="54609" y="20320"/>
                  </a:lnTo>
                  <a:lnTo>
                    <a:pt x="64769" y="21591"/>
                  </a:lnTo>
                  <a:lnTo>
                    <a:pt x="76199" y="24130"/>
                  </a:lnTo>
                  <a:lnTo>
                    <a:pt x="91439" y="2794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2" name="Freihandform 86">
              <a:extLst>
                <a:ext uri="{FF2B5EF4-FFF2-40B4-BE49-F238E27FC236}">
                  <a16:creationId xmlns:a16="http://schemas.microsoft.com/office/drawing/2014/main" id="{6FF366F8-D6C4-4ECA-9D09-A2CBAD13587A}"/>
                </a:ext>
              </a:extLst>
            </p:cNvPr>
            <p:cNvSpPr/>
            <p:nvPr/>
          </p:nvSpPr>
          <p:spPr>
            <a:xfrm>
              <a:off x="1560288" y="4855118"/>
              <a:ext cx="9505" cy="150965"/>
            </a:xfrm>
            <a:custGeom>
              <a:avLst/>
              <a:gdLst/>
              <a:ahLst/>
              <a:cxnLst/>
              <a:rect l="0" t="0" r="0" b="0"/>
              <a:pathLst>
                <a:path w="10161" h="151130">
                  <a:moveTo>
                    <a:pt x="0" y="0"/>
                  </a:moveTo>
                  <a:lnTo>
                    <a:pt x="2540" y="6350"/>
                  </a:lnTo>
                  <a:lnTo>
                    <a:pt x="6350" y="13970"/>
                  </a:lnTo>
                  <a:lnTo>
                    <a:pt x="8890" y="21589"/>
                  </a:lnTo>
                  <a:lnTo>
                    <a:pt x="10160" y="31750"/>
                  </a:lnTo>
                  <a:lnTo>
                    <a:pt x="10160" y="41909"/>
                  </a:lnTo>
                  <a:lnTo>
                    <a:pt x="8890" y="52070"/>
                  </a:lnTo>
                  <a:lnTo>
                    <a:pt x="7620" y="60959"/>
                  </a:lnTo>
                  <a:lnTo>
                    <a:pt x="7620" y="71120"/>
                  </a:lnTo>
                  <a:lnTo>
                    <a:pt x="6350" y="81279"/>
                  </a:lnTo>
                  <a:lnTo>
                    <a:pt x="6350" y="88900"/>
                  </a:lnTo>
                  <a:lnTo>
                    <a:pt x="6350" y="96520"/>
                  </a:lnTo>
                  <a:lnTo>
                    <a:pt x="6350" y="102870"/>
                  </a:lnTo>
                  <a:lnTo>
                    <a:pt x="6350" y="110489"/>
                  </a:lnTo>
                  <a:lnTo>
                    <a:pt x="6350" y="118109"/>
                  </a:lnTo>
                  <a:lnTo>
                    <a:pt x="5080" y="125729"/>
                  </a:lnTo>
                  <a:lnTo>
                    <a:pt x="5080" y="134620"/>
                  </a:lnTo>
                  <a:lnTo>
                    <a:pt x="5080" y="144779"/>
                  </a:lnTo>
                  <a:lnTo>
                    <a:pt x="3810" y="151129"/>
                  </a:lnTo>
                  <a:lnTo>
                    <a:pt x="0" y="15112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3" name="Freihandform 87">
              <a:extLst>
                <a:ext uri="{FF2B5EF4-FFF2-40B4-BE49-F238E27FC236}">
                  <a16:creationId xmlns:a16="http://schemas.microsoft.com/office/drawing/2014/main" id="{B798B41A-C8C2-4DF6-BC09-ABB408012788}"/>
                </a:ext>
              </a:extLst>
            </p:cNvPr>
            <p:cNvSpPr/>
            <p:nvPr/>
          </p:nvSpPr>
          <p:spPr>
            <a:xfrm>
              <a:off x="1485828" y="4842405"/>
              <a:ext cx="179019" cy="12713"/>
            </a:xfrm>
            <a:custGeom>
              <a:avLst/>
              <a:gdLst/>
              <a:ahLst/>
              <a:cxnLst/>
              <a:rect l="0" t="0" r="0" b="0"/>
              <a:pathLst>
                <a:path w="179070" h="11431">
                  <a:moveTo>
                    <a:pt x="0" y="0"/>
                  </a:moveTo>
                  <a:lnTo>
                    <a:pt x="8889" y="0"/>
                  </a:lnTo>
                  <a:lnTo>
                    <a:pt x="19049" y="0"/>
                  </a:lnTo>
                  <a:lnTo>
                    <a:pt x="29209" y="0"/>
                  </a:lnTo>
                  <a:lnTo>
                    <a:pt x="40639" y="0"/>
                  </a:lnTo>
                  <a:lnTo>
                    <a:pt x="52069" y="0"/>
                  </a:lnTo>
                  <a:lnTo>
                    <a:pt x="63499" y="0"/>
                  </a:lnTo>
                  <a:lnTo>
                    <a:pt x="73659" y="1269"/>
                  </a:lnTo>
                  <a:lnTo>
                    <a:pt x="83819" y="2539"/>
                  </a:lnTo>
                  <a:lnTo>
                    <a:pt x="93979" y="3809"/>
                  </a:lnTo>
                  <a:lnTo>
                    <a:pt x="105409" y="5080"/>
                  </a:lnTo>
                  <a:lnTo>
                    <a:pt x="115569" y="5080"/>
                  </a:lnTo>
                  <a:lnTo>
                    <a:pt x="126999" y="6350"/>
                  </a:lnTo>
                  <a:lnTo>
                    <a:pt x="138429" y="6350"/>
                  </a:lnTo>
                  <a:lnTo>
                    <a:pt x="149859" y="6350"/>
                  </a:lnTo>
                  <a:lnTo>
                    <a:pt x="162559" y="7619"/>
                  </a:lnTo>
                  <a:lnTo>
                    <a:pt x="179069" y="1143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14" name="Gruppieren 105">
            <a:extLst>
              <a:ext uri="{FF2B5EF4-FFF2-40B4-BE49-F238E27FC236}">
                <a16:creationId xmlns:a16="http://schemas.microsoft.com/office/drawing/2014/main" id="{42FFA236-9DEB-446C-8F7C-9CB1FCCF753A}"/>
              </a:ext>
            </a:extLst>
          </p:cNvPr>
          <p:cNvGrpSpPr>
            <a:grpSpLocks/>
          </p:cNvGrpSpPr>
          <p:nvPr/>
        </p:nvGrpSpPr>
        <p:grpSpPr bwMode="auto">
          <a:xfrm>
            <a:off x="3372306" y="4795291"/>
            <a:ext cx="519510" cy="558045"/>
            <a:chOff x="2586438" y="3576160"/>
            <a:chExt cx="577017" cy="620613"/>
          </a:xfrm>
        </p:grpSpPr>
        <p:sp>
          <p:nvSpPr>
            <p:cNvPr id="115" name="Freihandform 89">
              <a:extLst>
                <a:ext uri="{FF2B5EF4-FFF2-40B4-BE49-F238E27FC236}">
                  <a16:creationId xmlns:a16="http://schemas.microsoft.com/office/drawing/2014/main" id="{E7CC2F76-6A84-4A6C-A2C6-28D0E6AF4AE3}"/>
                </a:ext>
              </a:extLst>
            </p:cNvPr>
            <p:cNvSpPr/>
            <p:nvPr/>
          </p:nvSpPr>
          <p:spPr>
            <a:xfrm>
              <a:off x="2645090" y="4126934"/>
              <a:ext cx="79261" cy="69839"/>
            </a:xfrm>
            <a:custGeom>
              <a:avLst/>
              <a:gdLst/>
              <a:ahLst/>
              <a:cxnLst/>
              <a:rect l="0" t="0" r="0" b="0"/>
              <a:pathLst>
                <a:path w="78931" h="69361">
                  <a:moveTo>
                    <a:pt x="3885" y="88"/>
                  </a:moveTo>
                  <a:lnTo>
                    <a:pt x="0" y="0"/>
                  </a:lnTo>
                  <a:lnTo>
                    <a:pt x="1416" y="4930"/>
                  </a:lnTo>
                  <a:lnTo>
                    <a:pt x="6348" y="11223"/>
                  </a:lnTo>
                  <a:lnTo>
                    <a:pt x="13656" y="18172"/>
                  </a:lnTo>
                  <a:lnTo>
                    <a:pt x="21837" y="25417"/>
                  </a:lnTo>
                  <a:lnTo>
                    <a:pt x="30047" y="32211"/>
                  </a:lnTo>
                  <a:lnTo>
                    <a:pt x="38095" y="38378"/>
                  </a:lnTo>
                  <a:lnTo>
                    <a:pt x="46060" y="44622"/>
                  </a:lnTo>
                  <a:lnTo>
                    <a:pt x="54785" y="51465"/>
                  </a:lnTo>
                  <a:lnTo>
                    <a:pt x="65299" y="59433"/>
                  </a:lnTo>
                  <a:lnTo>
                    <a:pt x="78930" y="6936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ihandform 90">
              <a:extLst>
                <a:ext uri="{FF2B5EF4-FFF2-40B4-BE49-F238E27FC236}">
                  <a16:creationId xmlns:a16="http://schemas.microsoft.com/office/drawing/2014/main" id="{3E4E20C4-664E-4FDC-A4B0-D23458F8C9BC}"/>
                </a:ext>
              </a:extLst>
            </p:cNvPr>
            <p:cNvSpPr/>
            <p:nvPr/>
          </p:nvSpPr>
          <p:spPr>
            <a:xfrm>
              <a:off x="2586438" y="4030113"/>
              <a:ext cx="79261" cy="142852"/>
            </a:xfrm>
            <a:custGeom>
              <a:avLst/>
              <a:gdLst/>
              <a:ahLst/>
              <a:cxnLst/>
              <a:rect l="0" t="0" r="0" b="0"/>
              <a:pathLst>
                <a:path w="79314" h="143581">
                  <a:moveTo>
                    <a:pt x="5517" y="143580"/>
                  </a:moveTo>
                  <a:lnTo>
                    <a:pt x="2945" y="136760"/>
                  </a:lnTo>
                  <a:lnTo>
                    <a:pt x="1495" y="128145"/>
                  </a:lnTo>
                  <a:lnTo>
                    <a:pt x="705" y="119954"/>
                  </a:lnTo>
                  <a:lnTo>
                    <a:pt x="296" y="112566"/>
                  </a:lnTo>
                  <a:lnTo>
                    <a:pt x="75" y="105422"/>
                  </a:lnTo>
                  <a:lnTo>
                    <a:pt x="0" y="96409"/>
                  </a:lnTo>
                  <a:lnTo>
                    <a:pt x="620" y="85712"/>
                  </a:lnTo>
                  <a:lnTo>
                    <a:pt x="2004" y="74371"/>
                  </a:lnTo>
                  <a:lnTo>
                    <a:pt x="3446" y="62840"/>
                  </a:lnTo>
                  <a:lnTo>
                    <a:pt x="5156" y="51294"/>
                  </a:lnTo>
                  <a:lnTo>
                    <a:pt x="7802" y="40050"/>
                  </a:lnTo>
                  <a:lnTo>
                    <a:pt x="11951" y="29708"/>
                  </a:lnTo>
                  <a:lnTo>
                    <a:pt x="17537" y="20396"/>
                  </a:lnTo>
                  <a:lnTo>
                    <a:pt x="24384" y="12107"/>
                  </a:lnTo>
                  <a:lnTo>
                    <a:pt x="32626" y="5274"/>
                  </a:lnTo>
                  <a:lnTo>
                    <a:pt x="41503" y="1039"/>
                  </a:lnTo>
                  <a:lnTo>
                    <a:pt x="50229" y="0"/>
                  </a:lnTo>
                  <a:lnTo>
                    <a:pt x="58472" y="2146"/>
                  </a:lnTo>
                  <a:lnTo>
                    <a:pt x="65116" y="7328"/>
                  </a:lnTo>
                  <a:lnTo>
                    <a:pt x="69825" y="14734"/>
                  </a:lnTo>
                  <a:lnTo>
                    <a:pt x="73533" y="23019"/>
                  </a:lnTo>
                  <a:lnTo>
                    <a:pt x="76395" y="31978"/>
                  </a:lnTo>
                  <a:lnTo>
                    <a:pt x="78280" y="41792"/>
                  </a:lnTo>
                  <a:lnTo>
                    <a:pt x="79313" y="52259"/>
                  </a:lnTo>
                  <a:lnTo>
                    <a:pt x="79196" y="62546"/>
                  </a:lnTo>
                  <a:lnTo>
                    <a:pt x="78065" y="72373"/>
                  </a:lnTo>
                  <a:lnTo>
                    <a:pt x="76747" y="82307"/>
                  </a:lnTo>
                  <a:lnTo>
                    <a:pt x="74858" y="92249"/>
                  </a:lnTo>
                  <a:lnTo>
                    <a:pt x="70944" y="102787"/>
                  </a:lnTo>
                  <a:lnTo>
                    <a:pt x="63243" y="11471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ihandform 91">
              <a:extLst>
                <a:ext uri="{FF2B5EF4-FFF2-40B4-BE49-F238E27FC236}">
                  <a16:creationId xmlns:a16="http://schemas.microsoft.com/office/drawing/2014/main" id="{A8DF03AD-4C33-4870-9BF6-F4D645BFF84D}"/>
                </a:ext>
              </a:extLst>
            </p:cNvPr>
            <p:cNvSpPr/>
            <p:nvPr/>
          </p:nvSpPr>
          <p:spPr>
            <a:xfrm>
              <a:off x="2684721" y="4076142"/>
              <a:ext cx="39630" cy="60315"/>
            </a:xfrm>
            <a:custGeom>
              <a:avLst/>
              <a:gdLst/>
              <a:ahLst/>
              <a:cxnLst/>
              <a:rect l="0" t="0" r="0" b="0"/>
              <a:pathLst>
                <a:path w="40410" h="60921">
                  <a:moveTo>
                    <a:pt x="0" y="34637"/>
                  </a:moveTo>
                  <a:lnTo>
                    <a:pt x="1101" y="42901"/>
                  </a:lnTo>
                  <a:lnTo>
                    <a:pt x="4859" y="49143"/>
                  </a:lnTo>
                  <a:lnTo>
                    <a:pt x="10252" y="54341"/>
                  </a:lnTo>
                  <a:lnTo>
                    <a:pt x="16154" y="58738"/>
                  </a:lnTo>
                  <a:lnTo>
                    <a:pt x="17413" y="60920"/>
                  </a:lnTo>
                  <a:lnTo>
                    <a:pt x="14283" y="60128"/>
                  </a:lnTo>
                  <a:lnTo>
                    <a:pt x="9700" y="56692"/>
                  </a:lnTo>
                  <a:lnTo>
                    <a:pt x="5127" y="51406"/>
                  </a:lnTo>
                  <a:lnTo>
                    <a:pt x="1804" y="45207"/>
                  </a:lnTo>
                  <a:lnTo>
                    <a:pt x="2294" y="38547"/>
                  </a:lnTo>
                  <a:lnTo>
                    <a:pt x="6075" y="32694"/>
                  </a:lnTo>
                  <a:lnTo>
                    <a:pt x="11672" y="27804"/>
                  </a:lnTo>
                  <a:lnTo>
                    <a:pt x="18379" y="22694"/>
                  </a:lnTo>
                  <a:lnTo>
                    <a:pt x="27311" y="14478"/>
                  </a:lnTo>
                  <a:lnTo>
                    <a:pt x="4040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ihandform 92">
              <a:extLst>
                <a:ext uri="{FF2B5EF4-FFF2-40B4-BE49-F238E27FC236}">
                  <a16:creationId xmlns:a16="http://schemas.microsoft.com/office/drawing/2014/main" id="{2BD3B65B-9A1D-4893-8AC4-B614394E3362}"/>
                </a:ext>
              </a:extLst>
            </p:cNvPr>
            <p:cNvSpPr/>
            <p:nvPr/>
          </p:nvSpPr>
          <p:spPr>
            <a:xfrm>
              <a:off x="2724351" y="4041223"/>
              <a:ext cx="58653" cy="52380"/>
            </a:xfrm>
            <a:custGeom>
              <a:avLst/>
              <a:gdLst/>
              <a:ahLst/>
              <a:cxnLst/>
              <a:rect l="0" t="0" r="0" b="0"/>
              <a:pathLst>
                <a:path w="57728" h="51955">
                  <a:moveTo>
                    <a:pt x="0" y="0"/>
                  </a:moveTo>
                  <a:lnTo>
                    <a:pt x="3146" y="6220"/>
                  </a:lnTo>
                  <a:lnTo>
                    <a:pt x="6803" y="12563"/>
                  </a:lnTo>
                  <a:lnTo>
                    <a:pt x="11488" y="18468"/>
                  </a:lnTo>
                  <a:lnTo>
                    <a:pt x="16669" y="24298"/>
                  </a:lnTo>
                  <a:lnTo>
                    <a:pt x="21926" y="30304"/>
                  </a:lnTo>
                  <a:lnTo>
                    <a:pt x="27690" y="35943"/>
                  </a:lnTo>
                  <a:lnTo>
                    <a:pt x="34503" y="41033"/>
                  </a:lnTo>
                  <a:lnTo>
                    <a:pt x="43815" y="46217"/>
                  </a:lnTo>
                  <a:lnTo>
                    <a:pt x="57727" y="51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ihandform 93">
              <a:extLst>
                <a:ext uri="{FF2B5EF4-FFF2-40B4-BE49-F238E27FC236}">
                  <a16:creationId xmlns:a16="http://schemas.microsoft.com/office/drawing/2014/main" id="{86E1D95A-2FD7-4EC3-B8E5-B73B28EBEA42}"/>
                </a:ext>
              </a:extLst>
            </p:cNvPr>
            <p:cNvSpPr/>
            <p:nvPr/>
          </p:nvSpPr>
          <p:spPr>
            <a:xfrm>
              <a:off x="2684721" y="3977733"/>
              <a:ext cx="0" cy="4762"/>
            </a:xfrm>
            <a:custGeom>
              <a:avLst/>
              <a:gdLst/>
              <a:ahLst/>
              <a:cxnLst/>
              <a:rect l="0" t="0" r="0" b="0"/>
              <a:pathLst>
                <a:path w="1" h="5774">
                  <a:moveTo>
                    <a:pt x="0" y="0"/>
                  </a:moveTo>
                  <a:lnTo>
                    <a:pt x="0" y="577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ihandform 94">
              <a:extLst>
                <a:ext uri="{FF2B5EF4-FFF2-40B4-BE49-F238E27FC236}">
                  <a16:creationId xmlns:a16="http://schemas.microsoft.com/office/drawing/2014/main" id="{EE9C4A0D-9533-421A-9884-0ADA5B55F9F8}"/>
                </a:ext>
              </a:extLst>
            </p:cNvPr>
            <p:cNvSpPr/>
            <p:nvPr/>
          </p:nvSpPr>
          <p:spPr>
            <a:xfrm>
              <a:off x="2730692" y="3982495"/>
              <a:ext cx="85601" cy="47617"/>
            </a:xfrm>
            <a:custGeom>
              <a:avLst/>
              <a:gdLst/>
              <a:ahLst/>
              <a:cxnLst/>
              <a:rect l="0" t="0" r="0" b="0"/>
              <a:pathLst>
                <a:path w="86276" h="46888">
                  <a:moveTo>
                    <a:pt x="0" y="11800"/>
                  </a:moveTo>
                  <a:lnTo>
                    <a:pt x="6244" y="18571"/>
                  </a:lnTo>
                  <a:lnTo>
                    <a:pt x="12910" y="26793"/>
                  </a:lnTo>
                  <a:lnTo>
                    <a:pt x="19908" y="35331"/>
                  </a:lnTo>
                  <a:lnTo>
                    <a:pt x="26555" y="43272"/>
                  </a:lnTo>
                  <a:lnTo>
                    <a:pt x="32454" y="46887"/>
                  </a:lnTo>
                  <a:lnTo>
                    <a:pt x="35280" y="45245"/>
                  </a:lnTo>
                  <a:lnTo>
                    <a:pt x="35043" y="40324"/>
                  </a:lnTo>
                  <a:lnTo>
                    <a:pt x="33319" y="33553"/>
                  </a:lnTo>
                  <a:lnTo>
                    <a:pt x="31628" y="25190"/>
                  </a:lnTo>
                  <a:lnTo>
                    <a:pt x="31172" y="15614"/>
                  </a:lnTo>
                  <a:lnTo>
                    <a:pt x="32664" y="6423"/>
                  </a:lnTo>
                  <a:lnTo>
                    <a:pt x="37345" y="792"/>
                  </a:lnTo>
                  <a:lnTo>
                    <a:pt x="43778" y="0"/>
                  </a:lnTo>
                  <a:lnTo>
                    <a:pt x="50789" y="2327"/>
                  </a:lnTo>
                  <a:lnTo>
                    <a:pt x="58113" y="6166"/>
                  </a:lnTo>
                  <a:lnTo>
                    <a:pt x="65488" y="11306"/>
                  </a:lnTo>
                  <a:lnTo>
                    <a:pt x="71671" y="18149"/>
                  </a:lnTo>
                  <a:lnTo>
                    <a:pt x="76451" y="26425"/>
                  </a:lnTo>
                  <a:lnTo>
                    <a:pt x="81090" y="35099"/>
                  </a:lnTo>
                  <a:lnTo>
                    <a:pt x="86275" y="4379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ihandform 95">
              <a:extLst>
                <a:ext uri="{FF2B5EF4-FFF2-40B4-BE49-F238E27FC236}">
                  <a16:creationId xmlns:a16="http://schemas.microsoft.com/office/drawing/2014/main" id="{B2F64E7C-7C45-4100-92AF-F3DBF06A0AD1}"/>
                </a:ext>
              </a:extLst>
            </p:cNvPr>
            <p:cNvSpPr/>
            <p:nvPr/>
          </p:nvSpPr>
          <p:spPr>
            <a:xfrm>
              <a:off x="2794100" y="3925354"/>
              <a:ext cx="103039" cy="60315"/>
            </a:xfrm>
            <a:custGeom>
              <a:avLst/>
              <a:gdLst/>
              <a:ahLst/>
              <a:cxnLst/>
              <a:rect l="0" t="0" r="0" b="0"/>
              <a:pathLst>
                <a:path w="103910" h="60518">
                  <a:moveTo>
                    <a:pt x="0" y="11651"/>
                  </a:moveTo>
                  <a:lnTo>
                    <a:pt x="3673" y="6004"/>
                  </a:lnTo>
                  <a:lnTo>
                    <a:pt x="8885" y="1864"/>
                  </a:lnTo>
                  <a:lnTo>
                    <a:pt x="15048" y="0"/>
                  </a:lnTo>
                  <a:lnTo>
                    <a:pt x="21204" y="1045"/>
                  </a:lnTo>
                  <a:lnTo>
                    <a:pt x="26721" y="4689"/>
                  </a:lnTo>
                  <a:lnTo>
                    <a:pt x="31581" y="10198"/>
                  </a:lnTo>
                  <a:lnTo>
                    <a:pt x="35987" y="17423"/>
                  </a:lnTo>
                  <a:lnTo>
                    <a:pt x="40126" y="25959"/>
                  </a:lnTo>
                  <a:lnTo>
                    <a:pt x="44121" y="34834"/>
                  </a:lnTo>
                  <a:lnTo>
                    <a:pt x="48064" y="43995"/>
                  </a:lnTo>
                  <a:lnTo>
                    <a:pt x="52271" y="52659"/>
                  </a:lnTo>
                  <a:lnTo>
                    <a:pt x="57354" y="58385"/>
                  </a:lnTo>
                  <a:lnTo>
                    <a:pt x="63429" y="60517"/>
                  </a:lnTo>
                  <a:lnTo>
                    <a:pt x="70218" y="59721"/>
                  </a:lnTo>
                  <a:lnTo>
                    <a:pt x="77437" y="56500"/>
                  </a:lnTo>
                  <a:lnTo>
                    <a:pt x="84869" y="52043"/>
                  </a:lnTo>
                  <a:lnTo>
                    <a:pt x="92094" y="46673"/>
                  </a:lnTo>
                  <a:lnTo>
                    <a:pt x="98627" y="38083"/>
                  </a:lnTo>
                  <a:lnTo>
                    <a:pt x="103909" y="2319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ihandform 96">
              <a:extLst>
                <a:ext uri="{FF2B5EF4-FFF2-40B4-BE49-F238E27FC236}">
                  <a16:creationId xmlns:a16="http://schemas.microsoft.com/office/drawing/2014/main" id="{11C3D65D-6F1D-48F7-A726-F94BED810ACE}"/>
                </a:ext>
              </a:extLst>
            </p:cNvPr>
            <p:cNvSpPr/>
            <p:nvPr/>
          </p:nvSpPr>
          <p:spPr>
            <a:xfrm>
              <a:off x="2800441" y="3907894"/>
              <a:ext cx="50727" cy="28570"/>
            </a:xfrm>
            <a:custGeom>
              <a:avLst/>
              <a:gdLst/>
              <a:ahLst/>
              <a:cxnLst/>
              <a:rect l="0" t="0" r="0" b="0"/>
              <a:pathLst>
                <a:path w="51955" h="28865">
                  <a:moveTo>
                    <a:pt x="0" y="28864"/>
                  </a:moveTo>
                  <a:lnTo>
                    <a:pt x="6244" y="25214"/>
                  </a:lnTo>
                  <a:lnTo>
                    <a:pt x="12910" y="20325"/>
                  </a:lnTo>
                  <a:lnTo>
                    <a:pt x="19970" y="15317"/>
                  </a:lnTo>
                  <a:lnTo>
                    <a:pt x="27665" y="10571"/>
                  </a:lnTo>
                  <a:lnTo>
                    <a:pt x="37621" y="5612"/>
                  </a:lnTo>
                  <a:lnTo>
                    <a:pt x="51954"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ihandform 97">
              <a:extLst>
                <a:ext uri="{FF2B5EF4-FFF2-40B4-BE49-F238E27FC236}">
                  <a16:creationId xmlns:a16="http://schemas.microsoft.com/office/drawing/2014/main" id="{463A172F-6860-4AAC-9613-E9A25929DCA1}"/>
                </a:ext>
              </a:extLst>
            </p:cNvPr>
            <p:cNvSpPr/>
            <p:nvPr/>
          </p:nvSpPr>
          <p:spPr>
            <a:xfrm>
              <a:off x="2874947" y="3879324"/>
              <a:ext cx="31704" cy="36507"/>
            </a:xfrm>
            <a:custGeom>
              <a:avLst/>
              <a:gdLst/>
              <a:ahLst/>
              <a:cxnLst/>
              <a:rect l="0" t="0" r="0" b="0"/>
              <a:pathLst>
                <a:path w="31410" h="36117">
                  <a:moveTo>
                    <a:pt x="0" y="0"/>
                  </a:moveTo>
                  <a:lnTo>
                    <a:pt x="3649" y="5716"/>
                  </a:lnTo>
                  <a:lnTo>
                    <a:pt x="8537" y="10828"/>
                  </a:lnTo>
                  <a:lnTo>
                    <a:pt x="13609" y="16410"/>
                  </a:lnTo>
                  <a:lnTo>
                    <a:pt x="19010" y="22727"/>
                  </a:lnTo>
                  <a:lnTo>
                    <a:pt x="24881" y="29342"/>
                  </a:lnTo>
                  <a:lnTo>
                    <a:pt x="31409" y="3611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ihandform 98">
              <a:extLst>
                <a:ext uri="{FF2B5EF4-FFF2-40B4-BE49-F238E27FC236}">
                  <a16:creationId xmlns:a16="http://schemas.microsoft.com/office/drawing/2014/main" id="{172C367B-0125-4D7A-80D5-F084A37F9BED}"/>
                </a:ext>
              </a:extLst>
            </p:cNvPr>
            <p:cNvSpPr/>
            <p:nvPr/>
          </p:nvSpPr>
          <p:spPr>
            <a:xfrm>
              <a:off x="2840072" y="3815834"/>
              <a:ext cx="12682" cy="12698"/>
            </a:xfrm>
            <a:custGeom>
              <a:avLst/>
              <a:gdLst/>
              <a:ahLst/>
              <a:cxnLst/>
              <a:rect l="0" t="0" r="0" b="0"/>
              <a:pathLst>
                <a:path w="12701" h="12701">
                  <a:moveTo>
                    <a:pt x="0" y="0"/>
                  </a:moveTo>
                  <a:lnTo>
                    <a:pt x="12700" y="1270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ihandform 99">
              <a:extLst>
                <a:ext uri="{FF2B5EF4-FFF2-40B4-BE49-F238E27FC236}">
                  <a16:creationId xmlns:a16="http://schemas.microsoft.com/office/drawing/2014/main" id="{1817CF58-3AF6-43BA-8735-642342DC0BA1}"/>
                </a:ext>
              </a:extLst>
            </p:cNvPr>
            <p:cNvSpPr/>
            <p:nvPr/>
          </p:nvSpPr>
          <p:spPr>
            <a:xfrm>
              <a:off x="2903480" y="3817422"/>
              <a:ext cx="80845" cy="136503"/>
            </a:xfrm>
            <a:custGeom>
              <a:avLst/>
              <a:gdLst/>
              <a:ahLst/>
              <a:cxnLst/>
              <a:rect l="0" t="0" r="0" b="0"/>
              <a:pathLst>
                <a:path w="80759" h="135832">
                  <a:moveTo>
                    <a:pt x="0" y="26509"/>
                  </a:moveTo>
                  <a:lnTo>
                    <a:pt x="1101" y="35325"/>
                  </a:lnTo>
                  <a:lnTo>
                    <a:pt x="4858" y="43446"/>
                  </a:lnTo>
                  <a:lnTo>
                    <a:pt x="10251" y="51403"/>
                  </a:lnTo>
                  <a:lnTo>
                    <a:pt x="16547" y="59727"/>
                  </a:lnTo>
                  <a:lnTo>
                    <a:pt x="22206" y="67189"/>
                  </a:lnTo>
                  <a:lnTo>
                    <a:pt x="28267" y="74912"/>
                  </a:lnTo>
                  <a:lnTo>
                    <a:pt x="34870" y="83100"/>
                  </a:lnTo>
                  <a:lnTo>
                    <a:pt x="41077" y="91194"/>
                  </a:lnTo>
                  <a:lnTo>
                    <a:pt x="47145" y="98491"/>
                  </a:lnTo>
                  <a:lnTo>
                    <a:pt x="53602" y="104931"/>
                  </a:lnTo>
                  <a:lnTo>
                    <a:pt x="60529" y="111380"/>
                  </a:lnTo>
                  <a:lnTo>
                    <a:pt x="67654" y="118692"/>
                  </a:lnTo>
                  <a:lnTo>
                    <a:pt x="73729" y="125525"/>
                  </a:lnTo>
                  <a:lnTo>
                    <a:pt x="79493" y="132000"/>
                  </a:lnTo>
                  <a:lnTo>
                    <a:pt x="80758" y="135831"/>
                  </a:lnTo>
                  <a:lnTo>
                    <a:pt x="77368" y="135127"/>
                  </a:lnTo>
                  <a:lnTo>
                    <a:pt x="71665" y="130996"/>
                  </a:lnTo>
                  <a:lnTo>
                    <a:pt x="65527" y="125030"/>
                  </a:lnTo>
                  <a:lnTo>
                    <a:pt x="59639" y="118154"/>
                  </a:lnTo>
                  <a:lnTo>
                    <a:pt x="53576" y="110780"/>
                  </a:lnTo>
                  <a:lnTo>
                    <a:pt x="47651" y="102531"/>
                  </a:lnTo>
                  <a:lnTo>
                    <a:pt x="42314" y="93158"/>
                  </a:lnTo>
                  <a:lnTo>
                    <a:pt x="37566" y="82938"/>
                  </a:lnTo>
                  <a:lnTo>
                    <a:pt x="33221" y="72803"/>
                  </a:lnTo>
                  <a:lnTo>
                    <a:pt x="29114" y="63364"/>
                  </a:lnTo>
                  <a:lnTo>
                    <a:pt x="25199" y="54554"/>
                  </a:lnTo>
                  <a:lnTo>
                    <a:pt x="22018" y="45548"/>
                  </a:lnTo>
                  <a:lnTo>
                    <a:pt x="19898" y="35792"/>
                  </a:lnTo>
                  <a:lnTo>
                    <a:pt x="18723" y="25383"/>
                  </a:lnTo>
                  <a:lnTo>
                    <a:pt x="18833" y="15228"/>
                  </a:lnTo>
                  <a:lnTo>
                    <a:pt x="20895" y="6717"/>
                  </a:lnTo>
                  <a:lnTo>
                    <a:pt x="25722" y="1605"/>
                  </a:lnTo>
                  <a:lnTo>
                    <a:pt x="32507" y="0"/>
                  </a:lnTo>
                  <a:lnTo>
                    <a:pt x="39767" y="1134"/>
                  </a:lnTo>
                  <a:lnTo>
                    <a:pt x="46323" y="4611"/>
                  </a:lnTo>
                  <a:lnTo>
                    <a:pt x="51864" y="9900"/>
                  </a:lnTo>
                  <a:lnTo>
                    <a:pt x="56358" y="16617"/>
                  </a:lnTo>
                  <a:lnTo>
                    <a:pt x="59439" y="24864"/>
                  </a:lnTo>
                  <a:lnTo>
                    <a:pt x="60622" y="34471"/>
                  </a:lnTo>
                  <a:lnTo>
                    <a:pt x="60240" y="45006"/>
                  </a:lnTo>
                  <a:lnTo>
                    <a:pt x="59502" y="54351"/>
                  </a:lnTo>
                  <a:lnTo>
                    <a:pt x="58910" y="62368"/>
                  </a:lnTo>
                  <a:lnTo>
                    <a:pt x="58241" y="69641"/>
                  </a:lnTo>
                  <a:lnTo>
                    <a:pt x="57234" y="76550"/>
                  </a:lnTo>
                  <a:lnTo>
                    <a:pt x="54960" y="84084"/>
                  </a:lnTo>
                  <a:lnTo>
                    <a:pt x="49943" y="88908"/>
                  </a:lnTo>
                  <a:lnTo>
                    <a:pt x="43137" y="88197"/>
                  </a:lnTo>
                  <a:lnTo>
                    <a:pt x="34636" y="784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ihandform 100">
              <a:extLst>
                <a:ext uri="{FF2B5EF4-FFF2-40B4-BE49-F238E27FC236}">
                  <a16:creationId xmlns:a16="http://schemas.microsoft.com/office/drawing/2014/main" id="{CF45A07D-718F-4286-BCAC-A6D6DF5AA087}"/>
                </a:ext>
              </a:extLst>
            </p:cNvPr>
            <p:cNvSpPr/>
            <p:nvPr/>
          </p:nvSpPr>
          <p:spPr>
            <a:xfrm>
              <a:off x="2973230" y="3787263"/>
              <a:ext cx="63408" cy="66664"/>
            </a:xfrm>
            <a:custGeom>
              <a:avLst/>
              <a:gdLst/>
              <a:ahLst/>
              <a:cxnLst/>
              <a:rect l="0" t="0" r="0" b="0"/>
              <a:pathLst>
                <a:path w="63501" h="66620">
                  <a:moveTo>
                    <a:pt x="0" y="0"/>
                  </a:moveTo>
                  <a:lnTo>
                    <a:pt x="3122" y="6244"/>
                  </a:lnTo>
                  <a:lnTo>
                    <a:pt x="6456" y="12911"/>
                  </a:lnTo>
                  <a:lnTo>
                    <a:pt x="10049" y="19971"/>
                  </a:lnTo>
                  <a:lnTo>
                    <a:pt x="14450" y="27311"/>
                  </a:lnTo>
                  <a:lnTo>
                    <a:pt x="19964" y="34821"/>
                  </a:lnTo>
                  <a:lnTo>
                    <a:pt x="26389" y="42359"/>
                  </a:lnTo>
                  <a:lnTo>
                    <a:pt x="33377" y="49301"/>
                  </a:lnTo>
                  <a:lnTo>
                    <a:pt x="40399" y="55541"/>
                  </a:lnTo>
                  <a:lnTo>
                    <a:pt x="46765" y="61631"/>
                  </a:lnTo>
                  <a:lnTo>
                    <a:pt x="52836" y="66052"/>
                  </a:lnTo>
                  <a:lnTo>
                    <a:pt x="58469" y="66619"/>
                  </a:lnTo>
                  <a:lnTo>
                    <a:pt x="62504" y="64056"/>
                  </a:lnTo>
                  <a:lnTo>
                    <a:pt x="63500" y="57727"/>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ihandform 101">
              <a:extLst>
                <a:ext uri="{FF2B5EF4-FFF2-40B4-BE49-F238E27FC236}">
                  <a16:creationId xmlns:a16="http://schemas.microsoft.com/office/drawing/2014/main" id="{88854C64-E201-48D6-B5B1-24654587FAC7}"/>
                </a:ext>
              </a:extLst>
            </p:cNvPr>
            <p:cNvSpPr/>
            <p:nvPr/>
          </p:nvSpPr>
          <p:spPr>
            <a:xfrm>
              <a:off x="2932014" y="3734885"/>
              <a:ext cx="6341" cy="0"/>
            </a:xfrm>
            <a:custGeom>
              <a:avLst/>
              <a:gdLst/>
              <a:ahLst/>
              <a:cxnLst/>
              <a:rect l="0" t="0" r="0" b="0"/>
              <a:pathLst>
                <a:path w="5774" h="1">
                  <a:moveTo>
                    <a:pt x="0" y="0"/>
                  </a:moveTo>
                  <a:lnTo>
                    <a:pt x="5773"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8" name="Freihandform 102">
              <a:extLst>
                <a:ext uri="{FF2B5EF4-FFF2-40B4-BE49-F238E27FC236}">
                  <a16:creationId xmlns:a16="http://schemas.microsoft.com/office/drawing/2014/main" id="{46007B6F-FB34-4D37-BCE4-B8FEDE13226D}"/>
                </a:ext>
              </a:extLst>
            </p:cNvPr>
            <p:cNvSpPr/>
            <p:nvPr/>
          </p:nvSpPr>
          <p:spPr>
            <a:xfrm>
              <a:off x="3017616" y="3728536"/>
              <a:ext cx="76090" cy="61902"/>
            </a:xfrm>
            <a:custGeom>
              <a:avLst/>
              <a:gdLst/>
              <a:ahLst/>
              <a:cxnLst/>
              <a:rect l="0" t="0" r="0" b="0"/>
              <a:pathLst>
                <a:path w="76800" h="61751">
                  <a:moveTo>
                    <a:pt x="13300" y="51955"/>
                  </a:moveTo>
                  <a:lnTo>
                    <a:pt x="16422" y="45711"/>
                  </a:lnTo>
                  <a:lnTo>
                    <a:pt x="19755" y="39044"/>
                  </a:lnTo>
                  <a:lnTo>
                    <a:pt x="23158" y="31983"/>
                  </a:lnTo>
                  <a:lnTo>
                    <a:pt x="25342" y="24667"/>
                  </a:lnTo>
                  <a:lnTo>
                    <a:pt x="25256" y="17481"/>
                  </a:lnTo>
                  <a:lnTo>
                    <a:pt x="22589" y="11224"/>
                  </a:lnTo>
                  <a:lnTo>
                    <a:pt x="17846" y="7279"/>
                  </a:lnTo>
                  <a:lnTo>
                    <a:pt x="12054" y="6382"/>
                  </a:lnTo>
                  <a:lnTo>
                    <a:pt x="6452" y="8597"/>
                  </a:lnTo>
                  <a:lnTo>
                    <a:pt x="2157" y="13811"/>
                  </a:lnTo>
                  <a:lnTo>
                    <a:pt x="0" y="21233"/>
                  </a:lnTo>
                  <a:lnTo>
                    <a:pt x="829" y="29461"/>
                  </a:lnTo>
                  <a:lnTo>
                    <a:pt x="4406" y="37669"/>
                  </a:lnTo>
                  <a:lnTo>
                    <a:pt x="9842" y="45402"/>
                  </a:lnTo>
                  <a:lnTo>
                    <a:pt x="16426" y="52025"/>
                  </a:lnTo>
                  <a:lnTo>
                    <a:pt x="24265" y="56884"/>
                  </a:lnTo>
                  <a:lnTo>
                    <a:pt x="33432" y="59943"/>
                  </a:lnTo>
                  <a:lnTo>
                    <a:pt x="43552" y="61611"/>
                  </a:lnTo>
                  <a:lnTo>
                    <a:pt x="53591" y="61750"/>
                  </a:lnTo>
                  <a:lnTo>
                    <a:pt x="62359" y="59810"/>
                  </a:lnTo>
                  <a:lnTo>
                    <a:pt x="68659" y="54979"/>
                  </a:lnTo>
                  <a:lnTo>
                    <a:pt x="72491" y="47468"/>
                  </a:lnTo>
                  <a:lnTo>
                    <a:pt x="74620" y="37505"/>
                  </a:lnTo>
                  <a:lnTo>
                    <a:pt x="76018" y="22925"/>
                  </a:lnTo>
                  <a:lnTo>
                    <a:pt x="7679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29" name="Freihandform 103">
              <a:extLst>
                <a:ext uri="{FF2B5EF4-FFF2-40B4-BE49-F238E27FC236}">
                  <a16:creationId xmlns:a16="http://schemas.microsoft.com/office/drawing/2014/main" id="{83602DB6-9641-4352-8C9C-78A582667BCD}"/>
                </a:ext>
              </a:extLst>
            </p:cNvPr>
            <p:cNvSpPr/>
            <p:nvPr/>
          </p:nvSpPr>
          <p:spPr>
            <a:xfrm>
              <a:off x="3047734" y="3636475"/>
              <a:ext cx="69749" cy="58728"/>
            </a:xfrm>
            <a:custGeom>
              <a:avLst/>
              <a:gdLst/>
              <a:ahLst/>
              <a:cxnLst/>
              <a:rect l="0" t="0" r="0" b="0"/>
              <a:pathLst>
                <a:path w="69274" h="57728">
                  <a:moveTo>
                    <a:pt x="0" y="0"/>
                  </a:moveTo>
                  <a:lnTo>
                    <a:pt x="3673" y="5717"/>
                  </a:lnTo>
                  <a:lnTo>
                    <a:pt x="8885" y="10828"/>
                  </a:lnTo>
                  <a:lnTo>
                    <a:pt x="15111" y="16411"/>
                  </a:lnTo>
                  <a:lnTo>
                    <a:pt x="21999" y="22728"/>
                  </a:lnTo>
                  <a:lnTo>
                    <a:pt x="29274" y="29330"/>
                  </a:lnTo>
                  <a:lnTo>
                    <a:pt x="36759" y="35399"/>
                  </a:lnTo>
                  <a:lnTo>
                    <a:pt x="44708" y="40963"/>
                  </a:lnTo>
                  <a:lnTo>
                    <a:pt x="54836" y="47821"/>
                  </a:lnTo>
                  <a:lnTo>
                    <a:pt x="69273" y="57727"/>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0" name="Freihandform 104">
              <a:extLst>
                <a:ext uri="{FF2B5EF4-FFF2-40B4-BE49-F238E27FC236}">
                  <a16:creationId xmlns:a16="http://schemas.microsoft.com/office/drawing/2014/main" id="{C63C22A6-F8F1-40CD-9A93-4B1F78F2B7C7}"/>
                </a:ext>
              </a:extLst>
            </p:cNvPr>
            <p:cNvSpPr/>
            <p:nvPr/>
          </p:nvSpPr>
          <p:spPr>
            <a:xfrm>
              <a:off x="3071513" y="3576160"/>
              <a:ext cx="91942" cy="84124"/>
            </a:xfrm>
            <a:custGeom>
              <a:avLst/>
              <a:gdLst/>
              <a:ahLst/>
              <a:cxnLst/>
              <a:rect l="0" t="0" r="0" b="0"/>
              <a:pathLst>
                <a:path w="91880" h="83750">
                  <a:moveTo>
                    <a:pt x="5289" y="83749"/>
                  </a:moveTo>
                  <a:lnTo>
                    <a:pt x="2717" y="74382"/>
                  </a:lnTo>
                  <a:lnTo>
                    <a:pt x="1262" y="64382"/>
                  </a:lnTo>
                  <a:lnTo>
                    <a:pt x="429" y="53791"/>
                  </a:lnTo>
                  <a:lnTo>
                    <a:pt x="0" y="42804"/>
                  </a:lnTo>
                  <a:lnTo>
                    <a:pt x="89" y="31864"/>
                  </a:lnTo>
                  <a:lnTo>
                    <a:pt x="1190" y="21679"/>
                  </a:lnTo>
                  <a:lnTo>
                    <a:pt x="3375" y="12493"/>
                  </a:lnTo>
                  <a:lnTo>
                    <a:pt x="6736" y="4919"/>
                  </a:lnTo>
                  <a:lnTo>
                    <a:pt x="12572" y="712"/>
                  </a:lnTo>
                  <a:lnTo>
                    <a:pt x="19568" y="0"/>
                  </a:lnTo>
                  <a:lnTo>
                    <a:pt x="26175" y="2177"/>
                  </a:lnTo>
                  <a:lnTo>
                    <a:pt x="32209" y="6587"/>
                  </a:lnTo>
                  <a:lnTo>
                    <a:pt x="38308" y="12479"/>
                  </a:lnTo>
                  <a:lnTo>
                    <a:pt x="44261" y="19212"/>
                  </a:lnTo>
                  <a:lnTo>
                    <a:pt x="49919" y="26114"/>
                  </a:lnTo>
                  <a:lnTo>
                    <a:pt x="55883" y="32362"/>
                  </a:lnTo>
                  <a:lnTo>
                    <a:pt x="62420" y="37658"/>
                  </a:lnTo>
                  <a:lnTo>
                    <a:pt x="69224" y="41294"/>
                  </a:lnTo>
                  <a:lnTo>
                    <a:pt x="76176" y="40941"/>
                  </a:lnTo>
                  <a:lnTo>
                    <a:pt x="82102" y="37156"/>
                  </a:lnTo>
                  <a:lnTo>
                    <a:pt x="86328" y="30651"/>
                  </a:lnTo>
                  <a:lnTo>
                    <a:pt x="89573" y="21564"/>
                  </a:lnTo>
                  <a:lnTo>
                    <a:pt x="91879" y="870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31" name="Gruppieren 120">
            <a:extLst>
              <a:ext uri="{FF2B5EF4-FFF2-40B4-BE49-F238E27FC236}">
                <a16:creationId xmlns:a16="http://schemas.microsoft.com/office/drawing/2014/main" id="{051979DE-5C27-4885-84BB-E3661251AB90}"/>
              </a:ext>
            </a:extLst>
          </p:cNvPr>
          <p:cNvGrpSpPr>
            <a:grpSpLocks/>
          </p:cNvGrpSpPr>
          <p:nvPr/>
        </p:nvGrpSpPr>
        <p:grpSpPr bwMode="auto">
          <a:xfrm>
            <a:off x="5563097" y="4828117"/>
            <a:ext cx="616562" cy="208375"/>
            <a:chOff x="5022273" y="3613727"/>
            <a:chExt cx="686955" cy="230910"/>
          </a:xfrm>
        </p:grpSpPr>
        <p:sp>
          <p:nvSpPr>
            <p:cNvPr id="132" name="Freihandform 106">
              <a:extLst>
                <a:ext uri="{FF2B5EF4-FFF2-40B4-BE49-F238E27FC236}">
                  <a16:creationId xmlns:a16="http://schemas.microsoft.com/office/drawing/2014/main" id="{0F925DB6-E5A2-4AFA-B7BD-59B6391782EF}"/>
                </a:ext>
              </a:extLst>
            </p:cNvPr>
            <p:cNvSpPr/>
            <p:nvPr/>
          </p:nvSpPr>
          <p:spPr>
            <a:xfrm>
              <a:off x="5022273" y="3613727"/>
              <a:ext cx="213083" cy="121782"/>
            </a:xfrm>
            <a:custGeom>
              <a:avLst/>
              <a:gdLst/>
              <a:ahLst/>
              <a:cxnLst/>
              <a:rect l="0" t="0" r="0" b="0"/>
              <a:pathLst>
                <a:path w="213591" h="121531">
                  <a:moveTo>
                    <a:pt x="0" y="46182"/>
                  </a:moveTo>
                  <a:lnTo>
                    <a:pt x="6243" y="49854"/>
                  </a:lnTo>
                  <a:lnTo>
                    <a:pt x="12910" y="55067"/>
                  </a:lnTo>
                  <a:lnTo>
                    <a:pt x="19906" y="61293"/>
                  </a:lnTo>
                  <a:lnTo>
                    <a:pt x="26516" y="68181"/>
                  </a:lnTo>
                  <a:lnTo>
                    <a:pt x="32267" y="75456"/>
                  </a:lnTo>
                  <a:lnTo>
                    <a:pt x="37243" y="82940"/>
                  </a:lnTo>
                  <a:lnTo>
                    <a:pt x="41731" y="90509"/>
                  </a:lnTo>
                  <a:lnTo>
                    <a:pt x="46221" y="97832"/>
                  </a:lnTo>
                  <a:lnTo>
                    <a:pt x="51384" y="104351"/>
                  </a:lnTo>
                  <a:lnTo>
                    <a:pt x="56796" y="110455"/>
                  </a:lnTo>
                  <a:lnTo>
                    <a:pt x="61912" y="115560"/>
                  </a:lnTo>
                  <a:lnTo>
                    <a:pt x="66928" y="116404"/>
                  </a:lnTo>
                  <a:lnTo>
                    <a:pt x="70642" y="112475"/>
                  </a:lnTo>
                  <a:lnTo>
                    <a:pt x="72835" y="105251"/>
                  </a:lnTo>
                  <a:lnTo>
                    <a:pt x="74620" y="96609"/>
                  </a:lnTo>
                  <a:lnTo>
                    <a:pt x="77506" y="88516"/>
                  </a:lnTo>
                  <a:lnTo>
                    <a:pt x="80811" y="80555"/>
                  </a:lnTo>
                  <a:lnTo>
                    <a:pt x="83954" y="72288"/>
                  </a:lnTo>
                  <a:lnTo>
                    <a:pt x="87881" y="64735"/>
                  </a:lnTo>
                  <a:lnTo>
                    <a:pt x="92480" y="57866"/>
                  </a:lnTo>
                  <a:lnTo>
                    <a:pt x="97378" y="51880"/>
                  </a:lnTo>
                  <a:lnTo>
                    <a:pt x="102942" y="48405"/>
                  </a:lnTo>
                  <a:lnTo>
                    <a:pt x="109276" y="48389"/>
                  </a:lnTo>
                  <a:lnTo>
                    <a:pt x="115896" y="51421"/>
                  </a:lnTo>
                  <a:lnTo>
                    <a:pt x="122040" y="56539"/>
                  </a:lnTo>
                  <a:lnTo>
                    <a:pt x="128048" y="62889"/>
                  </a:lnTo>
                  <a:lnTo>
                    <a:pt x="134467" y="69907"/>
                  </a:lnTo>
                  <a:lnTo>
                    <a:pt x="141308" y="77272"/>
                  </a:lnTo>
                  <a:lnTo>
                    <a:pt x="147831" y="84809"/>
                  </a:lnTo>
                  <a:lnTo>
                    <a:pt x="153537" y="92430"/>
                  </a:lnTo>
                  <a:lnTo>
                    <a:pt x="158492" y="100091"/>
                  </a:lnTo>
                  <a:lnTo>
                    <a:pt x="162967" y="107747"/>
                  </a:lnTo>
                  <a:lnTo>
                    <a:pt x="167453" y="115113"/>
                  </a:lnTo>
                  <a:lnTo>
                    <a:pt x="172520" y="121117"/>
                  </a:lnTo>
                  <a:lnTo>
                    <a:pt x="176925" y="121530"/>
                  </a:lnTo>
                  <a:lnTo>
                    <a:pt x="180132" y="117307"/>
                  </a:lnTo>
                  <a:lnTo>
                    <a:pt x="182281" y="110309"/>
                  </a:lnTo>
                  <a:lnTo>
                    <a:pt x="184195" y="102003"/>
                  </a:lnTo>
                  <a:lnTo>
                    <a:pt x="186279" y="93235"/>
                  </a:lnTo>
                  <a:lnTo>
                    <a:pt x="188082" y="83844"/>
                  </a:lnTo>
                  <a:lnTo>
                    <a:pt x="189948" y="74337"/>
                  </a:lnTo>
                  <a:lnTo>
                    <a:pt x="192357" y="65284"/>
                  </a:lnTo>
                  <a:lnTo>
                    <a:pt x="195267" y="56687"/>
                  </a:lnTo>
                  <a:lnTo>
                    <a:pt x="197923" y="47817"/>
                  </a:lnTo>
                  <a:lnTo>
                    <a:pt x="200085" y="38441"/>
                  </a:lnTo>
                  <a:lnTo>
                    <a:pt x="202400" y="29215"/>
                  </a:lnTo>
                  <a:lnTo>
                    <a:pt x="205282" y="20340"/>
                  </a:lnTo>
                  <a:lnTo>
                    <a:pt x="208878" y="10895"/>
                  </a:lnTo>
                  <a:lnTo>
                    <a:pt x="213590"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ihandform 107">
              <a:extLst>
                <a:ext uri="{FF2B5EF4-FFF2-40B4-BE49-F238E27FC236}">
                  <a16:creationId xmlns:a16="http://schemas.microsoft.com/office/drawing/2014/main" id="{73A8880D-E63B-438A-B187-17BE57220DDC}"/>
                </a:ext>
              </a:extLst>
            </p:cNvPr>
            <p:cNvSpPr/>
            <p:nvPr/>
          </p:nvSpPr>
          <p:spPr>
            <a:xfrm>
              <a:off x="5244897" y="3624799"/>
              <a:ext cx="9541" cy="99639"/>
            </a:xfrm>
            <a:custGeom>
              <a:avLst/>
              <a:gdLst/>
              <a:ahLst/>
              <a:cxnLst/>
              <a:rect l="0" t="0" r="0" b="0"/>
              <a:pathLst>
                <a:path w="10955" h="98688">
                  <a:moveTo>
                    <a:pt x="8911" y="0"/>
                  </a:moveTo>
                  <a:lnTo>
                    <a:pt x="10954" y="6794"/>
                  </a:lnTo>
                  <a:lnTo>
                    <a:pt x="10853" y="15340"/>
                  </a:lnTo>
                  <a:lnTo>
                    <a:pt x="10190" y="24935"/>
                  </a:lnTo>
                  <a:lnTo>
                    <a:pt x="9416" y="33764"/>
                  </a:lnTo>
                  <a:lnTo>
                    <a:pt x="8458" y="41892"/>
                  </a:lnTo>
                  <a:lnTo>
                    <a:pt x="7290" y="50007"/>
                  </a:lnTo>
                  <a:lnTo>
                    <a:pt x="6164" y="57916"/>
                  </a:lnTo>
                  <a:lnTo>
                    <a:pt x="5259" y="65373"/>
                  </a:lnTo>
                  <a:lnTo>
                    <a:pt x="4522" y="72539"/>
                  </a:lnTo>
                  <a:lnTo>
                    <a:pt x="3275" y="80914"/>
                  </a:lnTo>
                  <a:lnTo>
                    <a:pt x="1449" y="90228"/>
                  </a:lnTo>
                  <a:lnTo>
                    <a:pt x="0" y="98687"/>
                  </a:lnTo>
                  <a:lnTo>
                    <a:pt x="125" y="98550"/>
                  </a:lnTo>
                  <a:lnTo>
                    <a:pt x="3138" y="80817"/>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ihandform 108">
              <a:extLst>
                <a:ext uri="{FF2B5EF4-FFF2-40B4-BE49-F238E27FC236}">
                  <a16:creationId xmlns:a16="http://schemas.microsoft.com/office/drawing/2014/main" id="{29EEBE98-2F7E-47A9-B673-FEFE55C8ACDA}"/>
                </a:ext>
              </a:extLst>
            </p:cNvPr>
            <p:cNvSpPr/>
            <p:nvPr/>
          </p:nvSpPr>
          <p:spPr>
            <a:xfrm>
              <a:off x="5248078" y="3624799"/>
              <a:ext cx="92230" cy="41121"/>
            </a:xfrm>
            <a:custGeom>
              <a:avLst/>
              <a:gdLst/>
              <a:ahLst/>
              <a:cxnLst/>
              <a:rect l="0" t="0" r="0" b="0"/>
              <a:pathLst>
                <a:path w="92364" h="40409">
                  <a:moveTo>
                    <a:pt x="0" y="0"/>
                  </a:moveTo>
                  <a:lnTo>
                    <a:pt x="8839" y="526"/>
                  </a:lnTo>
                  <a:lnTo>
                    <a:pt x="17284" y="2081"/>
                  </a:lnTo>
                  <a:lnTo>
                    <a:pt x="26333" y="3623"/>
                  </a:lnTo>
                  <a:lnTo>
                    <a:pt x="35636" y="5353"/>
                  </a:lnTo>
                  <a:lnTo>
                    <a:pt x="44882" y="7695"/>
                  </a:lnTo>
                  <a:lnTo>
                    <a:pt x="54501" y="10634"/>
                  </a:lnTo>
                  <a:lnTo>
                    <a:pt x="64114" y="13982"/>
                  </a:lnTo>
                  <a:lnTo>
                    <a:pt x="73217" y="17570"/>
                  </a:lnTo>
                  <a:lnTo>
                    <a:pt x="81564" y="21715"/>
                  </a:lnTo>
                  <a:lnTo>
                    <a:pt x="88364" y="28476"/>
                  </a:lnTo>
                  <a:lnTo>
                    <a:pt x="92363" y="40408"/>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ihandform 109">
              <a:extLst>
                <a:ext uri="{FF2B5EF4-FFF2-40B4-BE49-F238E27FC236}">
                  <a16:creationId xmlns:a16="http://schemas.microsoft.com/office/drawing/2014/main" id="{57D03976-C548-4239-ADB4-2754D4B1324D}"/>
                </a:ext>
              </a:extLst>
            </p:cNvPr>
            <p:cNvSpPr/>
            <p:nvPr/>
          </p:nvSpPr>
          <p:spPr>
            <a:xfrm>
              <a:off x="5259209" y="3665919"/>
              <a:ext cx="52475" cy="39539"/>
            </a:xfrm>
            <a:custGeom>
              <a:avLst/>
              <a:gdLst/>
              <a:ahLst/>
              <a:cxnLst/>
              <a:rect l="0" t="0" r="0" b="0"/>
              <a:pathLst>
                <a:path w="51955" h="40409">
                  <a:moveTo>
                    <a:pt x="0" y="0"/>
                  </a:moveTo>
                  <a:lnTo>
                    <a:pt x="6243" y="3145"/>
                  </a:lnTo>
                  <a:lnTo>
                    <a:pt x="12910" y="6802"/>
                  </a:lnTo>
                  <a:lnTo>
                    <a:pt x="19970" y="11487"/>
                  </a:lnTo>
                  <a:lnTo>
                    <a:pt x="27310" y="16644"/>
                  </a:lnTo>
                  <a:lnTo>
                    <a:pt x="34890" y="21943"/>
                  </a:lnTo>
                  <a:lnTo>
                    <a:pt x="42966" y="29155"/>
                  </a:lnTo>
                  <a:lnTo>
                    <a:pt x="51954" y="40408"/>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ihandform 110">
              <a:extLst>
                <a:ext uri="{FF2B5EF4-FFF2-40B4-BE49-F238E27FC236}">
                  <a16:creationId xmlns:a16="http://schemas.microsoft.com/office/drawing/2014/main" id="{AC01F520-9D4E-4482-892F-0FAFF320BF22}"/>
                </a:ext>
              </a:extLst>
            </p:cNvPr>
            <p:cNvSpPr/>
            <p:nvPr/>
          </p:nvSpPr>
          <p:spPr>
            <a:xfrm>
              <a:off x="5241717" y="3740253"/>
              <a:ext cx="92230" cy="34795"/>
            </a:xfrm>
            <a:custGeom>
              <a:avLst/>
              <a:gdLst/>
              <a:ahLst/>
              <a:cxnLst/>
              <a:rect l="0" t="0" r="0" b="0"/>
              <a:pathLst>
                <a:path w="92365" h="34637">
                  <a:moveTo>
                    <a:pt x="0" y="0"/>
                  </a:moveTo>
                  <a:lnTo>
                    <a:pt x="6267" y="3098"/>
                  </a:lnTo>
                  <a:lnTo>
                    <a:pt x="13258" y="6108"/>
                  </a:lnTo>
                  <a:lnTo>
                    <a:pt x="21473" y="8546"/>
                  </a:lnTo>
                  <a:lnTo>
                    <a:pt x="30300" y="11437"/>
                  </a:lnTo>
                  <a:lnTo>
                    <a:pt x="38989" y="15447"/>
                  </a:lnTo>
                  <a:lnTo>
                    <a:pt x="47335" y="19910"/>
                  </a:lnTo>
                  <a:lnTo>
                    <a:pt x="55429" y="24260"/>
                  </a:lnTo>
                  <a:lnTo>
                    <a:pt x="64034" y="28166"/>
                  </a:lnTo>
                  <a:lnTo>
                    <a:pt x="75447" y="31663"/>
                  </a:lnTo>
                  <a:lnTo>
                    <a:pt x="92364" y="3463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7" name="Freihandform 111">
              <a:extLst>
                <a:ext uri="{FF2B5EF4-FFF2-40B4-BE49-F238E27FC236}">
                  <a16:creationId xmlns:a16="http://schemas.microsoft.com/office/drawing/2014/main" id="{46BF7511-21B7-4F1F-AAD1-B7567DBAA848}"/>
                </a:ext>
              </a:extLst>
            </p:cNvPr>
            <p:cNvSpPr/>
            <p:nvPr/>
          </p:nvSpPr>
          <p:spPr>
            <a:xfrm>
              <a:off x="5362570" y="3683316"/>
              <a:ext cx="6361" cy="91731"/>
            </a:xfrm>
            <a:custGeom>
              <a:avLst/>
              <a:gdLst/>
              <a:ahLst/>
              <a:cxnLst/>
              <a:rect l="0" t="0" r="0" b="0"/>
              <a:pathLst>
                <a:path w="5774" h="92364">
                  <a:moveTo>
                    <a:pt x="5773" y="0"/>
                  </a:moveTo>
                  <a:lnTo>
                    <a:pt x="5772" y="8067"/>
                  </a:lnTo>
                  <a:lnTo>
                    <a:pt x="5772" y="16787"/>
                  </a:lnTo>
                  <a:lnTo>
                    <a:pt x="5748" y="24571"/>
                  </a:lnTo>
                  <a:lnTo>
                    <a:pt x="5475" y="31735"/>
                  </a:lnTo>
                  <a:lnTo>
                    <a:pt x="4786" y="38681"/>
                  </a:lnTo>
                  <a:lnTo>
                    <a:pt x="3466" y="47508"/>
                  </a:lnTo>
                  <a:lnTo>
                    <a:pt x="2119" y="58062"/>
                  </a:lnTo>
                  <a:lnTo>
                    <a:pt x="1169" y="69314"/>
                  </a:lnTo>
                  <a:lnTo>
                    <a:pt x="469" y="80769"/>
                  </a:lnTo>
                  <a:lnTo>
                    <a:pt x="0" y="923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8" name="Freihandform 112">
              <a:extLst>
                <a:ext uri="{FF2B5EF4-FFF2-40B4-BE49-F238E27FC236}">
                  <a16:creationId xmlns:a16="http://schemas.microsoft.com/office/drawing/2014/main" id="{81E1E376-2A81-4E65-9113-25D11B55C68D}"/>
                </a:ext>
              </a:extLst>
            </p:cNvPr>
            <p:cNvSpPr/>
            <p:nvPr/>
          </p:nvSpPr>
          <p:spPr>
            <a:xfrm>
              <a:off x="5368931" y="3645359"/>
              <a:ext cx="73148" cy="158158"/>
            </a:xfrm>
            <a:custGeom>
              <a:avLst/>
              <a:gdLst/>
              <a:ahLst/>
              <a:cxnLst/>
              <a:rect l="0" t="0" r="0" b="0"/>
              <a:pathLst>
                <a:path w="73091" h="158615">
                  <a:moveTo>
                    <a:pt x="0" y="20069"/>
                  </a:moveTo>
                  <a:lnTo>
                    <a:pt x="6268" y="14375"/>
                  </a:lnTo>
                  <a:lnTo>
                    <a:pt x="13258" y="9587"/>
                  </a:lnTo>
                  <a:lnTo>
                    <a:pt x="21537" y="5286"/>
                  </a:lnTo>
                  <a:lnTo>
                    <a:pt x="31072" y="1919"/>
                  </a:lnTo>
                  <a:lnTo>
                    <a:pt x="41194" y="12"/>
                  </a:lnTo>
                  <a:lnTo>
                    <a:pt x="50947" y="0"/>
                  </a:lnTo>
                  <a:lnTo>
                    <a:pt x="59914" y="2278"/>
                  </a:lnTo>
                  <a:lnTo>
                    <a:pt x="67410" y="6940"/>
                  </a:lnTo>
                  <a:lnTo>
                    <a:pt x="71862" y="13912"/>
                  </a:lnTo>
                  <a:lnTo>
                    <a:pt x="73090" y="22082"/>
                  </a:lnTo>
                  <a:lnTo>
                    <a:pt x="71755" y="30133"/>
                  </a:lnTo>
                  <a:lnTo>
                    <a:pt x="68175" y="37110"/>
                  </a:lnTo>
                  <a:lnTo>
                    <a:pt x="62859" y="42913"/>
                  </a:lnTo>
                  <a:lnTo>
                    <a:pt x="56442" y="48162"/>
                  </a:lnTo>
                  <a:lnTo>
                    <a:pt x="49338" y="53666"/>
                  </a:lnTo>
                  <a:lnTo>
                    <a:pt x="41331" y="58603"/>
                  </a:lnTo>
                  <a:lnTo>
                    <a:pt x="33254" y="62758"/>
                  </a:lnTo>
                  <a:lnTo>
                    <a:pt x="26805" y="68116"/>
                  </a:lnTo>
                  <a:lnTo>
                    <a:pt x="20619" y="73796"/>
                  </a:lnTo>
                  <a:lnTo>
                    <a:pt x="15024" y="80116"/>
                  </a:lnTo>
                  <a:lnTo>
                    <a:pt x="11638" y="87406"/>
                  </a:lnTo>
                  <a:lnTo>
                    <a:pt x="11633" y="94361"/>
                  </a:lnTo>
                  <a:lnTo>
                    <a:pt x="14699" y="100315"/>
                  </a:lnTo>
                  <a:lnTo>
                    <a:pt x="19549" y="105699"/>
                  </a:lnTo>
                  <a:lnTo>
                    <a:pt x="24781" y="111419"/>
                  </a:lnTo>
                  <a:lnTo>
                    <a:pt x="30334" y="117796"/>
                  </a:lnTo>
                  <a:lnTo>
                    <a:pt x="36531" y="124424"/>
                  </a:lnTo>
                  <a:lnTo>
                    <a:pt x="43265" y="130568"/>
                  </a:lnTo>
                  <a:lnTo>
                    <a:pt x="49762" y="136551"/>
                  </a:lnTo>
                  <a:lnTo>
                    <a:pt x="55809" y="142820"/>
                  </a:lnTo>
                  <a:lnTo>
                    <a:pt x="62121" y="149932"/>
                  </a:lnTo>
                  <a:lnTo>
                    <a:pt x="69273" y="15861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Freihandform 113">
              <a:extLst>
                <a:ext uri="{FF2B5EF4-FFF2-40B4-BE49-F238E27FC236}">
                  <a16:creationId xmlns:a16="http://schemas.microsoft.com/office/drawing/2014/main" id="{D73B7BB2-9EDE-4DF7-870E-57D6956DF81E}"/>
                </a:ext>
              </a:extLst>
            </p:cNvPr>
            <p:cNvSpPr/>
            <p:nvPr/>
          </p:nvSpPr>
          <p:spPr>
            <a:xfrm>
              <a:off x="5461161" y="3688062"/>
              <a:ext cx="33394" cy="132852"/>
            </a:xfrm>
            <a:custGeom>
              <a:avLst/>
              <a:gdLst/>
              <a:ahLst/>
              <a:cxnLst/>
              <a:rect l="0" t="0" r="0" b="0"/>
              <a:pathLst>
                <a:path w="34314" h="131877">
                  <a:moveTo>
                    <a:pt x="0" y="0"/>
                  </a:moveTo>
                  <a:lnTo>
                    <a:pt x="5166" y="4247"/>
                  </a:lnTo>
                  <a:lnTo>
                    <a:pt x="8339" y="11412"/>
                  </a:lnTo>
                  <a:lnTo>
                    <a:pt x="10575" y="18813"/>
                  </a:lnTo>
                  <a:lnTo>
                    <a:pt x="12378" y="25792"/>
                  </a:lnTo>
                  <a:lnTo>
                    <a:pt x="13849" y="32715"/>
                  </a:lnTo>
                  <a:lnTo>
                    <a:pt x="15170" y="41589"/>
                  </a:lnTo>
                  <a:lnTo>
                    <a:pt x="16845" y="52199"/>
                  </a:lnTo>
                  <a:lnTo>
                    <a:pt x="19193" y="63489"/>
                  </a:lnTo>
                  <a:lnTo>
                    <a:pt x="22085" y="74992"/>
                  </a:lnTo>
                  <a:lnTo>
                    <a:pt x="24739" y="86548"/>
                  </a:lnTo>
                  <a:lnTo>
                    <a:pt x="26900" y="98109"/>
                  </a:lnTo>
                  <a:lnTo>
                    <a:pt x="29216" y="109603"/>
                  </a:lnTo>
                  <a:lnTo>
                    <a:pt x="31987" y="120329"/>
                  </a:lnTo>
                  <a:lnTo>
                    <a:pt x="34313" y="128507"/>
                  </a:lnTo>
                  <a:lnTo>
                    <a:pt x="34075" y="131876"/>
                  </a:lnTo>
                  <a:lnTo>
                    <a:pt x="28863" y="12699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Freihandform 114">
              <a:extLst>
                <a:ext uri="{FF2B5EF4-FFF2-40B4-BE49-F238E27FC236}">
                  <a16:creationId xmlns:a16="http://schemas.microsoft.com/office/drawing/2014/main" id="{B58EB443-0330-4CBE-9E0C-DEF3E1000278}"/>
                </a:ext>
              </a:extLst>
            </p:cNvPr>
            <p:cNvSpPr/>
            <p:nvPr/>
          </p:nvSpPr>
          <p:spPr>
            <a:xfrm>
              <a:off x="5426177" y="3688062"/>
              <a:ext cx="109722" cy="7907"/>
            </a:xfrm>
            <a:custGeom>
              <a:avLst/>
              <a:gdLst/>
              <a:ahLst/>
              <a:cxnLst/>
              <a:rect l="0" t="0" r="0" b="0"/>
              <a:pathLst>
                <a:path w="109683" h="8737">
                  <a:moveTo>
                    <a:pt x="0" y="6692"/>
                  </a:moveTo>
                  <a:lnTo>
                    <a:pt x="6819" y="8736"/>
                  </a:lnTo>
                  <a:lnTo>
                    <a:pt x="15434" y="8646"/>
                  </a:lnTo>
                  <a:lnTo>
                    <a:pt x="23625" y="8106"/>
                  </a:lnTo>
                  <a:lnTo>
                    <a:pt x="31012" y="7639"/>
                  </a:lnTo>
                  <a:lnTo>
                    <a:pt x="37931" y="7051"/>
                  </a:lnTo>
                  <a:lnTo>
                    <a:pt x="44726" y="6144"/>
                  </a:lnTo>
                  <a:lnTo>
                    <a:pt x="53446" y="4659"/>
                  </a:lnTo>
                  <a:lnTo>
                    <a:pt x="63864" y="3129"/>
                  </a:lnTo>
                  <a:lnTo>
                    <a:pt x="74340" y="1430"/>
                  </a:lnTo>
                  <a:lnTo>
                    <a:pt x="84334" y="0"/>
                  </a:lnTo>
                  <a:lnTo>
                    <a:pt x="95539" y="954"/>
                  </a:lnTo>
                  <a:lnTo>
                    <a:pt x="109682" y="669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Freihandform 115">
              <a:extLst>
                <a:ext uri="{FF2B5EF4-FFF2-40B4-BE49-F238E27FC236}">
                  <a16:creationId xmlns:a16="http://schemas.microsoft.com/office/drawing/2014/main" id="{38DAAB8C-6DF8-45D3-A983-CA81E2CDAEA5}"/>
                </a:ext>
              </a:extLst>
            </p:cNvPr>
            <p:cNvSpPr/>
            <p:nvPr/>
          </p:nvSpPr>
          <p:spPr>
            <a:xfrm>
              <a:off x="5542260" y="3683316"/>
              <a:ext cx="39754" cy="137598"/>
            </a:xfrm>
            <a:custGeom>
              <a:avLst/>
              <a:gdLst/>
              <a:ahLst/>
              <a:cxnLst/>
              <a:rect l="0" t="0" r="0" b="0"/>
              <a:pathLst>
                <a:path w="40410" h="138546">
                  <a:moveTo>
                    <a:pt x="0" y="0"/>
                  </a:moveTo>
                  <a:lnTo>
                    <a:pt x="550" y="9342"/>
                  </a:lnTo>
                  <a:lnTo>
                    <a:pt x="2428" y="19018"/>
                  </a:lnTo>
                  <a:lnTo>
                    <a:pt x="5125" y="28454"/>
                  </a:lnTo>
                  <a:lnTo>
                    <a:pt x="8343" y="37954"/>
                  </a:lnTo>
                  <a:lnTo>
                    <a:pt x="11863" y="47715"/>
                  </a:lnTo>
                  <a:lnTo>
                    <a:pt x="15483" y="57218"/>
                  </a:lnTo>
                  <a:lnTo>
                    <a:pt x="18544" y="66763"/>
                  </a:lnTo>
                  <a:lnTo>
                    <a:pt x="20919" y="76550"/>
                  </a:lnTo>
                  <a:lnTo>
                    <a:pt x="23343" y="86004"/>
                  </a:lnTo>
                  <a:lnTo>
                    <a:pt x="26214" y="94848"/>
                  </a:lnTo>
                  <a:lnTo>
                    <a:pt x="29488" y="103205"/>
                  </a:lnTo>
                  <a:lnTo>
                    <a:pt x="32962" y="111318"/>
                  </a:lnTo>
                  <a:lnTo>
                    <a:pt x="35946" y="119898"/>
                  </a:lnTo>
                  <a:lnTo>
                    <a:pt x="38446" y="128957"/>
                  </a:lnTo>
                  <a:lnTo>
                    <a:pt x="40409" y="138545"/>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Freihandform 116">
              <a:extLst>
                <a:ext uri="{FF2B5EF4-FFF2-40B4-BE49-F238E27FC236}">
                  <a16:creationId xmlns:a16="http://schemas.microsoft.com/office/drawing/2014/main" id="{349C00E7-94C4-4BB2-A1C9-48FA3F306E7C}"/>
                </a:ext>
              </a:extLst>
            </p:cNvPr>
            <p:cNvSpPr/>
            <p:nvPr/>
          </p:nvSpPr>
          <p:spPr>
            <a:xfrm>
              <a:off x="5542260" y="3676990"/>
              <a:ext cx="81098" cy="34795"/>
            </a:xfrm>
            <a:custGeom>
              <a:avLst/>
              <a:gdLst/>
              <a:ahLst/>
              <a:cxnLst/>
              <a:rect l="0" t="0" r="0" b="0"/>
              <a:pathLst>
                <a:path w="80819" h="34637">
                  <a:moveTo>
                    <a:pt x="0" y="0"/>
                  </a:moveTo>
                  <a:lnTo>
                    <a:pt x="6794" y="2571"/>
                  </a:lnTo>
                  <a:lnTo>
                    <a:pt x="15339" y="4025"/>
                  </a:lnTo>
                  <a:lnTo>
                    <a:pt x="25033" y="4923"/>
                  </a:lnTo>
                  <a:lnTo>
                    <a:pt x="34883" y="6082"/>
                  </a:lnTo>
                  <a:lnTo>
                    <a:pt x="44478" y="7752"/>
                  </a:lnTo>
                  <a:lnTo>
                    <a:pt x="54294" y="9339"/>
                  </a:lnTo>
                  <a:lnTo>
                    <a:pt x="63941" y="11119"/>
                  </a:lnTo>
                  <a:lnTo>
                    <a:pt x="72119" y="14246"/>
                  </a:lnTo>
                  <a:lnTo>
                    <a:pt x="78147" y="21053"/>
                  </a:lnTo>
                  <a:lnTo>
                    <a:pt x="80818" y="3463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Freihandform 117">
              <a:extLst>
                <a:ext uri="{FF2B5EF4-FFF2-40B4-BE49-F238E27FC236}">
                  <a16:creationId xmlns:a16="http://schemas.microsoft.com/office/drawing/2014/main" id="{BE17C1A2-C35D-4269-8A81-7515D67B4525}"/>
                </a:ext>
              </a:extLst>
            </p:cNvPr>
            <p:cNvSpPr/>
            <p:nvPr/>
          </p:nvSpPr>
          <p:spPr>
            <a:xfrm>
              <a:off x="5582014" y="3760814"/>
              <a:ext cx="81099" cy="14234"/>
            </a:xfrm>
            <a:custGeom>
              <a:avLst/>
              <a:gdLst/>
              <a:ahLst/>
              <a:cxnLst/>
              <a:rect l="0" t="0" r="0" b="0"/>
              <a:pathLst>
                <a:path w="80819" h="14851">
                  <a:moveTo>
                    <a:pt x="0" y="9078"/>
                  </a:moveTo>
                  <a:lnTo>
                    <a:pt x="8839" y="5979"/>
                  </a:lnTo>
                  <a:lnTo>
                    <a:pt x="17284" y="2969"/>
                  </a:lnTo>
                  <a:lnTo>
                    <a:pt x="26333" y="721"/>
                  </a:lnTo>
                  <a:lnTo>
                    <a:pt x="35637" y="0"/>
                  </a:lnTo>
                  <a:lnTo>
                    <a:pt x="45490" y="1281"/>
                  </a:lnTo>
                  <a:lnTo>
                    <a:pt x="59228" y="5548"/>
                  </a:lnTo>
                  <a:lnTo>
                    <a:pt x="80818" y="1485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4" name="Freihandform 118">
              <a:extLst>
                <a:ext uri="{FF2B5EF4-FFF2-40B4-BE49-F238E27FC236}">
                  <a16:creationId xmlns:a16="http://schemas.microsoft.com/office/drawing/2014/main" id="{08E5D1FB-1567-4164-BCF6-864322626BE2}"/>
                </a:ext>
              </a:extLst>
            </p:cNvPr>
            <p:cNvSpPr/>
            <p:nvPr/>
          </p:nvSpPr>
          <p:spPr>
            <a:xfrm>
              <a:off x="5605867" y="3833566"/>
              <a:ext cx="103361" cy="11071"/>
            </a:xfrm>
            <a:custGeom>
              <a:avLst/>
              <a:gdLst/>
              <a:ahLst/>
              <a:cxnLst/>
              <a:rect l="0" t="0" r="0" b="0"/>
              <a:pathLst>
                <a:path w="103910" h="11547">
                  <a:moveTo>
                    <a:pt x="0" y="11546"/>
                  </a:moveTo>
                  <a:lnTo>
                    <a:pt x="6267" y="8448"/>
                  </a:lnTo>
                  <a:lnTo>
                    <a:pt x="13258" y="5438"/>
                  </a:lnTo>
                  <a:lnTo>
                    <a:pt x="21537" y="3126"/>
                  </a:lnTo>
                  <a:lnTo>
                    <a:pt x="31095" y="1674"/>
                  </a:lnTo>
                  <a:lnTo>
                    <a:pt x="41542" y="856"/>
                  </a:lnTo>
                  <a:lnTo>
                    <a:pt x="52513" y="425"/>
                  </a:lnTo>
                  <a:lnTo>
                    <a:pt x="64410" y="206"/>
                  </a:lnTo>
                  <a:lnTo>
                    <a:pt x="80267" y="70"/>
                  </a:lnTo>
                  <a:lnTo>
                    <a:pt x="103909" y="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5" name="Freihandform 119">
              <a:extLst>
                <a:ext uri="{FF2B5EF4-FFF2-40B4-BE49-F238E27FC236}">
                  <a16:creationId xmlns:a16="http://schemas.microsoft.com/office/drawing/2014/main" id="{0A254EE3-B790-4ECA-9FCA-0279718385F8}"/>
                </a:ext>
              </a:extLst>
            </p:cNvPr>
            <p:cNvSpPr/>
            <p:nvPr/>
          </p:nvSpPr>
          <p:spPr>
            <a:xfrm>
              <a:off x="5559752" y="3827240"/>
              <a:ext cx="39755" cy="11071"/>
            </a:xfrm>
            <a:custGeom>
              <a:avLst/>
              <a:gdLst/>
              <a:ahLst/>
              <a:cxnLst/>
              <a:rect l="0" t="0" r="0" b="0"/>
              <a:pathLst>
                <a:path w="40410" h="11546">
                  <a:moveTo>
                    <a:pt x="40409" y="0"/>
                  </a:moveTo>
                  <a:lnTo>
                    <a:pt x="31570" y="550"/>
                  </a:lnTo>
                  <a:lnTo>
                    <a:pt x="22951" y="2559"/>
                  </a:lnTo>
                  <a:lnTo>
                    <a:pt x="12914" y="5962"/>
                  </a:lnTo>
                  <a:lnTo>
                    <a:pt x="0" y="11545"/>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46" name="Gruppieren 144">
            <a:extLst>
              <a:ext uri="{FF2B5EF4-FFF2-40B4-BE49-F238E27FC236}">
                <a16:creationId xmlns:a16="http://schemas.microsoft.com/office/drawing/2014/main" id="{0CD72B76-DA02-4B22-A091-909B22D53F32}"/>
              </a:ext>
            </a:extLst>
          </p:cNvPr>
          <p:cNvGrpSpPr>
            <a:grpSpLocks/>
          </p:cNvGrpSpPr>
          <p:nvPr/>
        </p:nvGrpSpPr>
        <p:grpSpPr bwMode="auto">
          <a:xfrm>
            <a:off x="4462706" y="4922314"/>
            <a:ext cx="745012" cy="956241"/>
            <a:chOff x="3798454" y="3717636"/>
            <a:chExt cx="829723" cy="1064609"/>
          </a:xfrm>
        </p:grpSpPr>
        <p:sp>
          <p:nvSpPr>
            <p:cNvPr id="147" name="Freihandform 121">
              <a:extLst>
                <a:ext uri="{FF2B5EF4-FFF2-40B4-BE49-F238E27FC236}">
                  <a16:creationId xmlns:a16="http://schemas.microsoft.com/office/drawing/2014/main" id="{083A0161-9842-442C-B8F5-4855F5F5E739}"/>
                </a:ext>
              </a:extLst>
            </p:cNvPr>
            <p:cNvSpPr/>
            <p:nvPr/>
          </p:nvSpPr>
          <p:spPr>
            <a:xfrm>
              <a:off x="3798454" y="3731937"/>
              <a:ext cx="84243" cy="66737"/>
            </a:xfrm>
            <a:custGeom>
              <a:avLst/>
              <a:gdLst/>
              <a:ahLst/>
              <a:cxnLst/>
              <a:rect l="0" t="0" r="0" b="0"/>
              <a:pathLst>
                <a:path w="84541" h="67002">
                  <a:moveTo>
                    <a:pt x="69273" y="3502"/>
                  </a:moveTo>
                  <a:lnTo>
                    <a:pt x="75949" y="953"/>
                  </a:lnTo>
                  <a:lnTo>
                    <a:pt x="82696" y="0"/>
                  </a:lnTo>
                  <a:lnTo>
                    <a:pt x="84540" y="2233"/>
                  </a:lnTo>
                  <a:lnTo>
                    <a:pt x="81779" y="6630"/>
                  </a:lnTo>
                  <a:lnTo>
                    <a:pt x="76565" y="11498"/>
                  </a:lnTo>
                  <a:lnTo>
                    <a:pt x="70087" y="16786"/>
                  </a:lnTo>
                  <a:lnTo>
                    <a:pt x="62977" y="22519"/>
                  </a:lnTo>
                  <a:lnTo>
                    <a:pt x="55558" y="28086"/>
                  </a:lnTo>
                  <a:lnTo>
                    <a:pt x="47993" y="33764"/>
                  </a:lnTo>
                  <a:lnTo>
                    <a:pt x="40357" y="40007"/>
                  </a:lnTo>
                  <a:lnTo>
                    <a:pt x="32688" y="46759"/>
                  </a:lnTo>
                  <a:lnTo>
                    <a:pt x="25028" y="53261"/>
                  </a:lnTo>
                  <a:lnTo>
                    <a:pt x="17476" y="59096"/>
                  </a:lnTo>
                  <a:lnTo>
                    <a:pt x="9378" y="63912"/>
                  </a:lnTo>
                  <a:lnTo>
                    <a:pt x="0" y="6700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8" name="Freihandform 122">
              <a:extLst>
                <a:ext uri="{FF2B5EF4-FFF2-40B4-BE49-F238E27FC236}">
                  <a16:creationId xmlns:a16="http://schemas.microsoft.com/office/drawing/2014/main" id="{0B9F9B05-3E27-46F6-89D8-83493D3B9207}"/>
                </a:ext>
              </a:extLst>
            </p:cNvPr>
            <p:cNvSpPr/>
            <p:nvPr/>
          </p:nvSpPr>
          <p:spPr>
            <a:xfrm>
              <a:off x="3855676" y="3717636"/>
              <a:ext cx="87422" cy="166842"/>
            </a:xfrm>
            <a:custGeom>
              <a:avLst/>
              <a:gdLst/>
              <a:ahLst/>
              <a:cxnLst/>
              <a:rect l="0" t="0" r="0" b="0"/>
              <a:pathLst>
                <a:path w="87630" h="166365">
                  <a:moveTo>
                    <a:pt x="24112" y="0"/>
                  </a:moveTo>
                  <a:lnTo>
                    <a:pt x="23560" y="8839"/>
                  </a:lnTo>
                  <a:lnTo>
                    <a:pt x="21681" y="17284"/>
                  </a:lnTo>
                  <a:lnTo>
                    <a:pt x="18985" y="26333"/>
                  </a:lnTo>
                  <a:lnTo>
                    <a:pt x="15767" y="35612"/>
                  </a:lnTo>
                  <a:lnTo>
                    <a:pt x="12246" y="44535"/>
                  </a:lnTo>
                  <a:lnTo>
                    <a:pt x="8626" y="53062"/>
                  </a:lnTo>
                  <a:lnTo>
                    <a:pt x="5661" y="61850"/>
                  </a:lnTo>
                  <a:lnTo>
                    <a:pt x="4581" y="70560"/>
                  </a:lnTo>
                  <a:lnTo>
                    <a:pt x="7031" y="77341"/>
                  </a:lnTo>
                  <a:lnTo>
                    <a:pt x="13009" y="81603"/>
                  </a:lnTo>
                  <a:lnTo>
                    <a:pt x="21160" y="83699"/>
                  </a:lnTo>
                  <a:lnTo>
                    <a:pt x="29945" y="83824"/>
                  </a:lnTo>
                  <a:lnTo>
                    <a:pt x="39196" y="82987"/>
                  </a:lnTo>
                  <a:lnTo>
                    <a:pt x="49166" y="82129"/>
                  </a:lnTo>
                  <a:lnTo>
                    <a:pt x="59777" y="81539"/>
                  </a:lnTo>
                  <a:lnTo>
                    <a:pt x="70716" y="81241"/>
                  </a:lnTo>
                  <a:lnTo>
                    <a:pt x="80664" y="81815"/>
                  </a:lnTo>
                  <a:lnTo>
                    <a:pt x="86698" y="85297"/>
                  </a:lnTo>
                  <a:lnTo>
                    <a:pt x="87629" y="90818"/>
                  </a:lnTo>
                  <a:lnTo>
                    <a:pt x="84664" y="96657"/>
                  </a:lnTo>
                  <a:lnTo>
                    <a:pt x="79110" y="102310"/>
                  </a:lnTo>
                  <a:lnTo>
                    <a:pt x="71492" y="108226"/>
                  </a:lnTo>
                  <a:lnTo>
                    <a:pt x="62910" y="114093"/>
                  </a:lnTo>
                  <a:lnTo>
                    <a:pt x="54323" y="119710"/>
                  </a:lnTo>
                  <a:lnTo>
                    <a:pt x="46018" y="125592"/>
                  </a:lnTo>
                  <a:lnTo>
                    <a:pt x="37989" y="131436"/>
                  </a:lnTo>
                  <a:lnTo>
                    <a:pt x="30424" y="137041"/>
                  </a:lnTo>
                  <a:lnTo>
                    <a:pt x="23784" y="142917"/>
                  </a:lnTo>
                  <a:lnTo>
                    <a:pt x="17548" y="148758"/>
                  </a:lnTo>
                  <a:lnTo>
                    <a:pt x="11330" y="154361"/>
                  </a:lnTo>
                  <a:lnTo>
                    <a:pt x="5375" y="160120"/>
                  </a:lnTo>
                  <a:lnTo>
                    <a:pt x="0" y="16636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49" name="Freihandform 123">
              <a:extLst>
                <a:ext uri="{FF2B5EF4-FFF2-40B4-BE49-F238E27FC236}">
                  <a16:creationId xmlns:a16="http://schemas.microsoft.com/office/drawing/2014/main" id="{6622559B-96D0-49AB-A93E-CAA098B83989}"/>
                </a:ext>
              </a:extLst>
            </p:cNvPr>
            <p:cNvSpPr/>
            <p:nvPr/>
          </p:nvSpPr>
          <p:spPr>
            <a:xfrm>
              <a:off x="3868392" y="3833631"/>
              <a:ext cx="85833" cy="73093"/>
            </a:xfrm>
            <a:custGeom>
              <a:avLst/>
              <a:gdLst/>
              <a:ahLst/>
              <a:cxnLst/>
              <a:rect l="0" t="0" r="0" b="0"/>
              <a:pathLst>
                <a:path w="85269" h="73391">
                  <a:moveTo>
                    <a:pt x="85268" y="0"/>
                  </a:moveTo>
                  <a:lnTo>
                    <a:pt x="81571" y="8815"/>
                  </a:lnTo>
                  <a:lnTo>
                    <a:pt x="76035" y="16936"/>
                  </a:lnTo>
                  <a:lnTo>
                    <a:pt x="68790" y="24687"/>
                  </a:lnTo>
                  <a:lnTo>
                    <a:pt x="61875" y="30930"/>
                  </a:lnTo>
                  <a:lnTo>
                    <a:pt x="55790" y="35833"/>
                  </a:lnTo>
                  <a:lnTo>
                    <a:pt x="49904" y="40255"/>
                  </a:lnTo>
                  <a:lnTo>
                    <a:pt x="42706" y="45801"/>
                  </a:lnTo>
                  <a:lnTo>
                    <a:pt x="34597" y="52235"/>
                  </a:lnTo>
                  <a:lnTo>
                    <a:pt x="26404" y="58333"/>
                  </a:lnTo>
                  <a:lnTo>
                    <a:pt x="18356" y="63661"/>
                  </a:lnTo>
                  <a:lnTo>
                    <a:pt x="10450" y="68361"/>
                  </a:lnTo>
                  <a:lnTo>
                    <a:pt x="3281" y="72240"/>
                  </a:lnTo>
                  <a:lnTo>
                    <a:pt x="0" y="73390"/>
                  </a:lnTo>
                  <a:lnTo>
                    <a:pt x="4450" y="6927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0" name="Freihandform 124">
              <a:extLst>
                <a:ext uri="{FF2B5EF4-FFF2-40B4-BE49-F238E27FC236}">
                  <a16:creationId xmlns:a16="http://schemas.microsoft.com/office/drawing/2014/main" id="{225DF4E0-C1F6-4CA2-B979-B456132159F2}"/>
                </a:ext>
              </a:extLst>
            </p:cNvPr>
            <p:cNvSpPr/>
            <p:nvPr/>
          </p:nvSpPr>
          <p:spPr>
            <a:xfrm>
              <a:off x="3947868" y="3833631"/>
              <a:ext cx="42916" cy="96927"/>
            </a:xfrm>
            <a:custGeom>
              <a:avLst/>
              <a:gdLst/>
              <a:ahLst/>
              <a:cxnLst/>
              <a:rect l="0" t="0" r="0" b="0"/>
              <a:pathLst>
                <a:path w="41577" h="98137">
                  <a:moveTo>
                    <a:pt x="0" y="0"/>
                  </a:moveTo>
                  <a:lnTo>
                    <a:pt x="3649" y="8815"/>
                  </a:lnTo>
                  <a:lnTo>
                    <a:pt x="8537" y="16936"/>
                  </a:lnTo>
                  <a:lnTo>
                    <a:pt x="13545" y="24830"/>
                  </a:lnTo>
                  <a:lnTo>
                    <a:pt x="18215" y="32623"/>
                  </a:lnTo>
                  <a:lnTo>
                    <a:pt x="22553" y="40366"/>
                  </a:lnTo>
                  <a:lnTo>
                    <a:pt x="26668" y="48086"/>
                  </a:lnTo>
                  <a:lnTo>
                    <a:pt x="30654" y="55793"/>
                  </a:lnTo>
                  <a:lnTo>
                    <a:pt x="34572" y="63495"/>
                  </a:lnTo>
                  <a:lnTo>
                    <a:pt x="38327" y="71194"/>
                  </a:lnTo>
                  <a:lnTo>
                    <a:pt x="40714" y="79035"/>
                  </a:lnTo>
                  <a:lnTo>
                    <a:pt x="41576" y="87731"/>
                  </a:lnTo>
                  <a:lnTo>
                    <a:pt x="40409" y="9813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1" name="Freihandform 125">
              <a:extLst>
                <a:ext uri="{FF2B5EF4-FFF2-40B4-BE49-F238E27FC236}">
                  <a16:creationId xmlns:a16="http://schemas.microsoft.com/office/drawing/2014/main" id="{562C6D9E-5DB6-47FF-9C60-C38856ADD4CF}"/>
                </a:ext>
              </a:extLst>
            </p:cNvPr>
            <p:cNvSpPr/>
            <p:nvPr/>
          </p:nvSpPr>
          <p:spPr>
            <a:xfrm>
              <a:off x="3897003" y="3884478"/>
              <a:ext cx="39737" cy="52435"/>
            </a:xfrm>
            <a:custGeom>
              <a:avLst/>
              <a:gdLst/>
              <a:ahLst/>
              <a:cxnLst/>
              <a:rect l="0" t="0" r="0" b="0"/>
              <a:pathLst>
                <a:path w="40410" h="51956">
                  <a:moveTo>
                    <a:pt x="0" y="0"/>
                  </a:moveTo>
                  <a:lnTo>
                    <a:pt x="5717" y="3673"/>
                  </a:lnTo>
                  <a:lnTo>
                    <a:pt x="10828" y="8885"/>
                  </a:lnTo>
                  <a:lnTo>
                    <a:pt x="16347" y="15111"/>
                  </a:lnTo>
                  <a:lnTo>
                    <a:pt x="21957" y="21999"/>
                  </a:lnTo>
                  <a:lnTo>
                    <a:pt x="27276" y="29558"/>
                  </a:lnTo>
                  <a:lnTo>
                    <a:pt x="33140" y="38983"/>
                  </a:lnTo>
                  <a:lnTo>
                    <a:pt x="40409" y="51955"/>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Freihandform 126">
              <a:extLst>
                <a:ext uri="{FF2B5EF4-FFF2-40B4-BE49-F238E27FC236}">
                  <a16:creationId xmlns:a16="http://schemas.microsoft.com/office/drawing/2014/main" id="{DCF1C5E6-AB88-4B91-A101-24F12E09627E}"/>
                </a:ext>
              </a:extLst>
            </p:cNvPr>
            <p:cNvSpPr/>
            <p:nvPr/>
          </p:nvSpPr>
          <p:spPr>
            <a:xfrm>
              <a:off x="3850907" y="3925791"/>
              <a:ext cx="39738" cy="46080"/>
            </a:xfrm>
            <a:custGeom>
              <a:avLst/>
              <a:gdLst/>
              <a:ahLst/>
              <a:cxnLst/>
              <a:rect l="0" t="0" r="0" b="0"/>
              <a:pathLst>
                <a:path w="40410" h="46182">
                  <a:moveTo>
                    <a:pt x="0" y="0"/>
                  </a:moveTo>
                  <a:lnTo>
                    <a:pt x="3672" y="6243"/>
                  </a:lnTo>
                  <a:lnTo>
                    <a:pt x="8885" y="12910"/>
                  </a:lnTo>
                  <a:lnTo>
                    <a:pt x="15111" y="19907"/>
                  </a:lnTo>
                  <a:lnTo>
                    <a:pt x="22138" y="26827"/>
                  </a:lnTo>
                  <a:lnTo>
                    <a:pt x="30301" y="35035"/>
                  </a:lnTo>
                  <a:lnTo>
                    <a:pt x="40409" y="4618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Freihandform 127">
              <a:extLst>
                <a:ext uri="{FF2B5EF4-FFF2-40B4-BE49-F238E27FC236}">
                  <a16:creationId xmlns:a16="http://schemas.microsoft.com/office/drawing/2014/main" id="{D708032D-8E01-413E-9824-641A8D24F44E}"/>
                </a:ext>
              </a:extLst>
            </p:cNvPr>
            <p:cNvSpPr/>
            <p:nvPr/>
          </p:nvSpPr>
          <p:spPr>
            <a:xfrm>
              <a:off x="3897003" y="3971871"/>
              <a:ext cx="120803" cy="93750"/>
            </a:xfrm>
            <a:custGeom>
              <a:avLst/>
              <a:gdLst/>
              <a:ahLst/>
              <a:cxnLst/>
              <a:rect l="0" t="0" r="0" b="0"/>
              <a:pathLst>
                <a:path w="121228" h="94138">
                  <a:moveTo>
                    <a:pt x="0" y="23424"/>
                  </a:moveTo>
                  <a:lnTo>
                    <a:pt x="9342" y="20302"/>
                  </a:lnTo>
                  <a:lnTo>
                    <a:pt x="19018" y="16968"/>
                  </a:lnTo>
                  <a:lnTo>
                    <a:pt x="28390" y="13438"/>
                  </a:lnTo>
                  <a:lnTo>
                    <a:pt x="37206" y="9768"/>
                  </a:lnTo>
                  <a:lnTo>
                    <a:pt x="45856" y="6013"/>
                  </a:lnTo>
                  <a:lnTo>
                    <a:pt x="55045" y="2339"/>
                  </a:lnTo>
                  <a:lnTo>
                    <a:pt x="64306" y="0"/>
                  </a:lnTo>
                  <a:lnTo>
                    <a:pt x="71888" y="124"/>
                  </a:lnTo>
                  <a:lnTo>
                    <a:pt x="74645" y="3945"/>
                  </a:lnTo>
                  <a:lnTo>
                    <a:pt x="72815" y="10033"/>
                  </a:lnTo>
                  <a:lnTo>
                    <a:pt x="68332" y="18022"/>
                  </a:lnTo>
                  <a:lnTo>
                    <a:pt x="63679" y="25913"/>
                  </a:lnTo>
                  <a:lnTo>
                    <a:pt x="59389" y="32863"/>
                  </a:lnTo>
                  <a:lnTo>
                    <a:pt x="54018" y="40557"/>
                  </a:lnTo>
                  <a:lnTo>
                    <a:pt x="48107" y="48892"/>
                  </a:lnTo>
                  <a:lnTo>
                    <a:pt x="42624" y="57188"/>
                  </a:lnTo>
                  <a:lnTo>
                    <a:pt x="37746" y="65282"/>
                  </a:lnTo>
                  <a:lnTo>
                    <a:pt x="33318" y="73208"/>
                  </a:lnTo>
                  <a:lnTo>
                    <a:pt x="29164" y="81028"/>
                  </a:lnTo>
                  <a:lnTo>
                    <a:pt x="25644" y="88518"/>
                  </a:lnTo>
                  <a:lnTo>
                    <a:pt x="26880" y="93190"/>
                  </a:lnTo>
                  <a:lnTo>
                    <a:pt x="31696" y="94137"/>
                  </a:lnTo>
                  <a:lnTo>
                    <a:pt x="37956" y="92616"/>
                  </a:lnTo>
                  <a:lnTo>
                    <a:pt x="44934" y="89853"/>
                  </a:lnTo>
                  <a:lnTo>
                    <a:pt x="52277" y="86505"/>
                  </a:lnTo>
                  <a:lnTo>
                    <a:pt x="59803" y="82884"/>
                  </a:lnTo>
                  <a:lnTo>
                    <a:pt x="67419" y="79140"/>
                  </a:lnTo>
                  <a:lnTo>
                    <a:pt x="75077" y="75339"/>
                  </a:lnTo>
                  <a:lnTo>
                    <a:pt x="82756" y="71511"/>
                  </a:lnTo>
                  <a:lnTo>
                    <a:pt x="90445" y="67720"/>
                  </a:lnTo>
                  <a:lnTo>
                    <a:pt x="98423" y="64796"/>
                  </a:lnTo>
                  <a:lnTo>
                    <a:pt x="108114" y="64631"/>
                  </a:lnTo>
                  <a:lnTo>
                    <a:pt x="121227" y="6960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4" name="Freihandform 128">
              <a:extLst>
                <a:ext uri="{FF2B5EF4-FFF2-40B4-BE49-F238E27FC236}">
                  <a16:creationId xmlns:a16="http://schemas.microsoft.com/office/drawing/2014/main" id="{DEA84AFE-6336-4EA8-895B-E2C9B40BB7CC}"/>
                </a:ext>
              </a:extLst>
            </p:cNvPr>
            <p:cNvSpPr/>
            <p:nvPr/>
          </p:nvSpPr>
          <p:spPr>
            <a:xfrm>
              <a:off x="3914488" y="4075154"/>
              <a:ext cx="138288" cy="73093"/>
            </a:xfrm>
            <a:custGeom>
              <a:avLst/>
              <a:gdLst/>
              <a:ahLst/>
              <a:cxnLst/>
              <a:rect l="0" t="0" r="0" b="0"/>
              <a:pathLst>
                <a:path w="138547" h="73395">
                  <a:moveTo>
                    <a:pt x="138546" y="35697"/>
                  </a:moveTo>
                  <a:lnTo>
                    <a:pt x="134872" y="27407"/>
                  </a:lnTo>
                  <a:lnTo>
                    <a:pt x="129660" y="20841"/>
                  </a:lnTo>
                  <a:lnTo>
                    <a:pt x="123433" y="14489"/>
                  </a:lnTo>
                  <a:lnTo>
                    <a:pt x="116521" y="8451"/>
                  </a:lnTo>
                  <a:lnTo>
                    <a:pt x="108922" y="3372"/>
                  </a:lnTo>
                  <a:lnTo>
                    <a:pt x="100409" y="0"/>
                  </a:lnTo>
                  <a:lnTo>
                    <a:pt x="92817" y="30"/>
                  </a:lnTo>
                  <a:lnTo>
                    <a:pt x="87831" y="3804"/>
                  </a:lnTo>
                  <a:lnTo>
                    <a:pt x="85881" y="9912"/>
                  </a:lnTo>
                  <a:lnTo>
                    <a:pt x="86344" y="17678"/>
                  </a:lnTo>
                  <a:lnTo>
                    <a:pt x="88059" y="26872"/>
                  </a:lnTo>
                  <a:lnTo>
                    <a:pt x="89697" y="37028"/>
                  </a:lnTo>
                  <a:lnTo>
                    <a:pt x="90134" y="47140"/>
                  </a:lnTo>
                  <a:lnTo>
                    <a:pt x="89063" y="56571"/>
                  </a:lnTo>
                  <a:lnTo>
                    <a:pt x="86627" y="65119"/>
                  </a:lnTo>
                  <a:lnTo>
                    <a:pt x="81714" y="71101"/>
                  </a:lnTo>
                  <a:lnTo>
                    <a:pt x="75307" y="73394"/>
                  </a:lnTo>
                  <a:lnTo>
                    <a:pt x="68047" y="72849"/>
                  </a:lnTo>
                  <a:lnTo>
                    <a:pt x="59621" y="70677"/>
                  </a:lnTo>
                  <a:lnTo>
                    <a:pt x="50687" y="67631"/>
                  </a:lnTo>
                  <a:lnTo>
                    <a:pt x="42250" y="63857"/>
                  </a:lnTo>
                  <a:lnTo>
                    <a:pt x="35021" y="59043"/>
                  </a:lnTo>
                  <a:lnTo>
                    <a:pt x="28419" y="53773"/>
                  </a:lnTo>
                  <a:lnTo>
                    <a:pt x="21416" y="47997"/>
                  </a:lnTo>
                  <a:lnTo>
                    <a:pt x="12518" y="39160"/>
                  </a:lnTo>
                  <a:lnTo>
                    <a:pt x="0" y="24151"/>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5" name="Freihandform 129">
              <a:extLst>
                <a:ext uri="{FF2B5EF4-FFF2-40B4-BE49-F238E27FC236}">
                  <a16:creationId xmlns:a16="http://schemas.microsoft.com/office/drawing/2014/main" id="{DDE2C945-C7F7-4D64-ACD6-FC2C365C6A96}"/>
                </a:ext>
              </a:extLst>
            </p:cNvPr>
            <p:cNvSpPr/>
            <p:nvPr/>
          </p:nvSpPr>
          <p:spPr>
            <a:xfrm>
              <a:off x="4003500" y="4149835"/>
              <a:ext cx="66759" cy="93750"/>
            </a:xfrm>
            <a:custGeom>
              <a:avLst/>
              <a:gdLst/>
              <a:ahLst/>
              <a:cxnLst/>
              <a:rect l="0" t="0" r="0" b="0"/>
              <a:pathLst>
                <a:path w="66375" h="92364">
                  <a:moveTo>
                    <a:pt x="66374" y="0"/>
                  </a:moveTo>
                  <a:lnTo>
                    <a:pt x="57031" y="23"/>
                  </a:lnTo>
                  <a:lnTo>
                    <a:pt x="47354" y="347"/>
                  </a:lnTo>
                  <a:lnTo>
                    <a:pt x="37982" y="1565"/>
                  </a:lnTo>
                  <a:lnTo>
                    <a:pt x="29213" y="3807"/>
                  </a:lnTo>
                  <a:lnTo>
                    <a:pt x="21210" y="7068"/>
                  </a:lnTo>
                  <a:lnTo>
                    <a:pt x="14396" y="11656"/>
                  </a:lnTo>
                  <a:lnTo>
                    <a:pt x="8769" y="17504"/>
                  </a:lnTo>
                  <a:lnTo>
                    <a:pt x="4247" y="24494"/>
                  </a:lnTo>
                  <a:lnTo>
                    <a:pt x="1160" y="32810"/>
                  </a:lnTo>
                  <a:lnTo>
                    <a:pt x="0" y="41725"/>
                  </a:lnTo>
                  <a:lnTo>
                    <a:pt x="719" y="50468"/>
                  </a:lnTo>
                  <a:lnTo>
                    <a:pt x="2866" y="58783"/>
                  </a:lnTo>
                  <a:lnTo>
                    <a:pt x="6513" y="66162"/>
                  </a:lnTo>
                  <a:lnTo>
                    <a:pt x="11646" y="72633"/>
                  </a:lnTo>
                  <a:lnTo>
                    <a:pt x="17949" y="78902"/>
                  </a:lnTo>
                  <a:lnTo>
                    <a:pt x="25786" y="84271"/>
                  </a:lnTo>
                  <a:lnTo>
                    <a:pt x="35730" y="88789"/>
                  </a:lnTo>
                  <a:lnTo>
                    <a:pt x="49055" y="923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Freihandform 130">
              <a:extLst>
                <a:ext uri="{FF2B5EF4-FFF2-40B4-BE49-F238E27FC236}">
                  <a16:creationId xmlns:a16="http://schemas.microsoft.com/office/drawing/2014/main" id="{907DF025-BCD6-4615-9A76-75BA10B833A4}"/>
                </a:ext>
              </a:extLst>
            </p:cNvPr>
            <p:cNvSpPr/>
            <p:nvPr/>
          </p:nvSpPr>
          <p:spPr>
            <a:xfrm>
              <a:off x="4052775" y="4184793"/>
              <a:ext cx="63580" cy="92160"/>
            </a:xfrm>
            <a:custGeom>
              <a:avLst/>
              <a:gdLst/>
              <a:ahLst/>
              <a:cxnLst/>
              <a:rect l="0" t="0" r="0" b="0"/>
              <a:pathLst>
                <a:path w="62991" h="92364">
                  <a:moveTo>
                    <a:pt x="62990" y="0"/>
                  </a:moveTo>
                  <a:lnTo>
                    <a:pt x="59819" y="8815"/>
                  </a:lnTo>
                  <a:lnTo>
                    <a:pt x="55838" y="16936"/>
                  </a:lnTo>
                  <a:lnTo>
                    <a:pt x="49998" y="24830"/>
                  </a:lnTo>
                  <a:lnTo>
                    <a:pt x="43330" y="32623"/>
                  </a:lnTo>
                  <a:lnTo>
                    <a:pt x="36893" y="40367"/>
                  </a:lnTo>
                  <a:lnTo>
                    <a:pt x="30385" y="48086"/>
                  </a:lnTo>
                  <a:lnTo>
                    <a:pt x="23526" y="55793"/>
                  </a:lnTo>
                  <a:lnTo>
                    <a:pt x="16632" y="63495"/>
                  </a:lnTo>
                  <a:lnTo>
                    <a:pt x="10350" y="71194"/>
                  </a:lnTo>
                  <a:lnTo>
                    <a:pt x="4392" y="78821"/>
                  </a:lnTo>
                  <a:lnTo>
                    <a:pt x="0" y="85531"/>
                  </a:lnTo>
                  <a:lnTo>
                    <a:pt x="728" y="90452"/>
                  </a:lnTo>
                  <a:lnTo>
                    <a:pt x="11035" y="92363"/>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Freihandform 131">
              <a:extLst>
                <a:ext uri="{FF2B5EF4-FFF2-40B4-BE49-F238E27FC236}">
                  <a16:creationId xmlns:a16="http://schemas.microsoft.com/office/drawing/2014/main" id="{4F5346B2-CECD-49A9-86E5-D33DFC86E940}"/>
                </a:ext>
              </a:extLst>
            </p:cNvPr>
            <p:cNvSpPr/>
            <p:nvPr/>
          </p:nvSpPr>
          <p:spPr>
            <a:xfrm>
              <a:off x="4070259" y="4248352"/>
              <a:ext cx="74707" cy="68326"/>
            </a:xfrm>
            <a:custGeom>
              <a:avLst/>
              <a:gdLst/>
              <a:ahLst/>
              <a:cxnLst/>
              <a:rect l="0" t="0" r="0" b="0"/>
              <a:pathLst>
                <a:path w="75047" h="68002">
                  <a:moveTo>
                    <a:pt x="75046" y="0"/>
                  </a:moveTo>
                  <a:lnTo>
                    <a:pt x="71373" y="8288"/>
                  </a:lnTo>
                  <a:lnTo>
                    <a:pt x="66160" y="14854"/>
                  </a:lnTo>
                  <a:lnTo>
                    <a:pt x="59934" y="21271"/>
                  </a:lnTo>
                  <a:lnTo>
                    <a:pt x="53046" y="28063"/>
                  </a:lnTo>
                  <a:lnTo>
                    <a:pt x="45771" y="35224"/>
                  </a:lnTo>
                  <a:lnTo>
                    <a:pt x="38286" y="42629"/>
                  </a:lnTo>
                  <a:lnTo>
                    <a:pt x="30717" y="50175"/>
                  </a:lnTo>
                  <a:lnTo>
                    <a:pt x="23393" y="57797"/>
                  </a:lnTo>
                  <a:lnTo>
                    <a:pt x="16706" y="64815"/>
                  </a:lnTo>
                  <a:lnTo>
                    <a:pt x="9340" y="68001"/>
                  </a:lnTo>
                  <a:lnTo>
                    <a:pt x="0" y="6350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8" name="Freihandform 132">
              <a:extLst>
                <a:ext uri="{FF2B5EF4-FFF2-40B4-BE49-F238E27FC236}">
                  <a16:creationId xmlns:a16="http://schemas.microsoft.com/office/drawing/2014/main" id="{82FC6B9C-E4C9-4312-8D9E-9CB1F334FC80}"/>
                </a:ext>
              </a:extLst>
            </p:cNvPr>
            <p:cNvSpPr/>
            <p:nvPr/>
          </p:nvSpPr>
          <p:spPr>
            <a:xfrm>
              <a:off x="4070259" y="4243585"/>
              <a:ext cx="68349" cy="57203"/>
            </a:xfrm>
            <a:custGeom>
              <a:avLst/>
              <a:gdLst/>
              <a:ahLst/>
              <a:cxnLst/>
              <a:rect l="0" t="0" r="0" b="0"/>
              <a:pathLst>
                <a:path w="69273" h="57727">
                  <a:moveTo>
                    <a:pt x="0" y="0"/>
                  </a:moveTo>
                  <a:lnTo>
                    <a:pt x="3672" y="6220"/>
                  </a:lnTo>
                  <a:lnTo>
                    <a:pt x="8884" y="12562"/>
                  </a:lnTo>
                  <a:lnTo>
                    <a:pt x="15111" y="18467"/>
                  </a:lnTo>
                  <a:lnTo>
                    <a:pt x="21999" y="24321"/>
                  </a:lnTo>
                  <a:lnTo>
                    <a:pt x="29273" y="30651"/>
                  </a:lnTo>
                  <a:lnTo>
                    <a:pt x="36758" y="37445"/>
                  </a:lnTo>
                  <a:lnTo>
                    <a:pt x="44707" y="44041"/>
                  </a:lnTo>
                  <a:lnTo>
                    <a:pt x="54835" y="50681"/>
                  </a:lnTo>
                  <a:lnTo>
                    <a:pt x="69272" y="57726"/>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ihandform 133">
              <a:extLst>
                <a:ext uri="{FF2B5EF4-FFF2-40B4-BE49-F238E27FC236}">
                  <a16:creationId xmlns:a16="http://schemas.microsoft.com/office/drawing/2014/main" id="{AE344508-A8D7-40B9-89C0-3F9C2B509788}"/>
                </a:ext>
              </a:extLst>
            </p:cNvPr>
            <p:cNvSpPr/>
            <p:nvPr/>
          </p:nvSpPr>
          <p:spPr>
            <a:xfrm>
              <a:off x="4116356" y="4265831"/>
              <a:ext cx="81064" cy="92160"/>
            </a:xfrm>
            <a:custGeom>
              <a:avLst/>
              <a:gdLst/>
              <a:ahLst/>
              <a:cxnLst/>
              <a:rect l="0" t="0" r="0" b="0"/>
              <a:pathLst>
                <a:path w="80820" h="92365">
                  <a:moveTo>
                    <a:pt x="80819" y="0"/>
                  </a:moveTo>
                  <a:lnTo>
                    <a:pt x="77145" y="8816"/>
                  </a:lnTo>
                  <a:lnTo>
                    <a:pt x="71933" y="16937"/>
                  </a:lnTo>
                  <a:lnTo>
                    <a:pt x="65706" y="24768"/>
                  </a:lnTo>
                  <a:lnTo>
                    <a:pt x="58818" y="31853"/>
                  </a:lnTo>
                  <a:lnTo>
                    <a:pt x="51543" y="38162"/>
                  </a:lnTo>
                  <a:lnTo>
                    <a:pt x="44058" y="44474"/>
                  </a:lnTo>
                  <a:lnTo>
                    <a:pt x="36489" y="51213"/>
                  </a:lnTo>
                  <a:lnTo>
                    <a:pt x="29166" y="58345"/>
                  </a:lnTo>
                  <a:lnTo>
                    <a:pt x="22712" y="65734"/>
                  </a:lnTo>
                  <a:lnTo>
                    <a:pt x="17244" y="73273"/>
                  </a:lnTo>
                  <a:lnTo>
                    <a:pt x="12343" y="80748"/>
                  </a:lnTo>
                  <a:lnTo>
                    <a:pt x="6896" y="87399"/>
                  </a:lnTo>
                  <a:lnTo>
                    <a:pt x="0" y="9236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ihandform 134">
              <a:extLst>
                <a:ext uri="{FF2B5EF4-FFF2-40B4-BE49-F238E27FC236}">
                  <a16:creationId xmlns:a16="http://schemas.microsoft.com/office/drawing/2014/main" id="{D2EC2D1D-8CEC-47F8-94DB-E425F7B10802}"/>
                </a:ext>
              </a:extLst>
            </p:cNvPr>
            <p:cNvSpPr/>
            <p:nvPr/>
          </p:nvSpPr>
          <p:spPr>
            <a:xfrm>
              <a:off x="4197420" y="4276953"/>
              <a:ext cx="58812" cy="52436"/>
            </a:xfrm>
            <a:custGeom>
              <a:avLst/>
              <a:gdLst/>
              <a:ahLst/>
              <a:cxnLst/>
              <a:rect l="0" t="0" r="0" b="0"/>
              <a:pathLst>
                <a:path w="59557" h="51955">
                  <a:moveTo>
                    <a:pt x="0" y="0"/>
                  </a:moveTo>
                  <a:lnTo>
                    <a:pt x="6243" y="5693"/>
                  </a:lnTo>
                  <a:lnTo>
                    <a:pt x="12910" y="10480"/>
                  </a:lnTo>
                  <a:lnTo>
                    <a:pt x="19970" y="14844"/>
                  </a:lnTo>
                  <a:lnTo>
                    <a:pt x="27311" y="18967"/>
                  </a:lnTo>
                  <a:lnTo>
                    <a:pt x="34820" y="22956"/>
                  </a:lnTo>
                  <a:lnTo>
                    <a:pt x="42422" y="26937"/>
                  </a:lnTo>
                  <a:lnTo>
                    <a:pt x="49977" y="31527"/>
                  </a:lnTo>
                  <a:lnTo>
                    <a:pt x="56240" y="36999"/>
                  </a:lnTo>
                  <a:lnTo>
                    <a:pt x="59556" y="43578"/>
                  </a:lnTo>
                  <a:lnTo>
                    <a:pt x="57727" y="51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ihandform 135">
              <a:extLst>
                <a:ext uri="{FF2B5EF4-FFF2-40B4-BE49-F238E27FC236}">
                  <a16:creationId xmlns:a16="http://schemas.microsoft.com/office/drawing/2014/main" id="{EB782CF4-494F-4092-BE2F-FF0A7DFFEDD5}"/>
                </a:ext>
              </a:extLst>
            </p:cNvPr>
            <p:cNvSpPr/>
            <p:nvPr/>
          </p:nvSpPr>
          <p:spPr>
            <a:xfrm>
              <a:off x="4156093" y="4311910"/>
              <a:ext cx="46096" cy="41313"/>
            </a:xfrm>
            <a:custGeom>
              <a:avLst/>
              <a:gdLst/>
              <a:ahLst/>
              <a:cxnLst/>
              <a:rect l="0" t="0" r="0" b="0"/>
              <a:pathLst>
                <a:path w="46183" h="40410">
                  <a:moveTo>
                    <a:pt x="0" y="0"/>
                  </a:moveTo>
                  <a:lnTo>
                    <a:pt x="3673" y="5693"/>
                  </a:lnTo>
                  <a:lnTo>
                    <a:pt x="8885" y="10481"/>
                  </a:lnTo>
                  <a:lnTo>
                    <a:pt x="15111" y="14845"/>
                  </a:lnTo>
                  <a:lnTo>
                    <a:pt x="21976" y="18991"/>
                  </a:lnTo>
                  <a:lnTo>
                    <a:pt x="29110" y="23547"/>
                  </a:lnTo>
                  <a:lnTo>
                    <a:pt x="36944" y="30073"/>
                  </a:lnTo>
                  <a:lnTo>
                    <a:pt x="46182" y="404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ihandform 136">
              <a:extLst>
                <a:ext uri="{FF2B5EF4-FFF2-40B4-BE49-F238E27FC236}">
                  <a16:creationId xmlns:a16="http://schemas.microsoft.com/office/drawing/2014/main" id="{3D7EA2FD-B99F-428A-A132-4A33396E7A4C}"/>
                </a:ext>
              </a:extLst>
            </p:cNvPr>
            <p:cNvSpPr/>
            <p:nvPr/>
          </p:nvSpPr>
          <p:spPr>
            <a:xfrm>
              <a:off x="4103639" y="4346868"/>
              <a:ext cx="81064" cy="39725"/>
            </a:xfrm>
            <a:custGeom>
              <a:avLst/>
              <a:gdLst/>
              <a:ahLst/>
              <a:cxnLst/>
              <a:rect l="0" t="0" r="0" b="0"/>
              <a:pathLst>
                <a:path w="80819" h="40410">
                  <a:moveTo>
                    <a:pt x="0" y="0"/>
                  </a:moveTo>
                  <a:lnTo>
                    <a:pt x="3696" y="5694"/>
                  </a:lnTo>
                  <a:lnTo>
                    <a:pt x="9232" y="10481"/>
                  </a:lnTo>
                  <a:lnTo>
                    <a:pt x="16613" y="14845"/>
                  </a:lnTo>
                  <a:lnTo>
                    <a:pt x="25012" y="18967"/>
                  </a:lnTo>
                  <a:lnTo>
                    <a:pt x="33790" y="22956"/>
                  </a:lnTo>
                  <a:lnTo>
                    <a:pt x="43174" y="26875"/>
                  </a:lnTo>
                  <a:lnTo>
                    <a:pt x="53051" y="30828"/>
                  </a:lnTo>
                  <a:lnTo>
                    <a:pt x="64914" y="35197"/>
                  </a:lnTo>
                  <a:lnTo>
                    <a:pt x="80818" y="40409"/>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ihandform 137">
              <a:extLst>
                <a:ext uri="{FF2B5EF4-FFF2-40B4-BE49-F238E27FC236}">
                  <a16:creationId xmlns:a16="http://schemas.microsoft.com/office/drawing/2014/main" id="{C299B50C-2BB1-4B49-85F9-72A5F1AF151F}"/>
                </a:ext>
              </a:extLst>
            </p:cNvPr>
            <p:cNvSpPr/>
            <p:nvPr/>
          </p:nvSpPr>
          <p:spPr>
            <a:xfrm>
              <a:off x="4197420" y="4370703"/>
              <a:ext cx="125572" cy="81037"/>
            </a:xfrm>
            <a:custGeom>
              <a:avLst/>
              <a:gdLst/>
              <a:ahLst/>
              <a:cxnLst/>
              <a:rect l="0" t="0" r="0" b="0"/>
              <a:pathLst>
                <a:path w="127000" h="80109">
                  <a:moveTo>
                    <a:pt x="0" y="27484"/>
                  </a:moveTo>
                  <a:lnTo>
                    <a:pt x="8815" y="24362"/>
                  </a:lnTo>
                  <a:lnTo>
                    <a:pt x="16936" y="21028"/>
                  </a:lnTo>
                  <a:lnTo>
                    <a:pt x="24830" y="17497"/>
                  </a:lnTo>
                  <a:lnTo>
                    <a:pt x="32623" y="13827"/>
                  </a:lnTo>
                  <a:lnTo>
                    <a:pt x="40366" y="10073"/>
                  </a:lnTo>
                  <a:lnTo>
                    <a:pt x="48085" y="6272"/>
                  </a:lnTo>
                  <a:lnTo>
                    <a:pt x="55745" y="2542"/>
                  </a:lnTo>
                  <a:lnTo>
                    <a:pt x="62799" y="0"/>
                  </a:lnTo>
                  <a:lnTo>
                    <a:pt x="67998" y="967"/>
                  </a:lnTo>
                  <a:lnTo>
                    <a:pt x="70505" y="5262"/>
                  </a:lnTo>
                  <a:lnTo>
                    <a:pt x="70246" y="11405"/>
                  </a:lnTo>
                  <a:lnTo>
                    <a:pt x="67424" y="18411"/>
                  </a:lnTo>
                  <a:lnTo>
                    <a:pt x="63234" y="25802"/>
                  </a:lnTo>
                  <a:lnTo>
                    <a:pt x="58786" y="33363"/>
                  </a:lnTo>
                  <a:lnTo>
                    <a:pt x="54478" y="41000"/>
                  </a:lnTo>
                  <a:lnTo>
                    <a:pt x="50346" y="48671"/>
                  </a:lnTo>
                  <a:lnTo>
                    <a:pt x="46342" y="56356"/>
                  </a:lnTo>
                  <a:lnTo>
                    <a:pt x="42538" y="64048"/>
                  </a:lnTo>
                  <a:lnTo>
                    <a:pt x="40228" y="71632"/>
                  </a:lnTo>
                  <a:lnTo>
                    <a:pt x="41134" y="77830"/>
                  </a:lnTo>
                  <a:lnTo>
                    <a:pt x="44867" y="80108"/>
                  </a:lnTo>
                  <a:lnTo>
                    <a:pt x="50376" y="79124"/>
                  </a:lnTo>
                  <a:lnTo>
                    <a:pt x="56925" y="76540"/>
                  </a:lnTo>
                  <a:lnTo>
                    <a:pt x="64043" y="73241"/>
                  </a:lnTo>
                  <a:lnTo>
                    <a:pt x="71455" y="69569"/>
                  </a:lnTo>
                  <a:lnTo>
                    <a:pt x="79015" y="65117"/>
                  </a:lnTo>
                  <a:lnTo>
                    <a:pt x="86647" y="59878"/>
                  </a:lnTo>
                  <a:lnTo>
                    <a:pt x="94376" y="54643"/>
                  </a:lnTo>
                  <a:lnTo>
                    <a:pt x="102976" y="49972"/>
                  </a:lnTo>
                  <a:lnTo>
                    <a:pt x="113411" y="46412"/>
                  </a:lnTo>
                  <a:lnTo>
                    <a:pt x="126999" y="4480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ihandform 138">
              <a:extLst>
                <a:ext uri="{FF2B5EF4-FFF2-40B4-BE49-F238E27FC236}">
                  <a16:creationId xmlns:a16="http://schemas.microsoft.com/office/drawing/2014/main" id="{E17B0923-BA01-44B5-8DFD-B9349833D47D}"/>
                </a:ext>
              </a:extLst>
            </p:cNvPr>
            <p:cNvSpPr/>
            <p:nvPr/>
          </p:nvSpPr>
          <p:spPr>
            <a:xfrm>
              <a:off x="4295969" y="4432672"/>
              <a:ext cx="50864" cy="87394"/>
            </a:xfrm>
            <a:custGeom>
              <a:avLst/>
              <a:gdLst/>
              <a:ahLst/>
              <a:cxnLst/>
              <a:rect l="0" t="0" r="0" b="0"/>
              <a:pathLst>
                <a:path w="51494" h="86591">
                  <a:moveTo>
                    <a:pt x="51493" y="0"/>
                  </a:moveTo>
                  <a:lnTo>
                    <a:pt x="48371" y="8815"/>
                  </a:lnTo>
                  <a:lnTo>
                    <a:pt x="45038" y="16935"/>
                  </a:lnTo>
                  <a:lnTo>
                    <a:pt x="41507" y="24829"/>
                  </a:lnTo>
                  <a:lnTo>
                    <a:pt x="37813" y="32622"/>
                  </a:lnTo>
                  <a:lnTo>
                    <a:pt x="33734" y="40365"/>
                  </a:lnTo>
                  <a:lnTo>
                    <a:pt x="28715" y="48085"/>
                  </a:lnTo>
                  <a:lnTo>
                    <a:pt x="22696" y="55792"/>
                  </a:lnTo>
                  <a:lnTo>
                    <a:pt x="16245" y="63494"/>
                  </a:lnTo>
                  <a:lnTo>
                    <a:pt x="10251" y="71193"/>
                  </a:lnTo>
                  <a:lnTo>
                    <a:pt x="4796" y="78892"/>
                  </a:lnTo>
                  <a:lnTo>
                    <a:pt x="0" y="8659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ihandform 139">
              <a:extLst>
                <a:ext uri="{FF2B5EF4-FFF2-40B4-BE49-F238E27FC236}">
                  <a16:creationId xmlns:a16="http://schemas.microsoft.com/office/drawing/2014/main" id="{0D05D378-631D-401B-B4FF-6A15802C9AFD}"/>
                </a:ext>
              </a:extLst>
            </p:cNvPr>
            <p:cNvSpPr/>
            <p:nvPr/>
          </p:nvSpPr>
          <p:spPr>
            <a:xfrm>
              <a:off x="4273716" y="4412016"/>
              <a:ext cx="128751" cy="115994"/>
            </a:xfrm>
            <a:custGeom>
              <a:avLst/>
              <a:gdLst/>
              <a:ahLst/>
              <a:cxnLst/>
              <a:rect l="0" t="0" r="0" b="0"/>
              <a:pathLst>
                <a:path w="128944" h="115024">
                  <a:moveTo>
                    <a:pt x="50222" y="9136"/>
                  </a:moveTo>
                  <a:lnTo>
                    <a:pt x="52111" y="2048"/>
                  </a:lnTo>
                  <a:lnTo>
                    <a:pt x="57918" y="0"/>
                  </a:lnTo>
                  <a:lnTo>
                    <a:pt x="65600" y="722"/>
                  </a:lnTo>
                  <a:lnTo>
                    <a:pt x="73907" y="3033"/>
                  </a:lnTo>
                  <a:lnTo>
                    <a:pt x="82153" y="6817"/>
                  </a:lnTo>
                  <a:lnTo>
                    <a:pt x="90208" y="12037"/>
                  </a:lnTo>
                  <a:lnTo>
                    <a:pt x="98110" y="18325"/>
                  </a:lnTo>
                  <a:lnTo>
                    <a:pt x="105892" y="25273"/>
                  </a:lnTo>
                  <a:lnTo>
                    <a:pt x="113321" y="32588"/>
                  </a:lnTo>
                  <a:lnTo>
                    <a:pt x="119827" y="40096"/>
                  </a:lnTo>
                  <a:lnTo>
                    <a:pt x="125247" y="47678"/>
                  </a:lnTo>
                  <a:lnTo>
                    <a:pt x="128943" y="55093"/>
                  </a:lnTo>
                  <a:lnTo>
                    <a:pt x="128618" y="62384"/>
                  </a:lnTo>
                  <a:lnTo>
                    <a:pt x="124846" y="68482"/>
                  </a:lnTo>
                  <a:lnTo>
                    <a:pt x="118524" y="72759"/>
                  </a:lnTo>
                  <a:lnTo>
                    <a:pt x="110143" y="75393"/>
                  </a:lnTo>
                  <a:lnTo>
                    <a:pt x="100355" y="76868"/>
                  </a:lnTo>
                  <a:lnTo>
                    <a:pt x="89849" y="77668"/>
                  </a:lnTo>
                  <a:lnTo>
                    <a:pt x="80555" y="78504"/>
                  </a:lnTo>
                  <a:lnTo>
                    <a:pt x="77054" y="81132"/>
                  </a:lnTo>
                  <a:lnTo>
                    <a:pt x="78903" y="84983"/>
                  </a:lnTo>
                  <a:lnTo>
                    <a:pt x="83689" y="89796"/>
                  </a:lnTo>
                  <a:lnTo>
                    <a:pt x="89902" y="95036"/>
                  </a:lnTo>
                  <a:lnTo>
                    <a:pt x="95953" y="100318"/>
                  </a:lnTo>
                  <a:lnTo>
                    <a:pt x="99550" y="105965"/>
                  </a:lnTo>
                  <a:lnTo>
                    <a:pt x="99005" y="110945"/>
                  </a:lnTo>
                  <a:lnTo>
                    <a:pt x="94628" y="114102"/>
                  </a:lnTo>
                  <a:lnTo>
                    <a:pt x="88091" y="115023"/>
                  </a:lnTo>
                  <a:lnTo>
                    <a:pt x="80091" y="114647"/>
                  </a:lnTo>
                  <a:lnTo>
                    <a:pt x="71081" y="113732"/>
                  </a:lnTo>
                  <a:lnTo>
                    <a:pt x="61944" y="112127"/>
                  </a:lnTo>
                  <a:lnTo>
                    <a:pt x="52551" y="110341"/>
                  </a:lnTo>
                  <a:lnTo>
                    <a:pt x="42523" y="108686"/>
                  </a:lnTo>
                  <a:lnTo>
                    <a:pt x="31952" y="106643"/>
                  </a:lnTo>
                  <a:lnTo>
                    <a:pt x="21639" y="103965"/>
                  </a:lnTo>
                  <a:lnTo>
                    <a:pt x="12112" y="100786"/>
                  </a:lnTo>
                  <a:lnTo>
                    <a:pt x="3958" y="97296"/>
                  </a:lnTo>
                  <a:lnTo>
                    <a:pt x="0" y="93679"/>
                  </a:lnTo>
                  <a:lnTo>
                    <a:pt x="4039" y="89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ihandform 140">
              <a:extLst>
                <a:ext uri="{FF2B5EF4-FFF2-40B4-BE49-F238E27FC236}">
                  <a16:creationId xmlns:a16="http://schemas.microsoft.com/office/drawing/2014/main" id="{F58448D9-0550-4C80-80E4-722051811114}"/>
                </a:ext>
              </a:extLst>
            </p:cNvPr>
            <p:cNvSpPr/>
            <p:nvPr/>
          </p:nvSpPr>
          <p:spPr>
            <a:xfrm>
              <a:off x="4370677" y="4496231"/>
              <a:ext cx="68348" cy="87394"/>
            </a:xfrm>
            <a:custGeom>
              <a:avLst/>
              <a:gdLst/>
              <a:ahLst/>
              <a:cxnLst/>
              <a:rect l="0" t="0" r="0" b="0"/>
              <a:pathLst>
                <a:path w="69170" h="86591">
                  <a:moveTo>
                    <a:pt x="69169" y="0"/>
                  </a:moveTo>
                  <a:lnTo>
                    <a:pt x="66023" y="6243"/>
                  </a:lnTo>
                  <a:lnTo>
                    <a:pt x="62366" y="12910"/>
                  </a:lnTo>
                  <a:lnTo>
                    <a:pt x="57616" y="19970"/>
                  </a:lnTo>
                  <a:lnTo>
                    <a:pt x="51728" y="27310"/>
                  </a:lnTo>
                  <a:lnTo>
                    <a:pt x="45036" y="34819"/>
                  </a:lnTo>
                  <a:lnTo>
                    <a:pt x="37866" y="42421"/>
                  </a:lnTo>
                  <a:lnTo>
                    <a:pt x="30458" y="50071"/>
                  </a:lnTo>
                  <a:lnTo>
                    <a:pt x="23215" y="57746"/>
                  </a:lnTo>
                  <a:lnTo>
                    <a:pt x="16736" y="65432"/>
                  </a:lnTo>
                  <a:lnTo>
                    <a:pt x="10651" y="73052"/>
                  </a:lnTo>
                  <a:lnTo>
                    <a:pt x="4953" y="80249"/>
                  </a:lnTo>
                  <a:lnTo>
                    <a:pt x="0" y="86590"/>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ihandform 141">
              <a:extLst>
                <a:ext uri="{FF2B5EF4-FFF2-40B4-BE49-F238E27FC236}">
                  <a16:creationId xmlns:a16="http://schemas.microsoft.com/office/drawing/2014/main" id="{5068FFE7-5565-40B2-9B00-7E6CA3BBF319}"/>
                </a:ext>
              </a:extLst>
            </p:cNvPr>
            <p:cNvSpPr/>
            <p:nvPr/>
          </p:nvSpPr>
          <p:spPr>
            <a:xfrm>
              <a:off x="4413593" y="4548667"/>
              <a:ext cx="71528" cy="133473"/>
            </a:xfrm>
            <a:custGeom>
              <a:avLst/>
              <a:gdLst/>
              <a:ahLst/>
              <a:cxnLst/>
              <a:rect l="0" t="0" r="0" b="0"/>
              <a:pathLst>
                <a:path w="72524" h="132773">
                  <a:moveTo>
                    <a:pt x="72523" y="0"/>
                  </a:moveTo>
                  <a:lnTo>
                    <a:pt x="69377" y="6244"/>
                  </a:lnTo>
                  <a:lnTo>
                    <a:pt x="65719" y="12910"/>
                  </a:lnTo>
                  <a:lnTo>
                    <a:pt x="60971" y="19907"/>
                  </a:lnTo>
                  <a:lnTo>
                    <a:pt x="55082" y="26540"/>
                  </a:lnTo>
                  <a:lnTo>
                    <a:pt x="48390" y="32614"/>
                  </a:lnTo>
                  <a:lnTo>
                    <a:pt x="41220" y="38810"/>
                  </a:lnTo>
                  <a:lnTo>
                    <a:pt x="33788" y="45468"/>
                  </a:lnTo>
                  <a:lnTo>
                    <a:pt x="26221" y="52248"/>
                  </a:lnTo>
                  <a:lnTo>
                    <a:pt x="18587" y="58470"/>
                  </a:lnTo>
                  <a:lnTo>
                    <a:pt x="10991" y="64515"/>
                  </a:lnTo>
                  <a:lnTo>
                    <a:pt x="4280" y="70952"/>
                  </a:lnTo>
                  <a:lnTo>
                    <a:pt x="308" y="77864"/>
                  </a:lnTo>
                  <a:lnTo>
                    <a:pt x="0" y="85099"/>
                  </a:lnTo>
                  <a:lnTo>
                    <a:pt x="2875" y="92241"/>
                  </a:lnTo>
                  <a:lnTo>
                    <a:pt x="7975" y="98603"/>
                  </a:lnTo>
                  <a:lnTo>
                    <a:pt x="14992" y="104024"/>
                  </a:lnTo>
                  <a:lnTo>
                    <a:pt x="23425" y="108757"/>
                  </a:lnTo>
                  <a:lnTo>
                    <a:pt x="32187" y="113134"/>
                  </a:lnTo>
                  <a:lnTo>
                    <a:pt x="41050" y="118065"/>
                  </a:lnTo>
                  <a:lnTo>
                    <a:pt x="51857" y="124308"/>
                  </a:lnTo>
                  <a:lnTo>
                    <a:pt x="66750" y="132772"/>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ihandform 142">
              <a:extLst>
                <a:ext uri="{FF2B5EF4-FFF2-40B4-BE49-F238E27FC236}">
                  <a16:creationId xmlns:a16="http://schemas.microsoft.com/office/drawing/2014/main" id="{C497B4F4-EABF-422C-921B-09002F273897}"/>
                </a:ext>
              </a:extLst>
            </p:cNvPr>
            <p:cNvSpPr/>
            <p:nvPr/>
          </p:nvSpPr>
          <p:spPr>
            <a:xfrm>
              <a:off x="4496247" y="4636060"/>
              <a:ext cx="76296" cy="115995"/>
            </a:xfrm>
            <a:custGeom>
              <a:avLst/>
              <a:gdLst/>
              <a:ahLst/>
              <a:cxnLst/>
              <a:rect l="0" t="0" r="0" b="0"/>
              <a:pathLst>
                <a:path w="75542" h="116065">
                  <a:moveTo>
                    <a:pt x="75541" y="0"/>
                  </a:moveTo>
                  <a:lnTo>
                    <a:pt x="72394" y="6244"/>
                  </a:lnTo>
                  <a:lnTo>
                    <a:pt x="68737" y="12910"/>
                  </a:lnTo>
                  <a:lnTo>
                    <a:pt x="64051" y="19970"/>
                  </a:lnTo>
                  <a:lnTo>
                    <a:pt x="58895" y="27311"/>
                  </a:lnTo>
                  <a:lnTo>
                    <a:pt x="53961" y="34820"/>
                  </a:lnTo>
                  <a:lnTo>
                    <a:pt x="49352" y="42421"/>
                  </a:lnTo>
                  <a:lnTo>
                    <a:pt x="44376" y="50095"/>
                  </a:lnTo>
                  <a:lnTo>
                    <a:pt x="38558" y="58093"/>
                  </a:lnTo>
                  <a:lnTo>
                    <a:pt x="31979" y="66935"/>
                  </a:lnTo>
                  <a:lnTo>
                    <a:pt x="24914" y="76114"/>
                  </a:lnTo>
                  <a:lnTo>
                    <a:pt x="17856" y="84987"/>
                  </a:lnTo>
                  <a:lnTo>
                    <a:pt x="11535" y="93428"/>
                  </a:lnTo>
                  <a:lnTo>
                    <a:pt x="6249" y="101497"/>
                  </a:lnTo>
                  <a:lnTo>
                    <a:pt x="2173" y="109133"/>
                  </a:lnTo>
                  <a:lnTo>
                    <a:pt x="0" y="11606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ihandform 143">
              <a:extLst>
                <a:ext uri="{FF2B5EF4-FFF2-40B4-BE49-F238E27FC236}">
                  <a16:creationId xmlns:a16="http://schemas.microsoft.com/office/drawing/2014/main" id="{6A7777EB-420C-4C7E-B5C0-24670691F856}"/>
                </a:ext>
              </a:extLst>
            </p:cNvPr>
            <p:cNvSpPr/>
            <p:nvPr/>
          </p:nvSpPr>
          <p:spPr>
            <a:xfrm>
              <a:off x="4370677" y="4612226"/>
              <a:ext cx="257500" cy="170019"/>
            </a:xfrm>
            <a:custGeom>
              <a:avLst/>
              <a:gdLst/>
              <a:ahLst/>
              <a:cxnLst/>
              <a:rect l="0" t="0" r="0" b="0"/>
              <a:pathLst>
                <a:path w="258223" h="169836">
                  <a:moveTo>
                    <a:pt x="144319" y="0"/>
                  </a:moveTo>
                  <a:lnTo>
                    <a:pt x="153158" y="574"/>
                  </a:lnTo>
                  <a:lnTo>
                    <a:pt x="161602" y="2776"/>
                  </a:lnTo>
                  <a:lnTo>
                    <a:pt x="170651" y="6628"/>
                  </a:lnTo>
                  <a:lnTo>
                    <a:pt x="179931" y="11356"/>
                  </a:lnTo>
                  <a:lnTo>
                    <a:pt x="188853" y="16379"/>
                  </a:lnTo>
                  <a:lnTo>
                    <a:pt x="197317" y="21962"/>
                  </a:lnTo>
                  <a:lnTo>
                    <a:pt x="205444" y="27660"/>
                  </a:lnTo>
                  <a:lnTo>
                    <a:pt x="213368" y="33194"/>
                  </a:lnTo>
                  <a:lnTo>
                    <a:pt x="221116" y="39163"/>
                  </a:lnTo>
                  <a:lnTo>
                    <a:pt x="228162" y="46404"/>
                  </a:lnTo>
                  <a:lnTo>
                    <a:pt x="234452" y="54869"/>
                  </a:lnTo>
                  <a:lnTo>
                    <a:pt x="240692" y="63680"/>
                  </a:lnTo>
                  <a:lnTo>
                    <a:pt x="246671" y="72895"/>
                  </a:lnTo>
                  <a:lnTo>
                    <a:pt x="251718" y="82831"/>
                  </a:lnTo>
                  <a:lnTo>
                    <a:pt x="255263" y="93418"/>
                  </a:lnTo>
                  <a:lnTo>
                    <a:pt x="257373" y="104417"/>
                  </a:lnTo>
                  <a:lnTo>
                    <a:pt x="258222" y="115368"/>
                  </a:lnTo>
                  <a:lnTo>
                    <a:pt x="257614" y="125559"/>
                  </a:lnTo>
                  <a:lnTo>
                    <a:pt x="255702" y="134820"/>
                  </a:lnTo>
                  <a:lnTo>
                    <a:pt x="252915" y="143396"/>
                  </a:lnTo>
                  <a:lnTo>
                    <a:pt x="249490" y="151494"/>
                  </a:lnTo>
                  <a:lnTo>
                    <a:pt x="244455" y="158671"/>
                  </a:lnTo>
                  <a:lnTo>
                    <a:pt x="237225" y="164401"/>
                  </a:lnTo>
                  <a:lnTo>
                    <a:pt x="228255" y="168248"/>
                  </a:lnTo>
                  <a:lnTo>
                    <a:pt x="218772" y="169835"/>
                  </a:lnTo>
                  <a:lnTo>
                    <a:pt x="209357" y="169341"/>
                  </a:lnTo>
                  <a:lnTo>
                    <a:pt x="199564" y="167371"/>
                  </a:lnTo>
                  <a:lnTo>
                    <a:pt x="189179" y="164512"/>
                  </a:lnTo>
                  <a:lnTo>
                    <a:pt x="178608" y="161164"/>
                  </a:lnTo>
                  <a:lnTo>
                    <a:pt x="168565" y="157498"/>
                  </a:lnTo>
                  <a:lnTo>
                    <a:pt x="158708" y="153061"/>
                  </a:lnTo>
                  <a:lnTo>
                    <a:pt x="148753" y="147835"/>
                  </a:lnTo>
                  <a:lnTo>
                    <a:pt x="139213" y="142606"/>
                  </a:lnTo>
                  <a:lnTo>
                    <a:pt x="130326" y="137802"/>
                  </a:lnTo>
                  <a:lnTo>
                    <a:pt x="121949" y="133389"/>
                  </a:lnTo>
                  <a:lnTo>
                    <a:pt x="113889" y="129170"/>
                  </a:lnTo>
                  <a:lnTo>
                    <a:pt x="106008" y="124456"/>
                  </a:lnTo>
                  <a:lnTo>
                    <a:pt x="98220" y="119094"/>
                  </a:lnTo>
                  <a:lnTo>
                    <a:pt x="90479" y="113737"/>
                  </a:lnTo>
                  <a:lnTo>
                    <a:pt x="82737" y="108170"/>
                  </a:lnTo>
                  <a:lnTo>
                    <a:pt x="74706" y="101984"/>
                  </a:lnTo>
                  <a:lnTo>
                    <a:pt x="65850" y="95261"/>
                  </a:lnTo>
                  <a:lnTo>
                    <a:pt x="56664" y="88796"/>
                  </a:lnTo>
                  <a:lnTo>
                    <a:pt x="47787" y="83118"/>
                  </a:lnTo>
                  <a:lnTo>
                    <a:pt x="39281" y="78113"/>
                  </a:lnTo>
                  <a:lnTo>
                    <a:pt x="30032" y="72604"/>
                  </a:lnTo>
                  <a:lnTo>
                    <a:pt x="17814" y="64623"/>
                  </a:lnTo>
                  <a:lnTo>
                    <a:pt x="0" y="51954"/>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70" name="Freihandform 145">
            <a:extLst>
              <a:ext uri="{FF2B5EF4-FFF2-40B4-BE49-F238E27FC236}">
                <a16:creationId xmlns:a16="http://schemas.microsoft.com/office/drawing/2014/main" id="{95C46A5F-DCF4-4529-80A3-B2D750C6996D}"/>
              </a:ext>
            </a:extLst>
          </p:cNvPr>
          <p:cNvSpPr/>
          <p:nvPr/>
        </p:nvSpPr>
        <p:spPr>
          <a:xfrm>
            <a:off x="2316159" y="5788641"/>
            <a:ext cx="14272" cy="208375"/>
          </a:xfrm>
          <a:custGeom>
            <a:avLst/>
            <a:gdLst/>
            <a:ahLst/>
            <a:cxnLst/>
            <a:rect l="0" t="0" r="0" b="0"/>
            <a:pathLst>
              <a:path w="15427" h="230909">
                <a:moveTo>
                  <a:pt x="9653" y="0"/>
                </a:moveTo>
                <a:lnTo>
                  <a:pt x="4319" y="73"/>
                </a:lnTo>
                <a:lnTo>
                  <a:pt x="1278" y="6165"/>
                </a:lnTo>
                <a:lnTo>
                  <a:pt x="0" y="14412"/>
                </a:lnTo>
                <a:lnTo>
                  <a:pt x="354" y="23206"/>
                </a:lnTo>
                <a:lnTo>
                  <a:pt x="1473" y="32417"/>
                </a:lnTo>
                <a:lnTo>
                  <a:pt x="2789" y="42048"/>
                </a:lnTo>
                <a:lnTo>
                  <a:pt x="4600" y="51493"/>
                </a:lnTo>
                <a:lnTo>
                  <a:pt x="6442" y="61011"/>
                </a:lnTo>
                <a:lnTo>
                  <a:pt x="7499" y="70786"/>
                </a:lnTo>
                <a:lnTo>
                  <a:pt x="7255" y="80235"/>
                </a:lnTo>
                <a:lnTo>
                  <a:pt x="6947" y="89101"/>
                </a:lnTo>
                <a:lnTo>
                  <a:pt x="7449" y="97780"/>
                </a:lnTo>
                <a:lnTo>
                  <a:pt x="8235" y="107047"/>
                </a:lnTo>
                <a:lnTo>
                  <a:pt x="8869" y="117118"/>
                </a:lnTo>
                <a:lnTo>
                  <a:pt x="9571" y="127518"/>
                </a:lnTo>
                <a:lnTo>
                  <a:pt x="10937" y="137472"/>
                </a:lnTo>
                <a:lnTo>
                  <a:pt x="12511" y="147286"/>
                </a:lnTo>
                <a:lnTo>
                  <a:pt x="13421" y="157219"/>
                </a:lnTo>
                <a:lnTo>
                  <a:pt x="13038" y="166812"/>
                </a:lnTo>
                <a:lnTo>
                  <a:pt x="11984" y="176426"/>
                </a:lnTo>
                <a:lnTo>
                  <a:pt x="11033" y="186559"/>
                </a:lnTo>
                <a:lnTo>
                  <a:pt x="10467" y="197179"/>
                </a:lnTo>
                <a:lnTo>
                  <a:pt x="10877" y="207684"/>
                </a:lnTo>
                <a:lnTo>
                  <a:pt x="12381" y="218664"/>
                </a:lnTo>
                <a:lnTo>
                  <a:pt x="15426" y="230908"/>
                </a:lnTo>
              </a:path>
            </a:pathLst>
          </a:custGeom>
          <a:noFill/>
          <a:ln w="127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ihandform 146">
            <a:extLst>
              <a:ext uri="{FF2B5EF4-FFF2-40B4-BE49-F238E27FC236}">
                <a16:creationId xmlns:a16="http://schemas.microsoft.com/office/drawing/2014/main" id="{38E4470E-633F-4F0B-A02E-B5A24180231D}"/>
              </a:ext>
            </a:extLst>
          </p:cNvPr>
          <p:cNvSpPr/>
          <p:nvPr/>
        </p:nvSpPr>
        <p:spPr>
          <a:xfrm>
            <a:off x="2163445" y="1808107"/>
            <a:ext cx="51380" cy="4364457"/>
          </a:xfrm>
          <a:custGeom>
            <a:avLst/>
            <a:gdLst/>
            <a:ahLst/>
            <a:cxnLst/>
            <a:rect l="0" t="0" r="0" b="0"/>
            <a:pathLst>
              <a:path w="57608" h="4854864">
                <a:moveTo>
                  <a:pt x="99" y="0"/>
                </a:moveTo>
                <a:lnTo>
                  <a:pt x="52" y="6766"/>
                </a:lnTo>
                <a:lnTo>
                  <a:pt x="24" y="14136"/>
                </a:lnTo>
                <a:lnTo>
                  <a:pt x="9" y="21194"/>
                </a:lnTo>
                <a:lnTo>
                  <a:pt x="0" y="30092"/>
                </a:lnTo>
                <a:lnTo>
                  <a:pt x="57" y="40691"/>
                </a:lnTo>
                <a:lnTo>
                  <a:pt x="762" y="51967"/>
                </a:lnTo>
                <a:lnTo>
                  <a:pt x="2194" y="63460"/>
                </a:lnTo>
                <a:lnTo>
                  <a:pt x="3663" y="74946"/>
                </a:lnTo>
                <a:lnTo>
                  <a:pt x="5339" y="85797"/>
                </a:lnTo>
                <a:lnTo>
                  <a:pt x="7344" y="95918"/>
                </a:lnTo>
                <a:lnTo>
                  <a:pt x="9059" y="106063"/>
                </a:lnTo>
                <a:lnTo>
                  <a:pt x="10187" y="116643"/>
                </a:lnTo>
                <a:lnTo>
                  <a:pt x="10837" y="127620"/>
                </a:lnTo>
                <a:lnTo>
                  <a:pt x="11185" y="138857"/>
                </a:lnTo>
                <a:lnTo>
                  <a:pt x="11363" y="150244"/>
                </a:lnTo>
                <a:lnTo>
                  <a:pt x="11451" y="161710"/>
                </a:lnTo>
                <a:lnTo>
                  <a:pt x="11557" y="173153"/>
                </a:lnTo>
                <a:lnTo>
                  <a:pt x="12309" y="183949"/>
                </a:lnTo>
                <a:lnTo>
                  <a:pt x="14077" y="193727"/>
                </a:lnTo>
                <a:lnTo>
                  <a:pt x="16643" y="202707"/>
                </a:lnTo>
                <a:lnTo>
                  <a:pt x="19101" y="211795"/>
                </a:lnTo>
                <a:lnTo>
                  <a:pt x="20851" y="221590"/>
                </a:lnTo>
                <a:lnTo>
                  <a:pt x="21905" y="232082"/>
                </a:lnTo>
                <a:lnTo>
                  <a:pt x="22485" y="243048"/>
                </a:lnTo>
                <a:lnTo>
                  <a:pt x="22786" y="254292"/>
                </a:lnTo>
                <a:lnTo>
                  <a:pt x="22937" y="265686"/>
                </a:lnTo>
                <a:lnTo>
                  <a:pt x="22987" y="277134"/>
                </a:lnTo>
                <a:lnTo>
                  <a:pt x="22699" y="288320"/>
                </a:lnTo>
                <a:lnTo>
                  <a:pt x="21561" y="298694"/>
                </a:lnTo>
                <a:lnTo>
                  <a:pt x="20106" y="308721"/>
                </a:lnTo>
                <a:lnTo>
                  <a:pt x="19254" y="318760"/>
                </a:lnTo>
                <a:lnTo>
                  <a:pt x="19666" y="328404"/>
                </a:lnTo>
                <a:lnTo>
                  <a:pt x="20710" y="338018"/>
                </a:lnTo>
                <a:lnTo>
                  <a:pt x="21344" y="347839"/>
                </a:lnTo>
                <a:lnTo>
                  <a:pt x="20821" y="357372"/>
                </a:lnTo>
                <a:lnTo>
                  <a:pt x="19699" y="366956"/>
                </a:lnTo>
                <a:lnTo>
                  <a:pt x="18715" y="377074"/>
                </a:lnTo>
                <a:lnTo>
                  <a:pt x="18007" y="387686"/>
                </a:lnTo>
                <a:lnTo>
                  <a:pt x="16929" y="398043"/>
                </a:lnTo>
                <a:lnTo>
                  <a:pt x="15297" y="407903"/>
                </a:lnTo>
                <a:lnTo>
                  <a:pt x="13789" y="417915"/>
                </a:lnTo>
                <a:lnTo>
                  <a:pt x="12771" y="428454"/>
                </a:lnTo>
                <a:lnTo>
                  <a:pt x="12177" y="439460"/>
                </a:lnTo>
                <a:lnTo>
                  <a:pt x="11870" y="449031"/>
                </a:lnTo>
                <a:lnTo>
                  <a:pt x="11718" y="457153"/>
                </a:lnTo>
                <a:lnTo>
                  <a:pt x="11641" y="464477"/>
                </a:lnTo>
                <a:lnTo>
                  <a:pt x="11598" y="471509"/>
                </a:lnTo>
                <a:lnTo>
                  <a:pt x="11571" y="480389"/>
                </a:lnTo>
                <a:lnTo>
                  <a:pt x="11554" y="490977"/>
                </a:lnTo>
                <a:lnTo>
                  <a:pt x="11544" y="502247"/>
                </a:lnTo>
                <a:lnTo>
                  <a:pt x="11538" y="513736"/>
                </a:lnTo>
                <a:lnTo>
                  <a:pt x="11535" y="525094"/>
                </a:lnTo>
                <a:lnTo>
                  <a:pt x="11534" y="534603"/>
                </a:lnTo>
                <a:lnTo>
                  <a:pt x="11533" y="542555"/>
                </a:lnTo>
                <a:lnTo>
                  <a:pt x="11557" y="549934"/>
                </a:lnTo>
                <a:lnTo>
                  <a:pt x="11830" y="556969"/>
                </a:lnTo>
                <a:lnTo>
                  <a:pt x="12519" y="563898"/>
                </a:lnTo>
                <a:lnTo>
                  <a:pt x="13838" y="572749"/>
                </a:lnTo>
                <a:lnTo>
                  <a:pt x="15155" y="583140"/>
                </a:lnTo>
                <a:lnTo>
                  <a:pt x="15760" y="592346"/>
                </a:lnTo>
                <a:lnTo>
                  <a:pt x="15599" y="600217"/>
                </a:lnTo>
                <a:lnTo>
                  <a:pt x="14896" y="607589"/>
                </a:lnTo>
                <a:lnTo>
                  <a:pt x="14052" y="614636"/>
                </a:lnTo>
                <a:lnTo>
                  <a:pt x="13338" y="621581"/>
                </a:lnTo>
                <a:lnTo>
                  <a:pt x="13019" y="630447"/>
                </a:lnTo>
                <a:lnTo>
                  <a:pt x="13688" y="641043"/>
                </a:lnTo>
                <a:lnTo>
                  <a:pt x="14848" y="652323"/>
                </a:lnTo>
                <a:lnTo>
                  <a:pt x="15532" y="663819"/>
                </a:lnTo>
                <a:lnTo>
                  <a:pt x="15052" y="675180"/>
                </a:lnTo>
                <a:lnTo>
                  <a:pt x="14143" y="684692"/>
                </a:lnTo>
                <a:lnTo>
                  <a:pt x="13368" y="692644"/>
                </a:lnTo>
                <a:lnTo>
                  <a:pt x="12792" y="700025"/>
                </a:lnTo>
                <a:lnTo>
                  <a:pt x="12387" y="707059"/>
                </a:lnTo>
                <a:lnTo>
                  <a:pt x="12105" y="713988"/>
                </a:lnTo>
                <a:lnTo>
                  <a:pt x="11888" y="722840"/>
                </a:lnTo>
                <a:lnTo>
                  <a:pt x="11734" y="733231"/>
                </a:lnTo>
                <a:lnTo>
                  <a:pt x="11645" y="742437"/>
                </a:lnTo>
                <a:lnTo>
                  <a:pt x="11598" y="750308"/>
                </a:lnTo>
                <a:lnTo>
                  <a:pt x="11572" y="757680"/>
                </a:lnTo>
                <a:lnTo>
                  <a:pt x="11557" y="764727"/>
                </a:lnTo>
                <a:lnTo>
                  <a:pt x="11549" y="771672"/>
                </a:lnTo>
                <a:lnTo>
                  <a:pt x="11542" y="780538"/>
                </a:lnTo>
                <a:lnTo>
                  <a:pt x="11538" y="790942"/>
                </a:lnTo>
                <a:lnTo>
                  <a:pt x="11535" y="800155"/>
                </a:lnTo>
                <a:lnTo>
                  <a:pt x="11534" y="808029"/>
                </a:lnTo>
                <a:lnTo>
                  <a:pt x="11533" y="815427"/>
                </a:lnTo>
                <a:lnTo>
                  <a:pt x="11533" y="822749"/>
                </a:lnTo>
                <a:lnTo>
                  <a:pt x="11533" y="830126"/>
                </a:lnTo>
                <a:lnTo>
                  <a:pt x="11533" y="837558"/>
                </a:lnTo>
                <a:lnTo>
                  <a:pt x="11533" y="844810"/>
                </a:lnTo>
                <a:lnTo>
                  <a:pt x="11556" y="851935"/>
                </a:lnTo>
                <a:lnTo>
                  <a:pt x="11880" y="860667"/>
                </a:lnTo>
                <a:lnTo>
                  <a:pt x="13035" y="870252"/>
                </a:lnTo>
                <a:lnTo>
                  <a:pt x="14522" y="880136"/>
                </a:lnTo>
                <a:lnTo>
                  <a:pt x="15701" y="890505"/>
                </a:lnTo>
                <a:lnTo>
                  <a:pt x="16445" y="901403"/>
                </a:lnTo>
                <a:lnTo>
                  <a:pt x="16864" y="913018"/>
                </a:lnTo>
                <a:lnTo>
                  <a:pt x="17077" y="923172"/>
                </a:lnTo>
                <a:lnTo>
                  <a:pt x="17181" y="931712"/>
                </a:lnTo>
                <a:lnTo>
                  <a:pt x="17233" y="939566"/>
                </a:lnTo>
                <a:lnTo>
                  <a:pt x="17262" y="947174"/>
                </a:lnTo>
                <a:lnTo>
                  <a:pt x="17278" y="954485"/>
                </a:lnTo>
                <a:lnTo>
                  <a:pt x="17288" y="961651"/>
                </a:lnTo>
                <a:lnTo>
                  <a:pt x="17295" y="970707"/>
                </a:lnTo>
                <a:lnTo>
                  <a:pt x="17299" y="981444"/>
                </a:lnTo>
                <a:lnTo>
                  <a:pt x="17302" y="992812"/>
                </a:lnTo>
                <a:lnTo>
                  <a:pt x="17304" y="1004358"/>
                </a:lnTo>
                <a:lnTo>
                  <a:pt x="17305" y="1015936"/>
                </a:lnTo>
                <a:lnTo>
                  <a:pt x="17281" y="1027485"/>
                </a:lnTo>
                <a:lnTo>
                  <a:pt x="16957" y="1038723"/>
                </a:lnTo>
                <a:lnTo>
                  <a:pt x="15802" y="1049187"/>
                </a:lnTo>
                <a:lnTo>
                  <a:pt x="14326" y="1059721"/>
                </a:lnTo>
                <a:lnTo>
                  <a:pt x="13245" y="1068970"/>
                </a:lnTo>
                <a:lnTo>
                  <a:pt x="12595" y="1076911"/>
                </a:lnTo>
                <a:lnTo>
                  <a:pt x="12164" y="1086195"/>
                </a:lnTo>
                <a:lnTo>
                  <a:pt x="11881" y="1096988"/>
                </a:lnTo>
                <a:lnTo>
                  <a:pt x="11715" y="1108399"/>
                </a:lnTo>
                <a:lnTo>
                  <a:pt x="11629" y="1118251"/>
                </a:lnTo>
                <a:lnTo>
                  <a:pt x="11586" y="1126560"/>
                </a:lnTo>
                <a:lnTo>
                  <a:pt x="11564" y="1134251"/>
                </a:lnTo>
                <a:lnTo>
                  <a:pt x="11551" y="1141772"/>
                </a:lnTo>
                <a:lnTo>
                  <a:pt x="11544" y="1149258"/>
                </a:lnTo>
                <a:lnTo>
                  <a:pt x="11540" y="1156530"/>
                </a:lnTo>
                <a:lnTo>
                  <a:pt x="11538" y="1163685"/>
                </a:lnTo>
                <a:lnTo>
                  <a:pt x="11536" y="1172742"/>
                </a:lnTo>
                <a:lnTo>
                  <a:pt x="11534" y="1183483"/>
                </a:lnTo>
                <a:lnTo>
                  <a:pt x="11533" y="1194854"/>
                </a:lnTo>
                <a:lnTo>
                  <a:pt x="11533" y="1206401"/>
                </a:lnTo>
                <a:lnTo>
                  <a:pt x="11533" y="1217980"/>
                </a:lnTo>
                <a:lnTo>
                  <a:pt x="11533" y="1229553"/>
                </a:lnTo>
                <a:lnTo>
                  <a:pt x="11533" y="1241116"/>
                </a:lnTo>
                <a:lnTo>
                  <a:pt x="11533" y="1252671"/>
                </a:lnTo>
                <a:lnTo>
                  <a:pt x="11533" y="1264222"/>
                </a:lnTo>
                <a:lnTo>
                  <a:pt x="11533" y="1275770"/>
                </a:lnTo>
                <a:lnTo>
                  <a:pt x="11533" y="1287317"/>
                </a:lnTo>
                <a:lnTo>
                  <a:pt x="11533" y="1298887"/>
                </a:lnTo>
                <a:lnTo>
                  <a:pt x="11533" y="1310492"/>
                </a:lnTo>
                <a:lnTo>
                  <a:pt x="11533" y="1320373"/>
                </a:lnTo>
                <a:lnTo>
                  <a:pt x="11533" y="1328648"/>
                </a:lnTo>
                <a:lnTo>
                  <a:pt x="11533" y="1336050"/>
                </a:lnTo>
                <a:lnTo>
                  <a:pt x="11533" y="1343124"/>
                </a:lnTo>
                <a:lnTo>
                  <a:pt x="11533" y="1352032"/>
                </a:lnTo>
                <a:lnTo>
                  <a:pt x="11533" y="1362637"/>
                </a:lnTo>
                <a:lnTo>
                  <a:pt x="11533" y="1373917"/>
                </a:lnTo>
                <a:lnTo>
                  <a:pt x="11533" y="1385412"/>
                </a:lnTo>
                <a:lnTo>
                  <a:pt x="11596" y="1396963"/>
                </a:lnTo>
                <a:lnTo>
                  <a:pt x="12304" y="1408545"/>
                </a:lnTo>
                <a:lnTo>
                  <a:pt x="13723" y="1420161"/>
                </a:lnTo>
                <a:lnTo>
                  <a:pt x="14982" y="1430047"/>
                </a:lnTo>
                <a:lnTo>
                  <a:pt x="15802" y="1438325"/>
                </a:lnTo>
                <a:lnTo>
                  <a:pt x="16323" y="1445729"/>
                </a:lnTo>
                <a:lnTo>
                  <a:pt x="16662" y="1452804"/>
                </a:lnTo>
                <a:lnTo>
                  <a:pt x="16910" y="1461713"/>
                </a:lnTo>
                <a:lnTo>
                  <a:pt x="17083" y="1472318"/>
                </a:lnTo>
                <a:lnTo>
                  <a:pt x="17211" y="1483599"/>
                </a:lnTo>
                <a:lnTo>
                  <a:pt x="17593" y="1495094"/>
                </a:lnTo>
                <a:lnTo>
                  <a:pt x="18778" y="1506645"/>
                </a:lnTo>
                <a:lnTo>
                  <a:pt x="20280" y="1518203"/>
                </a:lnTo>
                <a:lnTo>
                  <a:pt x="21467" y="1529759"/>
                </a:lnTo>
                <a:lnTo>
                  <a:pt x="22278" y="1541247"/>
                </a:lnTo>
                <a:lnTo>
                  <a:pt x="23408" y="1552089"/>
                </a:lnTo>
                <a:lnTo>
                  <a:pt x="25065" y="1562201"/>
                </a:lnTo>
                <a:lnTo>
                  <a:pt x="26584" y="1572341"/>
                </a:lnTo>
                <a:lnTo>
                  <a:pt x="27632" y="1582895"/>
                </a:lnTo>
                <a:lnTo>
                  <a:pt x="28553" y="1593546"/>
                </a:lnTo>
                <a:lnTo>
                  <a:pt x="30030" y="1603628"/>
                </a:lnTo>
                <a:lnTo>
                  <a:pt x="31682" y="1613527"/>
                </a:lnTo>
                <a:lnTo>
                  <a:pt x="32943" y="1623814"/>
                </a:lnTo>
                <a:lnTo>
                  <a:pt x="33728" y="1634576"/>
                </a:lnTo>
                <a:lnTo>
                  <a:pt x="34190" y="1645707"/>
                </a:lnTo>
                <a:lnTo>
                  <a:pt x="34694" y="1657082"/>
                </a:lnTo>
                <a:lnTo>
                  <a:pt x="35462" y="1666850"/>
                </a:lnTo>
                <a:lnTo>
                  <a:pt x="36502" y="1675072"/>
                </a:lnTo>
                <a:lnTo>
                  <a:pt x="37542" y="1682447"/>
                </a:lnTo>
                <a:lnTo>
                  <a:pt x="38400" y="1689508"/>
                </a:lnTo>
                <a:lnTo>
                  <a:pt x="39127" y="1698407"/>
                </a:lnTo>
                <a:lnTo>
                  <a:pt x="39668" y="1708815"/>
                </a:lnTo>
                <a:lnTo>
                  <a:pt x="39987" y="1718026"/>
                </a:lnTo>
                <a:lnTo>
                  <a:pt x="40157" y="1725899"/>
                </a:lnTo>
                <a:lnTo>
                  <a:pt x="40250" y="1733271"/>
                </a:lnTo>
                <a:lnTo>
                  <a:pt x="40304" y="1740318"/>
                </a:lnTo>
                <a:lnTo>
                  <a:pt x="40337" y="1747286"/>
                </a:lnTo>
                <a:lnTo>
                  <a:pt x="40360" y="1756208"/>
                </a:lnTo>
                <a:lnTo>
                  <a:pt x="40375" y="1765094"/>
                </a:lnTo>
                <a:lnTo>
                  <a:pt x="40383" y="1773058"/>
                </a:lnTo>
                <a:lnTo>
                  <a:pt x="40388" y="1780396"/>
                </a:lnTo>
                <a:lnTo>
                  <a:pt x="40391" y="1787509"/>
                </a:lnTo>
                <a:lnTo>
                  <a:pt x="40393" y="1796513"/>
                </a:lnTo>
                <a:lnTo>
                  <a:pt x="40394" y="1805445"/>
                </a:lnTo>
                <a:lnTo>
                  <a:pt x="40332" y="1813608"/>
                </a:lnTo>
                <a:lnTo>
                  <a:pt x="39624" y="1822815"/>
                </a:lnTo>
                <a:lnTo>
                  <a:pt x="38190" y="1832754"/>
                </a:lnTo>
                <a:lnTo>
                  <a:pt x="36784" y="1843111"/>
                </a:lnTo>
                <a:lnTo>
                  <a:pt x="35815" y="1853910"/>
                </a:lnTo>
                <a:lnTo>
                  <a:pt x="35245" y="1865033"/>
                </a:lnTo>
                <a:lnTo>
                  <a:pt x="34936" y="1876166"/>
                </a:lnTo>
                <a:lnTo>
                  <a:pt x="34783" y="1885556"/>
                </a:lnTo>
                <a:lnTo>
                  <a:pt x="34709" y="1893448"/>
                </a:lnTo>
                <a:lnTo>
                  <a:pt x="34672" y="1900820"/>
                </a:lnTo>
                <a:lnTo>
                  <a:pt x="34653" y="1908111"/>
                </a:lnTo>
                <a:lnTo>
                  <a:pt x="34642" y="1915462"/>
                </a:lnTo>
                <a:lnTo>
                  <a:pt x="34635" y="1922874"/>
                </a:lnTo>
                <a:lnTo>
                  <a:pt x="34631" y="1930111"/>
                </a:lnTo>
                <a:lnTo>
                  <a:pt x="34628" y="1937251"/>
                </a:lnTo>
                <a:lnTo>
                  <a:pt x="34626" y="1946299"/>
                </a:lnTo>
                <a:lnTo>
                  <a:pt x="34625" y="1957034"/>
                </a:lnTo>
                <a:lnTo>
                  <a:pt x="34624" y="1968426"/>
                </a:lnTo>
                <a:lnTo>
                  <a:pt x="34624" y="1980031"/>
                </a:lnTo>
                <a:lnTo>
                  <a:pt x="34624" y="1989940"/>
                </a:lnTo>
                <a:lnTo>
                  <a:pt x="34623" y="1998260"/>
                </a:lnTo>
                <a:lnTo>
                  <a:pt x="34623" y="2005952"/>
                </a:lnTo>
                <a:lnTo>
                  <a:pt x="34623" y="2013468"/>
                </a:lnTo>
                <a:lnTo>
                  <a:pt x="34623" y="2020951"/>
                </a:lnTo>
                <a:lnTo>
                  <a:pt x="34623" y="2028219"/>
                </a:lnTo>
                <a:lnTo>
                  <a:pt x="34623" y="2035396"/>
                </a:lnTo>
                <a:lnTo>
                  <a:pt x="34623" y="2044505"/>
                </a:lnTo>
                <a:lnTo>
                  <a:pt x="34623" y="2053522"/>
                </a:lnTo>
                <a:lnTo>
                  <a:pt x="34623" y="2061564"/>
                </a:lnTo>
                <a:lnTo>
                  <a:pt x="34623" y="2068949"/>
                </a:lnTo>
                <a:lnTo>
                  <a:pt x="34623" y="2076068"/>
                </a:lnTo>
                <a:lnTo>
                  <a:pt x="34623" y="2085038"/>
                </a:lnTo>
                <a:lnTo>
                  <a:pt x="34623" y="2095696"/>
                </a:lnTo>
                <a:lnTo>
                  <a:pt x="34647" y="2106988"/>
                </a:lnTo>
                <a:lnTo>
                  <a:pt x="34971" y="2118179"/>
                </a:lnTo>
                <a:lnTo>
                  <a:pt x="36126" y="2128586"/>
                </a:lnTo>
                <a:lnTo>
                  <a:pt x="37613" y="2138663"/>
                </a:lnTo>
                <a:lnTo>
                  <a:pt x="38792" y="2149043"/>
                </a:lnTo>
                <a:lnTo>
                  <a:pt x="39536" y="2159914"/>
                </a:lnTo>
                <a:lnTo>
                  <a:pt x="39955" y="2171505"/>
                </a:lnTo>
                <a:lnTo>
                  <a:pt x="40168" y="2181645"/>
                </a:lnTo>
                <a:lnTo>
                  <a:pt x="40272" y="2190177"/>
                </a:lnTo>
                <a:lnTo>
                  <a:pt x="40324" y="2198027"/>
                </a:lnTo>
                <a:lnTo>
                  <a:pt x="40353" y="2205656"/>
                </a:lnTo>
                <a:lnTo>
                  <a:pt x="40369" y="2213239"/>
                </a:lnTo>
                <a:lnTo>
                  <a:pt x="40379" y="2220833"/>
                </a:lnTo>
                <a:lnTo>
                  <a:pt x="40385" y="2228451"/>
                </a:lnTo>
                <a:lnTo>
                  <a:pt x="40389" y="2236091"/>
                </a:lnTo>
                <a:lnTo>
                  <a:pt x="40391" y="2243749"/>
                </a:lnTo>
                <a:lnTo>
                  <a:pt x="40393" y="2251395"/>
                </a:lnTo>
                <a:lnTo>
                  <a:pt x="40394" y="2258800"/>
                </a:lnTo>
                <a:lnTo>
                  <a:pt x="40418" y="2266057"/>
                </a:lnTo>
                <a:lnTo>
                  <a:pt x="40743" y="2275195"/>
                </a:lnTo>
                <a:lnTo>
                  <a:pt x="41835" y="2285995"/>
                </a:lnTo>
                <a:lnTo>
                  <a:pt x="42614" y="2297402"/>
                </a:lnTo>
                <a:lnTo>
                  <a:pt x="42359" y="2308971"/>
                </a:lnTo>
                <a:lnTo>
                  <a:pt x="41697" y="2320560"/>
                </a:lnTo>
                <a:lnTo>
                  <a:pt x="41148" y="2332139"/>
                </a:lnTo>
                <a:lnTo>
                  <a:pt x="40799" y="2343704"/>
                </a:lnTo>
                <a:lnTo>
                  <a:pt x="40603" y="2355261"/>
                </a:lnTo>
                <a:lnTo>
                  <a:pt x="40499" y="2366812"/>
                </a:lnTo>
                <a:lnTo>
                  <a:pt x="40446" y="2378360"/>
                </a:lnTo>
                <a:lnTo>
                  <a:pt x="40420" y="2389907"/>
                </a:lnTo>
                <a:lnTo>
                  <a:pt x="40407" y="2401477"/>
                </a:lnTo>
                <a:lnTo>
                  <a:pt x="40401" y="2413083"/>
                </a:lnTo>
                <a:lnTo>
                  <a:pt x="40399" y="2422963"/>
                </a:lnTo>
                <a:lnTo>
                  <a:pt x="40397" y="2431238"/>
                </a:lnTo>
                <a:lnTo>
                  <a:pt x="40397" y="2438640"/>
                </a:lnTo>
                <a:lnTo>
                  <a:pt x="40396" y="2445715"/>
                </a:lnTo>
                <a:lnTo>
                  <a:pt x="40396" y="2454623"/>
                </a:lnTo>
                <a:lnTo>
                  <a:pt x="40396" y="2465036"/>
                </a:lnTo>
                <a:lnTo>
                  <a:pt x="40396" y="2474250"/>
                </a:lnTo>
                <a:lnTo>
                  <a:pt x="40396" y="2482124"/>
                </a:lnTo>
                <a:lnTo>
                  <a:pt x="40396" y="2489497"/>
                </a:lnTo>
                <a:lnTo>
                  <a:pt x="40396" y="2496545"/>
                </a:lnTo>
                <a:lnTo>
                  <a:pt x="40396" y="2503489"/>
                </a:lnTo>
                <a:lnTo>
                  <a:pt x="40396" y="2512356"/>
                </a:lnTo>
                <a:lnTo>
                  <a:pt x="40396" y="2522952"/>
                </a:lnTo>
                <a:lnTo>
                  <a:pt x="40396" y="2534255"/>
                </a:lnTo>
                <a:lnTo>
                  <a:pt x="40396" y="2545811"/>
                </a:lnTo>
                <a:lnTo>
                  <a:pt x="40396" y="2555694"/>
                </a:lnTo>
                <a:lnTo>
                  <a:pt x="40333" y="2564151"/>
                </a:lnTo>
                <a:lnTo>
                  <a:pt x="39625" y="2573399"/>
                </a:lnTo>
                <a:lnTo>
                  <a:pt x="38191" y="2583304"/>
                </a:lnTo>
                <a:lnTo>
                  <a:pt x="36784" y="2593686"/>
                </a:lnTo>
                <a:lnTo>
                  <a:pt x="35819" y="2604922"/>
                </a:lnTo>
                <a:lnTo>
                  <a:pt x="35212" y="2615003"/>
                </a:lnTo>
                <a:lnTo>
                  <a:pt x="34205" y="2624975"/>
                </a:lnTo>
                <a:lnTo>
                  <a:pt x="32601" y="2635142"/>
                </a:lnTo>
                <a:lnTo>
                  <a:pt x="31104" y="2645547"/>
                </a:lnTo>
                <a:lnTo>
                  <a:pt x="30088" y="2656369"/>
                </a:lnTo>
                <a:lnTo>
                  <a:pt x="29496" y="2667545"/>
                </a:lnTo>
                <a:lnTo>
                  <a:pt x="29188" y="2677204"/>
                </a:lnTo>
                <a:lnTo>
                  <a:pt x="29037" y="2685370"/>
                </a:lnTo>
                <a:lnTo>
                  <a:pt x="28959" y="2692717"/>
                </a:lnTo>
                <a:lnTo>
                  <a:pt x="28916" y="2699761"/>
                </a:lnTo>
                <a:lnTo>
                  <a:pt x="28889" y="2708650"/>
                </a:lnTo>
                <a:lnTo>
                  <a:pt x="28935" y="2719243"/>
                </a:lnTo>
                <a:lnTo>
                  <a:pt x="29609" y="2730516"/>
                </a:lnTo>
                <a:lnTo>
                  <a:pt x="30714" y="2742007"/>
                </a:lnTo>
                <a:lnTo>
                  <a:pt x="31026" y="2753556"/>
                </a:lnTo>
                <a:lnTo>
                  <a:pt x="31214" y="2765113"/>
                </a:lnTo>
                <a:lnTo>
                  <a:pt x="32039" y="2776668"/>
                </a:lnTo>
                <a:lnTo>
                  <a:pt x="33005" y="2788030"/>
                </a:lnTo>
                <a:lnTo>
                  <a:pt x="33661" y="2797532"/>
                </a:lnTo>
                <a:lnTo>
                  <a:pt x="34037" y="2805477"/>
                </a:lnTo>
                <a:lnTo>
                  <a:pt x="34256" y="2812853"/>
                </a:lnTo>
                <a:lnTo>
                  <a:pt x="34387" y="2819884"/>
                </a:lnTo>
                <a:lnTo>
                  <a:pt x="34470" y="2826811"/>
                </a:lnTo>
                <a:lnTo>
                  <a:pt x="34530" y="2835660"/>
                </a:lnTo>
                <a:lnTo>
                  <a:pt x="34571" y="2846243"/>
                </a:lnTo>
                <a:lnTo>
                  <a:pt x="34596" y="2857514"/>
                </a:lnTo>
                <a:lnTo>
                  <a:pt x="34609" y="2869005"/>
                </a:lnTo>
                <a:lnTo>
                  <a:pt x="34617" y="2880364"/>
                </a:lnTo>
                <a:lnTo>
                  <a:pt x="34620" y="2889874"/>
                </a:lnTo>
                <a:lnTo>
                  <a:pt x="34622" y="2897826"/>
                </a:lnTo>
                <a:lnTo>
                  <a:pt x="34622" y="2905206"/>
                </a:lnTo>
                <a:lnTo>
                  <a:pt x="34623" y="2912241"/>
                </a:lnTo>
                <a:lnTo>
                  <a:pt x="34623" y="2919170"/>
                </a:lnTo>
                <a:lnTo>
                  <a:pt x="34623" y="2928021"/>
                </a:lnTo>
                <a:lnTo>
                  <a:pt x="34623" y="2938605"/>
                </a:lnTo>
                <a:lnTo>
                  <a:pt x="34623" y="2949877"/>
                </a:lnTo>
                <a:lnTo>
                  <a:pt x="34623" y="2961369"/>
                </a:lnTo>
                <a:lnTo>
                  <a:pt x="34623" y="2972918"/>
                </a:lnTo>
                <a:lnTo>
                  <a:pt x="34623" y="2984500"/>
                </a:lnTo>
                <a:lnTo>
                  <a:pt x="34623" y="2996115"/>
                </a:lnTo>
                <a:lnTo>
                  <a:pt x="34623" y="3006002"/>
                </a:lnTo>
                <a:lnTo>
                  <a:pt x="34623" y="3014280"/>
                </a:lnTo>
                <a:lnTo>
                  <a:pt x="34623" y="3021683"/>
                </a:lnTo>
                <a:lnTo>
                  <a:pt x="34647" y="3028735"/>
                </a:lnTo>
                <a:lnTo>
                  <a:pt x="34971" y="3037320"/>
                </a:lnTo>
                <a:lnTo>
                  <a:pt x="36126" y="3046770"/>
                </a:lnTo>
                <a:lnTo>
                  <a:pt x="37613" y="3056563"/>
                </a:lnTo>
                <a:lnTo>
                  <a:pt x="38792" y="3066879"/>
                </a:lnTo>
                <a:lnTo>
                  <a:pt x="39536" y="3077749"/>
                </a:lnTo>
                <a:lnTo>
                  <a:pt x="39955" y="3089349"/>
                </a:lnTo>
                <a:lnTo>
                  <a:pt x="40105" y="3099645"/>
                </a:lnTo>
                <a:lnTo>
                  <a:pt x="39507" y="3109737"/>
                </a:lnTo>
                <a:lnTo>
                  <a:pt x="38131" y="3119974"/>
                </a:lnTo>
                <a:lnTo>
                  <a:pt x="36755" y="3130417"/>
                </a:lnTo>
                <a:lnTo>
                  <a:pt x="35801" y="3141235"/>
                </a:lnTo>
                <a:lnTo>
                  <a:pt x="35238" y="3152360"/>
                </a:lnTo>
                <a:lnTo>
                  <a:pt x="34996" y="3163679"/>
                </a:lnTo>
                <a:lnTo>
                  <a:pt x="35546" y="3175110"/>
                </a:lnTo>
                <a:lnTo>
                  <a:pt x="36902" y="3186597"/>
                </a:lnTo>
                <a:lnTo>
                  <a:pt x="38270" y="3198115"/>
                </a:lnTo>
                <a:lnTo>
                  <a:pt x="39220" y="3209647"/>
                </a:lnTo>
                <a:lnTo>
                  <a:pt x="39782" y="3221187"/>
                </a:lnTo>
                <a:lnTo>
                  <a:pt x="40087" y="3232729"/>
                </a:lnTo>
                <a:lnTo>
                  <a:pt x="40245" y="3244273"/>
                </a:lnTo>
                <a:lnTo>
                  <a:pt x="40323" y="3255818"/>
                </a:lnTo>
                <a:lnTo>
                  <a:pt x="40425" y="3267363"/>
                </a:lnTo>
                <a:lnTo>
                  <a:pt x="41151" y="3278908"/>
                </a:lnTo>
                <a:lnTo>
                  <a:pt x="42594" y="3290454"/>
                </a:lnTo>
                <a:lnTo>
                  <a:pt x="44005" y="3301999"/>
                </a:lnTo>
                <a:lnTo>
                  <a:pt x="44975" y="3313569"/>
                </a:lnTo>
                <a:lnTo>
                  <a:pt x="45545" y="3325174"/>
                </a:lnTo>
                <a:lnTo>
                  <a:pt x="45842" y="3335054"/>
                </a:lnTo>
                <a:lnTo>
                  <a:pt x="45988" y="3343329"/>
                </a:lnTo>
                <a:lnTo>
                  <a:pt x="46064" y="3350731"/>
                </a:lnTo>
                <a:lnTo>
                  <a:pt x="46105" y="3357829"/>
                </a:lnTo>
                <a:lnTo>
                  <a:pt x="46131" y="3366792"/>
                </a:lnTo>
                <a:lnTo>
                  <a:pt x="46147" y="3375689"/>
                </a:lnTo>
                <a:lnTo>
                  <a:pt x="46156" y="3383654"/>
                </a:lnTo>
                <a:lnTo>
                  <a:pt x="46161" y="3390992"/>
                </a:lnTo>
                <a:lnTo>
                  <a:pt x="46164" y="3398080"/>
                </a:lnTo>
                <a:lnTo>
                  <a:pt x="46166" y="3407027"/>
                </a:lnTo>
                <a:lnTo>
                  <a:pt x="46167" y="3417670"/>
                </a:lnTo>
                <a:lnTo>
                  <a:pt x="46168" y="3428976"/>
                </a:lnTo>
                <a:lnTo>
                  <a:pt x="46168" y="3440486"/>
                </a:lnTo>
                <a:lnTo>
                  <a:pt x="46169" y="3452045"/>
                </a:lnTo>
                <a:lnTo>
                  <a:pt x="46169" y="3463608"/>
                </a:lnTo>
                <a:lnTo>
                  <a:pt x="46169" y="3475166"/>
                </a:lnTo>
                <a:lnTo>
                  <a:pt x="46169" y="3486719"/>
                </a:lnTo>
                <a:lnTo>
                  <a:pt x="46169" y="3498268"/>
                </a:lnTo>
                <a:lnTo>
                  <a:pt x="46169" y="3509815"/>
                </a:lnTo>
                <a:lnTo>
                  <a:pt x="46169" y="3521362"/>
                </a:lnTo>
                <a:lnTo>
                  <a:pt x="46169" y="3532908"/>
                </a:lnTo>
                <a:lnTo>
                  <a:pt x="46169" y="3544453"/>
                </a:lnTo>
                <a:lnTo>
                  <a:pt x="46169" y="3555999"/>
                </a:lnTo>
                <a:lnTo>
                  <a:pt x="46169" y="3567568"/>
                </a:lnTo>
                <a:lnTo>
                  <a:pt x="46169" y="3579173"/>
                </a:lnTo>
                <a:lnTo>
                  <a:pt x="46169" y="3589054"/>
                </a:lnTo>
                <a:lnTo>
                  <a:pt x="46169" y="3597353"/>
                </a:lnTo>
                <a:lnTo>
                  <a:pt x="46169" y="3605029"/>
                </a:lnTo>
                <a:lnTo>
                  <a:pt x="46169" y="3612535"/>
                </a:lnTo>
                <a:lnTo>
                  <a:pt x="46169" y="3620010"/>
                </a:lnTo>
                <a:lnTo>
                  <a:pt x="46169" y="3627273"/>
                </a:lnTo>
                <a:lnTo>
                  <a:pt x="46169" y="3634447"/>
                </a:lnTo>
                <a:lnTo>
                  <a:pt x="46169" y="3643554"/>
                </a:lnTo>
                <a:lnTo>
                  <a:pt x="46169" y="3652570"/>
                </a:lnTo>
                <a:lnTo>
                  <a:pt x="46169" y="3660611"/>
                </a:lnTo>
                <a:lnTo>
                  <a:pt x="46169" y="3667995"/>
                </a:lnTo>
                <a:lnTo>
                  <a:pt x="46169" y="3675114"/>
                </a:lnTo>
                <a:lnTo>
                  <a:pt x="46169" y="3684083"/>
                </a:lnTo>
                <a:lnTo>
                  <a:pt x="46169" y="3694549"/>
                </a:lnTo>
                <a:lnTo>
                  <a:pt x="46169" y="3703796"/>
                </a:lnTo>
                <a:lnTo>
                  <a:pt x="46169" y="3711688"/>
                </a:lnTo>
                <a:lnTo>
                  <a:pt x="46169" y="3719095"/>
                </a:lnTo>
                <a:lnTo>
                  <a:pt x="46169" y="3726422"/>
                </a:lnTo>
                <a:lnTo>
                  <a:pt x="46169" y="3733802"/>
                </a:lnTo>
                <a:lnTo>
                  <a:pt x="46169" y="3741260"/>
                </a:lnTo>
                <a:lnTo>
                  <a:pt x="46169" y="3748786"/>
                </a:lnTo>
                <a:lnTo>
                  <a:pt x="46169" y="3756365"/>
                </a:lnTo>
                <a:lnTo>
                  <a:pt x="46169" y="3763957"/>
                </a:lnTo>
                <a:lnTo>
                  <a:pt x="46169" y="3771326"/>
                </a:lnTo>
                <a:lnTo>
                  <a:pt x="46169" y="3778559"/>
                </a:lnTo>
                <a:lnTo>
                  <a:pt x="46169" y="3787679"/>
                </a:lnTo>
                <a:lnTo>
                  <a:pt x="46145" y="3798273"/>
                </a:lnTo>
                <a:lnTo>
                  <a:pt x="45871" y="3807599"/>
                </a:lnTo>
                <a:lnTo>
                  <a:pt x="45216" y="3815535"/>
                </a:lnTo>
                <a:lnTo>
                  <a:pt x="44271" y="3823115"/>
                </a:lnTo>
                <a:lnTo>
                  <a:pt x="43743" y="3832025"/>
                </a:lnTo>
                <a:lnTo>
                  <a:pt x="44121" y="3841812"/>
                </a:lnTo>
                <a:lnTo>
                  <a:pt x="44834" y="3852091"/>
                </a:lnTo>
                <a:lnTo>
                  <a:pt x="45403" y="3862853"/>
                </a:lnTo>
                <a:lnTo>
                  <a:pt x="45760" y="3873958"/>
                </a:lnTo>
                <a:lnTo>
                  <a:pt x="45960" y="3885083"/>
                </a:lnTo>
                <a:lnTo>
                  <a:pt x="46061" y="3894468"/>
                </a:lnTo>
                <a:lnTo>
                  <a:pt x="46110" y="3902358"/>
                </a:lnTo>
                <a:lnTo>
                  <a:pt x="46135" y="3909730"/>
                </a:lnTo>
                <a:lnTo>
                  <a:pt x="46148" y="3917021"/>
                </a:lnTo>
                <a:lnTo>
                  <a:pt x="46156" y="3924371"/>
                </a:lnTo>
                <a:lnTo>
                  <a:pt x="46161" y="3931807"/>
                </a:lnTo>
                <a:lnTo>
                  <a:pt x="46164" y="3939318"/>
                </a:lnTo>
                <a:lnTo>
                  <a:pt x="46165" y="3946886"/>
                </a:lnTo>
                <a:lnTo>
                  <a:pt x="46167" y="3954472"/>
                </a:lnTo>
                <a:lnTo>
                  <a:pt x="46167" y="3961836"/>
                </a:lnTo>
                <a:lnTo>
                  <a:pt x="46168" y="3969065"/>
                </a:lnTo>
                <a:lnTo>
                  <a:pt x="46168" y="3978183"/>
                </a:lnTo>
                <a:lnTo>
                  <a:pt x="46169" y="3988968"/>
                </a:lnTo>
                <a:lnTo>
                  <a:pt x="46169" y="4000366"/>
                </a:lnTo>
                <a:lnTo>
                  <a:pt x="46169" y="4011930"/>
                </a:lnTo>
                <a:lnTo>
                  <a:pt x="46169" y="4023517"/>
                </a:lnTo>
                <a:lnTo>
                  <a:pt x="46169" y="4035094"/>
                </a:lnTo>
                <a:lnTo>
                  <a:pt x="46169" y="4046659"/>
                </a:lnTo>
                <a:lnTo>
                  <a:pt x="46169" y="4058215"/>
                </a:lnTo>
                <a:lnTo>
                  <a:pt x="46169" y="4069790"/>
                </a:lnTo>
                <a:lnTo>
                  <a:pt x="46169" y="4081398"/>
                </a:lnTo>
                <a:lnTo>
                  <a:pt x="46169" y="4091280"/>
                </a:lnTo>
                <a:lnTo>
                  <a:pt x="46169" y="4099555"/>
                </a:lnTo>
                <a:lnTo>
                  <a:pt x="46169" y="4106958"/>
                </a:lnTo>
                <a:lnTo>
                  <a:pt x="46169" y="4114032"/>
                </a:lnTo>
                <a:lnTo>
                  <a:pt x="46169" y="4122940"/>
                </a:lnTo>
                <a:lnTo>
                  <a:pt x="46169" y="4133545"/>
                </a:lnTo>
                <a:lnTo>
                  <a:pt x="46169" y="4144850"/>
                </a:lnTo>
                <a:lnTo>
                  <a:pt x="46169" y="4156404"/>
                </a:lnTo>
                <a:lnTo>
                  <a:pt x="46169" y="4166286"/>
                </a:lnTo>
                <a:lnTo>
                  <a:pt x="46232" y="4174743"/>
                </a:lnTo>
                <a:lnTo>
                  <a:pt x="46940" y="4183990"/>
                </a:lnTo>
                <a:lnTo>
                  <a:pt x="48374" y="4193895"/>
                </a:lnTo>
                <a:lnTo>
                  <a:pt x="49781" y="4204213"/>
                </a:lnTo>
                <a:lnTo>
                  <a:pt x="50749" y="4215010"/>
                </a:lnTo>
                <a:lnTo>
                  <a:pt x="51319" y="4226180"/>
                </a:lnTo>
                <a:lnTo>
                  <a:pt x="51615" y="4235838"/>
                </a:lnTo>
                <a:lnTo>
                  <a:pt x="51761" y="4244028"/>
                </a:lnTo>
                <a:lnTo>
                  <a:pt x="51836" y="4251649"/>
                </a:lnTo>
                <a:lnTo>
                  <a:pt x="51877" y="4259125"/>
                </a:lnTo>
                <a:lnTo>
                  <a:pt x="51901" y="4266584"/>
                </a:lnTo>
                <a:lnTo>
                  <a:pt x="51915" y="4273837"/>
                </a:lnTo>
                <a:lnTo>
                  <a:pt x="51925" y="4280981"/>
                </a:lnTo>
                <a:lnTo>
                  <a:pt x="51931" y="4290029"/>
                </a:lnTo>
                <a:lnTo>
                  <a:pt x="51936" y="4300570"/>
                </a:lnTo>
                <a:lnTo>
                  <a:pt x="51938" y="4309866"/>
                </a:lnTo>
                <a:lnTo>
                  <a:pt x="51940" y="4317784"/>
                </a:lnTo>
                <a:lnTo>
                  <a:pt x="51940" y="4325183"/>
                </a:lnTo>
                <a:lnTo>
                  <a:pt x="51941" y="4332245"/>
                </a:lnTo>
                <a:lnTo>
                  <a:pt x="51941" y="4339199"/>
                </a:lnTo>
                <a:lnTo>
                  <a:pt x="51941" y="4348072"/>
                </a:lnTo>
                <a:lnTo>
                  <a:pt x="51941" y="4358672"/>
                </a:lnTo>
                <a:lnTo>
                  <a:pt x="51941" y="4369955"/>
                </a:lnTo>
                <a:lnTo>
                  <a:pt x="51941" y="4381452"/>
                </a:lnTo>
                <a:lnTo>
                  <a:pt x="52005" y="4393005"/>
                </a:lnTo>
                <a:lnTo>
                  <a:pt x="52689" y="4404541"/>
                </a:lnTo>
                <a:lnTo>
                  <a:pt x="53800" y="4415774"/>
                </a:lnTo>
                <a:lnTo>
                  <a:pt x="54051" y="4426171"/>
                </a:lnTo>
                <a:lnTo>
                  <a:pt x="53533" y="4436257"/>
                </a:lnTo>
                <a:lnTo>
                  <a:pt x="52927" y="4446689"/>
                </a:lnTo>
                <a:lnTo>
                  <a:pt x="52523" y="4455870"/>
                </a:lnTo>
                <a:lnTo>
                  <a:pt x="52270" y="4463769"/>
                </a:lnTo>
                <a:lnTo>
                  <a:pt x="51864" y="4470965"/>
                </a:lnTo>
                <a:lnTo>
                  <a:pt x="51095" y="4477918"/>
                </a:lnTo>
                <a:lnTo>
                  <a:pt x="49721" y="4486744"/>
                </a:lnTo>
                <a:lnTo>
                  <a:pt x="48336" y="4497295"/>
                </a:lnTo>
                <a:lnTo>
                  <a:pt x="47370" y="4508543"/>
                </a:lnTo>
                <a:lnTo>
                  <a:pt x="46797" y="4520020"/>
                </a:lnTo>
                <a:lnTo>
                  <a:pt x="46485" y="4531562"/>
                </a:lnTo>
                <a:lnTo>
                  <a:pt x="46324" y="4543116"/>
                </a:lnTo>
                <a:lnTo>
                  <a:pt x="46244" y="4554669"/>
                </a:lnTo>
                <a:lnTo>
                  <a:pt x="46204" y="4566220"/>
                </a:lnTo>
                <a:lnTo>
                  <a:pt x="46209" y="4577744"/>
                </a:lnTo>
                <a:lnTo>
                  <a:pt x="46524" y="4588968"/>
                </a:lnTo>
                <a:lnTo>
                  <a:pt x="47675" y="4599359"/>
                </a:lnTo>
                <a:lnTo>
                  <a:pt x="49160" y="4609418"/>
                </a:lnTo>
                <a:lnTo>
                  <a:pt x="50338" y="4619785"/>
                </a:lnTo>
                <a:lnTo>
                  <a:pt x="51082" y="4630586"/>
                </a:lnTo>
                <a:lnTo>
                  <a:pt x="51478" y="4641688"/>
                </a:lnTo>
                <a:lnTo>
                  <a:pt x="51376" y="4652688"/>
                </a:lnTo>
                <a:lnTo>
                  <a:pt x="50333" y="4662966"/>
                </a:lnTo>
                <a:lnTo>
                  <a:pt x="48925" y="4672945"/>
                </a:lnTo>
                <a:lnTo>
                  <a:pt x="48097" y="4682961"/>
                </a:lnTo>
                <a:lnTo>
                  <a:pt x="48520" y="4692594"/>
                </a:lnTo>
                <a:lnTo>
                  <a:pt x="49593" y="4702227"/>
                </a:lnTo>
                <a:lnTo>
                  <a:pt x="50553" y="4712369"/>
                </a:lnTo>
                <a:lnTo>
                  <a:pt x="51187" y="4723057"/>
                </a:lnTo>
                <a:lnTo>
                  <a:pt x="51575" y="4734103"/>
                </a:lnTo>
                <a:lnTo>
                  <a:pt x="52094" y="4745075"/>
                </a:lnTo>
                <a:lnTo>
                  <a:pt x="53349" y="4755341"/>
                </a:lnTo>
                <a:lnTo>
                  <a:pt x="54886" y="4765338"/>
                </a:lnTo>
                <a:lnTo>
                  <a:pt x="56088" y="4775675"/>
                </a:lnTo>
                <a:lnTo>
                  <a:pt x="56844" y="4786462"/>
                </a:lnTo>
                <a:lnTo>
                  <a:pt x="57270" y="4797581"/>
                </a:lnTo>
                <a:lnTo>
                  <a:pt x="57494" y="4808902"/>
                </a:lnTo>
                <a:lnTo>
                  <a:pt x="57607" y="4820333"/>
                </a:lnTo>
                <a:lnTo>
                  <a:pt x="57450" y="4831823"/>
                </a:lnTo>
                <a:lnTo>
                  <a:pt x="55987" y="4843335"/>
                </a:lnTo>
                <a:lnTo>
                  <a:pt x="51942" y="485486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ihandform 147">
            <a:extLst>
              <a:ext uri="{FF2B5EF4-FFF2-40B4-BE49-F238E27FC236}">
                <a16:creationId xmlns:a16="http://schemas.microsoft.com/office/drawing/2014/main" id="{D9F0D785-7C35-4D9E-8D03-F95BA5227180}"/>
              </a:ext>
            </a:extLst>
          </p:cNvPr>
          <p:cNvSpPr/>
          <p:nvPr/>
        </p:nvSpPr>
        <p:spPr>
          <a:xfrm>
            <a:off x="2194844" y="6178273"/>
            <a:ext cx="787829" cy="47099"/>
          </a:xfrm>
          <a:custGeom>
            <a:avLst/>
            <a:gdLst/>
            <a:ahLst/>
            <a:cxnLst/>
            <a:rect l="0" t="0" r="0" b="0"/>
            <a:pathLst>
              <a:path w="877455" h="51955">
                <a:moveTo>
                  <a:pt x="0" y="17319"/>
                </a:moveTo>
                <a:lnTo>
                  <a:pt x="6795" y="19889"/>
                </a:lnTo>
                <a:lnTo>
                  <a:pt x="15340" y="21344"/>
                </a:lnTo>
                <a:lnTo>
                  <a:pt x="25097" y="22177"/>
                </a:lnTo>
                <a:lnTo>
                  <a:pt x="35655" y="22653"/>
                </a:lnTo>
                <a:lnTo>
                  <a:pt x="46685" y="23211"/>
                </a:lnTo>
                <a:lnTo>
                  <a:pt x="57970" y="24484"/>
                </a:lnTo>
                <a:lnTo>
                  <a:pt x="69388" y="26028"/>
                </a:lnTo>
                <a:lnTo>
                  <a:pt x="80872" y="27234"/>
                </a:lnTo>
                <a:lnTo>
                  <a:pt x="92325" y="28055"/>
                </a:lnTo>
                <a:lnTo>
                  <a:pt x="103149" y="29189"/>
                </a:lnTo>
                <a:lnTo>
                  <a:pt x="113254" y="30848"/>
                </a:lnTo>
                <a:lnTo>
                  <a:pt x="123390" y="32368"/>
                </a:lnTo>
                <a:lnTo>
                  <a:pt x="133989" y="33392"/>
                </a:lnTo>
                <a:lnTo>
                  <a:pt x="145025" y="33988"/>
                </a:lnTo>
                <a:lnTo>
                  <a:pt x="154609" y="34297"/>
                </a:lnTo>
                <a:lnTo>
                  <a:pt x="162909" y="34513"/>
                </a:lnTo>
                <a:lnTo>
                  <a:pt x="172065" y="35305"/>
                </a:lnTo>
                <a:lnTo>
                  <a:pt x="181914" y="36788"/>
                </a:lnTo>
                <a:lnTo>
                  <a:pt x="192201" y="38220"/>
                </a:lnTo>
                <a:lnTo>
                  <a:pt x="202934" y="39227"/>
                </a:lnTo>
                <a:lnTo>
                  <a:pt x="213711" y="40128"/>
                </a:lnTo>
                <a:lnTo>
                  <a:pt x="223865" y="41595"/>
                </a:lnTo>
                <a:lnTo>
                  <a:pt x="233805" y="43243"/>
                </a:lnTo>
                <a:lnTo>
                  <a:pt x="244112" y="44502"/>
                </a:lnTo>
                <a:lnTo>
                  <a:pt x="254821" y="45349"/>
                </a:lnTo>
                <a:lnTo>
                  <a:pt x="265226" y="46495"/>
                </a:lnTo>
                <a:lnTo>
                  <a:pt x="275109" y="48160"/>
                </a:lnTo>
                <a:lnTo>
                  <a:pt x="285132" y="49683"/>
                </a:lnTo>
                <a:lnTo>
                  <a:pt x="295652" y="50709"/>
                </a:lnTo>
                <a:lnTo>
                  <a:pt x="306600" y="51307"/>
                </a:lnTo>
                <a:lnTo>
                  <a:pt x="317823" y="51630"/>
                </a:lnTo>
                <a:lnTo>
                  <a:pt x="329203" y="51796"/>
                </a:lnTo>
                <a:lnTo>
                  <a:pt x="340666" y="51878"/>
                </a:lnTo>
                <a:lnTo>
                  <a:pt x="352172" y="51918"/>
                </a:lnTo>
                <a:lnTo>
                  <a:pt x="363698" y="51937"/>
                </a:lnTo>
                <a:lnTo>
                  <a:pt x="375235" y="51946"/>
                </a:lnTo>
                <a:lnTo>
                  <a:pt x="386776" y="51950"/>
                </a:lnTo>
                <a:lnTo>
                  <a:pt x="398319" y="51953"/>
                </a:lnTo>
                <a:lnTo>
                  <a:pt x="409864" y="51953"/>
                </a:lnTo>
                <a:lnTo>
                  <a:pt x="421409" y="51953"/>
                </a:lnTo>
                <a:lnTo>
                  <a:pt x="432954" y="51954"/>
                </a:lnTo>
                <a:lnTo>
                  <a:pt x="444500" y="51954"/>
                </a:lnTo>
                <a:lnTo>
                  <a:pt x="456045" y="51954"/>
                </a:lnTo>
                <a:lnTo>
                  <a:pt x="467590" y="51954"/>
                </a:lnTo>
                <a:lnTo>
                  <a:pt x="479135" y="51954"/>
                </a:lnTo>
                <a:lnTo>
                  <a:pt x="490681" y="51954"/>
                </a:lnTo>
                <a:lnTo>
                  <a:pt x="502227" y="51954"/>
                </a:lnTo>
                <a:lnTo>
                  <a:pt x="513772" y="51954"/>
                </a:lnTo>
                <a:lnTo>
                  <a:pt x="525317" y="51954"/>
                </a:lnTo>
                <a:lnTo>
                  <a:pt x="536863" y="51954"/>
                </a:lnTo>
                <a:lnTo>
                  <a:pt x="548408" y="51954"/>
                </a:lnTo>
                <a:lnTo>
                  <a:pt x="559954" y="51954"/>
                </a:lnTo>
                <a:lnTo>
                  <a:pt x="571476" y="51930"/>
                </a:lnTo>
                <a:lnTo>
                  <a:pt x="582697" y="51606"/>
                </a:lnTo>
                <a:lnTo>
                  <a:pt x="593088" y="50451"/>
                </a:lnTo>
                <a:lnTo>
                  <a:pt x="603123" y="48940"/>
                </a:lnTo>
                <a:lnTo>
                  <a:pt x="613165" y="47437"/>
                </a:lnTo>
                <a:lnTo>
                  <a:pt x="622811" y="45538"/>
                </a:lnTo>
                <a:lnTo>
                  <a:pt x="632426" y="43584"/>
                </a:lnTo>
                <a:lnTo>
                  <a:pt x="642247" y="41536"/>
                </a:lnTo>
                <a:lnTo>
                  <a:pt x="651780" y="38369"/>
                </a:lnTo>
                <a:lnTo>
                  <a:pt x="661364" y="34920"/>
                </a:lnTo>
                <a:lnTo>
                  <a:pt x="671482" y="32314"/>
                </a:lnTo>
                <a:lnTo>
                  <a:pt x="682095" y="30636"/>
                </a:lnTo>
                <a:lnTo>
                  <a:pt x="692451" y="29028"/>
                </a:lnTo>
                <a:lnTo>
                  <a:pt x="702311" y="27120"/>
                </a:lnTo>
                <a:lnTo>
                  <a:pt x="712323" y="25475"/>
                </a:lnTo>
                <a:lnTo>
                  <a:pt x="722815" y="24365"/>
                </a:lnTo>
                <a:lnTo>
                  <a:pt x="733436" y="23415"/>
                </a:lnTo>
                <a:lnTo>
                  <a:pt x="743503" y="21923"/>
                </a:lnTo>
                <a:lnTo>
                  <a:pt x="753396" y="20265"/>
                </a:lnTo>
                <a:lnTo>
                  <a:pt x="763680" y="19000"/>
                </a:lnTo>
                <a:lnTo>
                  <a:pt x="774377" y="18151"/>
                </a:lnTo>
                <a:lnTo>
                  <a:pt x="784776" y="17003"/>
                </a:lnTo>
                <a:lnTo>
                  <a:pt x="794656" y="15338"/>
                </a:lnTo>
                <a:lnTo>
                  <a:pt x="804679" y="13815"/>
                </a:lnTo>
                <a:lnTo>
                  <a:pt x="815198" y="12789"/>
                </a:lnTo>
                <a:lnTo>
                  <a:pt x="826146" y="12191"/>
                </a:lnTo>
                <a:lnTo>
                  <a:pt x="837305" y="11805"/>
                </a:lnTo>
                <a:lnTo>
                  <a:pt x="848338" y="10651"/>
                </a:lnTo>
                <a:lnTo>
                  <a:pt x="861025" y="7303"/>
                </a:lnTo>
                <a:lnTo>
                  <a:pt x="877454"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3" name="Freihandform 148">
            <a:extLst>
              <a:ext uri="{FF2B5EF4-FFF2-40B4-BE49-F238E27FC236}">
                <a16:creationId xmlns:a16="http://schemas.microsoft.com/office/drawing/2014/main" id="{93FB59A5-C865-4312-8F0C-773637A04C19}"/>
              </a:ext>
            </a:extLst>
          </p:cNvPr>
          <p:cNvSpPr/>
          <p:nvPr/>
        </p:nvSpPr>
        <p:spPr>
          <a:xfrm>
            <a:off x="2193417" y="4652569"/>
            <a:ext cx="493820" cy="15699"/>
          </a:xfrm>
          <a:custGeom>
            <a:avLst/>
            <a:gdLst/>
            <a:ahLst/>
            <a:cxnLst/>
            <a:rect l="0" t="0" r="0" b="0"/>
            <a:pathLst>
              <a:path w="549595" h="17320">
                <a:moveTo>
                  <a:pt x="1497" y="17319"/>
                </a:moveTo>
                <a:lnTo>
                  <a:pt x="0" y="14587"/>
                </a:lnTo>
                <a:lnTo>
                  <a:pt x="6602" y="13003"/>
                </a:lnTo>
                <a:lnTo>
                  <a:pt x="15654" y="12224"/>
                </a:lnTo>
                <a:lnTo>
                  <a:pt x="25894" y="11858"/>
                </a:lnTo>
                <a:lnTo>
                  <a:pt x="36709" y="11625"/>
                </a:lnTo>
                <a:lnTo>
                  <a:pt x="47215" y="10839"/>
                </a:lnTo>
                <a:lnTo>
                  <a:pt x="57164" y="9369"/>
                </a:lnTo>
                <a:lnTo>
                  <a:pt x="67226" y="7947"/>
                </a:lnTo>
                <a:lnTo>
                  <a:pt x="77742" y="6947"/>
                </a:lnTo>
                <a:lnTo>
                  <a:pt x="88376" y="6049"/>
                </a:lnTo>
                <a:lnTo>
                  <a:pt x="98449" y="4584"/>
                </a:lnTo>
                <a:lnTo>
                  <a:pt x="108345" y="2936"/>
                </a:lnTo>
                <a:lnTo>
                  <a:pt x="118630" y="1678"/>
                </a:lnTo>
                <a:lnTo>
                  <a:pt x="129392" y="894"/>
                </a:lnTo>
                <a:lnTo>
                  <a:pt x="140499" y="456"/>
                </a:lnTo>
                <a:lnTo>
                  <a:pt x="151814" y="226"/>
                </a:lnTo>
                <a:lnTo>
                  <a:pt x="163242" y="109"/>
                </a:lnTo>
                <a:lnTo>
                  <a:pt x="174731" y="52"/>
                </a:lnTo>
                <a:lnTo>
                  <a:pt x="186248" y="25"/>
                </a:lnTo>
                <a:lnTo>
                  <a:pt x="197781" y="11"/>
                </a:lnTo>
                <a:lnTo>
                  <a:pt x="209320" y="5"/>
                </a:lnTo>
                <a:lnTo>
                  <a:pt x="220862" y="2"/>
                </a:lnTo>
                <a:lnTo>
                  <a:pt x="232407" y="1"/>
                </a:lnTo>
                <a:lnTo>
                  <a:pt x="243951" y="1"/>
                </a:lnTo>
                <a:lnTo>
                  <a:pt x="255497" y="0"/>
                </a:lnTo>
                <a:lnTo>
                  <a:pt x="267042" y="0"/>
                </a:lnTo>
                <a:lnTo>
                  <a:pt x="278587" y="0"/>
                </a:lnTo>
                <a:lnTo>
                  <a:pt x="290133" y="0"/>
                </a:lnTo>
                <a:lnTo>
                  <a:pt x="301678" y="0"/>
                </a:lnTo>
                <a:lnTo>
                  <a:pt x="313224" y="0"/>
                </a:lnTo>
                <a:lnTo>
                  <a:pt x="324769" y="0"/>
                </a:lnTo>
                <a:lnTo>
                  <a:pt x="336315" y="0"/>
                </a:lnTo>
                <a:lnTo>
                  <a:pt x="347860" y="0"/>
                </a:lnTo>
                <a:lnTo>
                  <a:pt x="359405" y="0"/>
                </a:lnTo>
                <a:lnTo>
                  <a:pt x="370951" y="0"/>
                </a:lnTo>
                <a:lnTo>
                  <a:pt x="382497" y="0"/>
                </a:lnTo>
                <a:lnTo>
                  <a:pt x="394042" y="0"/>
                </a:lnTo>
                <a:lnTo>
                  <a:pt x="405587" y="0"/>
                </a:lnTo>
                <a:lnTo>
                  <a:pt x="417133" y="0"/>
                </a:lnTo>
                <a:lnTo>
                  <a:pt x="428678" y="0"/>
                </a:lnTo>
                <a:lnTo>
                  <a:pt x="440160" y="63"/>
                </a:lnTo>
                <a:lnTo>
                  <a:pt x="450998" y="771"/>
                </a:lnTo>
                <a:lnTo>
                  <a:pt x="461109" y="2205"/>
                </a:lnTo>
                <a:lnTo>
                  <a:pt x="471248" y="3612"/>
                </a:lnTo>
                <a:lnTo>
                  <a:pt x="481825" y="4580"/>
                </a:lnTo>
                <a:lnTo>
                  <a:pt x="492800" y="5150"/>
                </a:lnTo>
                <a:lnTo>
                  <a:pt x="504036" y="5460"/>
                </a:lnTo>
                <a:lnTo>
                  <a:pt x="515422" y="5619"/>
                </a:lnTo>
                <a:lnTo>
                  <a:pt x="526888" y="5699"/>
                </a:lnTo>
                <a:lnTo>
                  <a:pt x="538395" y="5737"/>
                </a:lnTo>
                <a:lnTo>
                  <a:pt x="549594" y="573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4" name="Freihandform 149">
            <a:extLst>
              <a:ext uri="{FF2B5EF4-FFF2-40B4-BE49-F238E27FC236}">
                <a16:creationId xmlns:a16="http://schemas.microsoft.com/office/drawing/2014/main" id="{2AFBA139-01C7-4B23-AB4F-215928433BDD}"/>
              </a:ext>
            </a:extLst>
          </p:cNvPr>
          <p:cNvSpPr/>
          <p:nvPr/>
        </p:nvSpPr>
        <p:spPr>
          <a:xfrm>
            <a:off x="2697228" y="4652569"/>
            <a:ext cx="326835" cy="21408"/>
          </a:xfrm>
          <a:custGeom>
            <a:avLst/>
            <a:gdLst/>
            <a:ahLst/>
            <a:cxnLst/>
            <a:rect l="0" t="0" r="0" b="0"/>
            <a:pathLst>
              <a:path w="363683" h="24864">
                <a:moveTo>
                  <a:pt x="0" y="1"/>
                </a:moveTo>
                <a:lnTo>
                  <a:pt x="9366" y="0"/>
                </a:lnTo>
                <a:lnTo>
                  <a:pt x="19366" y="0"/>
                </a:lnTo>
                <a:lnTo>
                  <a:pt x="29957" y="0"/>
                </a:lnTo>
                <a:lnTo>
                  <a:pt x="40968" y="0"/>
                </a:lnTo>
                <a:lnTo>
                  <a:pt x="52231" y="0"/>
                </a:lnTo>
                <a:lnTo>
                  <a:pt x="63634" y="0"/>
                </a:lnTo>
                <a:lnTo>
                  <a:pt x="75086" y="24"/>
                </a:lnTo>
                <a:lnTo>
                  <a:pt x="86274" y="347"/>
                </a:lnTo>
                <a:lnTo>
                  <a:pt x="96648" y="1502"/>
                </a:lnTo>
                <a:lnTo>
                  <a:pt x="106675" y="3013"/>
                </a:lnTo>
                <a:lnTo>
                  <a:pt x="116714" y="4516"/>
                </a:lnTo>
                <a:lnTo>
                  <a:pt x="126358" y="6415"/>
                </a:lnTo>
                <a:lnTo>
                  <a:pt x="135997" y="8345"/>
                </a:lnTo>
                <a:lnTo>
                  <a:pt x="146141" y="10070"/>
                </a:lnTo>
                <a:lnTo>
                  <a:pt x="156829" y="12082"/>
                </a:lnTo>
                <a:lnTo>
                  <a:pt x="167900" y="14044"/>
                </a:lnTo>
                <a:lnTo>
                  <a:pt x="179197" y="15471"/>
                </a:lnTo>
                <a:lnTo>
                  <a:pt x="190617" y="16341"/>
                </a:lnTo>
                <a:lnTo>
                  <a:pt x="202077" y="16846"/>
                </a:lnTo>
                <a:lnTo>
                  <a:pt x="213269" y="17420"/>
                </a:lnTo>
                <a:lnTo>
                  <a:pt x="223646" y="18702"/>
                </a:lnTo>
                <a:lnTo>
                  <a:pt x="233674" y="20275"/>
                </a:lnTo>
                <a:lnTo>
                  <a:pt x="243714" y="21807"/>
                </a:lnTo>
                <a:lnTo>
                  <a:pt x="253358" y="23658"/>
                </a:lnTo>
                <a:lnTo>
                  <a:pt x="262996" y="24863"/>
                </a:lnTo>
                <a:lnTo>
                  <a:pt x="273141" y="24832"/>
                </a:lnTo>
                <a:lnTo>
                  <a:pt x="283829" y="24284"/>
                </a:lnTo>
                <a:lnTo>
                  <a:pt x="294900" y="23792"/>
                </a:lnTo>
                <a:lnTo>
                  <a:pt x="306197" y="23470"/>
                </a:lnTo>
                <a:lnTo>
                  <a:pt x="317617" y="23286"/>
                </a:lnTo>
                <a:lnTo>
                  <a:pt x="329528" y="23188"/>
                </a:lnTo>
                <a:lnTo>
                  <a:pt x="344030" y="23125"/>
                </a:lnTo>
                <a:lnTo>
                  <a:pt x="363682" y="2309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75" name="Gruppieren 159">
            <a:extLst>
              <a:ext uri="{FF2B5EF4-FFF2-40B4-BE49-F238E27FC236}">
                <a16:creationId xmlns:a16="http://schemas.microsoft.com/office/drawing/2014/main" id="{E70BFAF7-146A-43DE-AA42-8A92EBDA250E}"/>
              </a:ext>
            </a:extLst>
          </p:cNvPr>
          <p:cNvGrpSpPr>
            <a:grpSpLocks/>
          </p:cNvGrpSpPr>
          <p:nvPr/>
        </p:nvGrpSpPr>
        <p:grpSpPr bwMode="auto">
          <a:xfrm>
            <a:off x="4057374" y="3084047"/>
            <a:ext cx="1090401" cy="903434"/>
            <a:chOff x="3348505" y="1673860"/>
            <a:chExt cx="1212066" cy="1004571"/>
          </a:xfrm>
        </p:grpSpPr>
        <p:sp>
          <p:nvSpPr>
            <p:cNvPr id="176" name="Freihandform 150">
              <a:extLst>
                <a:ext uri="{FF2B5EF4-FFF2-40B4-BE49-F238E27FC236}">
                  <a16:creationId xmlns:a16="http://schemas.microsoft.com/office/drawing/2014/main" id="{B3746D4D-6903-4634-9F43-0324AB0DAD66}"/>
                </a:ext>
              </a:extLst>
            </p:cNvPr>
            <p:cNvSpPr/>
            <p:nvPr/>
          </p:nvSpPr>
          <p:spPr>
            <a:xfrm>
              <a:off x="3676905" y="2573689"/>
              <a:ext cx="0" cy="9522"/>
            </a:xfrm>
            <a:custGeom>
              <a:avLst/>
              <a:gdLst/>
              <a:ahLst/>
              <a:cxnLst/>
              <a:rect l="0" t="0" r="0" b="0"/>
              <a:pathLst>
                <a:path w="29" h="9575">
                  <a:moveTo>
                    <a:pt x="0" y="9574"/>
                  </a:moveTo>
                  <a:lnTo>
                    <a:pt x="26" y="1255"/>
                  </a:lnTo>
                  <a:lnTo>
                    <a:pt x="28"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7" name="Freihandform 151">
              <a:extLst>
                <a:ext uri="{FF2B5EF4-FFF2-40B4-BE49-F238E27FC236}">
                  <a16:creationId xmlns:a16="http://schemas.microsoft.com/office/drawing/2014/main" id="{009909C7-352F-4A37-8895-61628846D4B1}"/>
                </a:ext>
              </a:extLst>
            </p:cNvPr>
            <p:cNvSpPr/>
            <p:nvPr/>
          </p:nvSpPr>
          <p:spPr>
            <a:xfrm>
              <a:off x="3348505" y="1824625"/>
              <a:ext cx="326814" cy="582428"/>
            </a:xfrm>
            <a:custGeom>
              <a:avLst/>
              <a:gdLst/>
              <a:ahLst/>
              <a:cxnLst/>
              <a:rect l="0" t="0" r="0" b="0"/>
              <a:pathLst>
                <a:path w="327514" h="583300">
                  <a:moveTo>
                    <a:pt x="327513" y="583299"/>
                  </a:moveTo>
                  <a:lnTo>
                    <a:pt x="325762" y="574411"/>
                  </a:lnTo>
                  <a:lnTo>
                    <a:pt x="322916" y="565733"/>
                  </a:lnTo>
                  <a:lnTo>
                    <a:pt x="318866" y="558150"/>
                  </a:lnTo>
                  <a:lnTo>
                    <a:pt x="313635" y="551293"/>
                  </a:lnTo>
                  <a:lnTo>
                    <a:pt x="307721" y="544540"/>
                  </a:lnTo>
                  <a:lnTo>
                    <a:pt x="301780" y="537686"/>
                  </a:lnTo>
                  <a:lnTo>
                    <a:pt x="295859" y="531042"/>
                  </a:lnTo>
                  <a:lnTo>
                    <a:pt x="289622" y="525031"/>
                  </a:lnTo>
                  <a:lnTo>
                    <a:pt x="282947" y="519719"/>
                  </a:lnTo>
                  <a:lnTo>
                    <a:pt x="275899" y="514962"/>
                  </a:lnTo>
                  <a:lnTo>
                    <a:pt x="268589" y="510580"/>
                  </a:lnTo>
                  <a:lnTo>
                    <a:pt x="261112" y="506429"/>
                  </a:lnTo>
                  <a:lnTo>
                    <a:pt x="253530" y="502415"/>
                  </a:lnTo>
                  <a:lnTo>
                    <a:pt x="245648" y="498477"/>
                  </a:lnTo>
                  <a:lnTo>
                    <a:pt x="237133" y="494582"/>
                  </a:lnTo>
                  <a:lnTo>
                    <a:pt x="228189" y="490708"/>
                  </a:lnTo>
                  <a:lnTo>
                    <a:pt x="219325" y="486847"/>
                  </a:lnTo>
                  <a:lnTo>
                    <a:pt x="210761" y="482992"/>
                  </a:lnTo>
                  <a:lnTo>
                    <a:pt x="202507" y="479133"/>
                  </a:lnTo>
                  <a:lnTo>
                    <a:pt x="194718" y="475033"/>
                  </a:lnTo>
                  <a:lnTo>
                    <a:pt x="187677" y="470329"/>
                  </a:lnTo>
                  <a:lnTo>
                    <a:pt x="181142" y="465208"/>
                  </a:lnTo>
                  <a:lnTo>
                    <a:pt x="174815" y="459929"/>
                  </a:lnTo>
                  <a:lnTo>
                    <a:pt x="168911" y="454256"/>
                  </a:lnTo>
                  <a:lnTo>
                    <a:pt x="163583" y="448020"/>
                  </a:lnTo>
                  <a:lnTo>
                    <a:pt x="158780" y="441269"/>
                  </a:lnTo>
                  <a:lnTo>
                    <a:pt x="154454" y="434046"/>
                  </a:lnTo>
                  <a:lnTo>
                    <a:pt x="150805" y="426133"/>
                  </a:lnTo>
                  <a:lnTo>
                    <a:pt x="147396" y="417496"/>
                  </a:lnTo>
                  <a:lnTo>
                    <a:pt x="142990" y="408647"/>
                  </a:lnTo>
                  <a:lnTo>
                    <a:pt x="137569" y="399991"/>
                  </a:lnTo>
                  <a:lnTo>
                    <a:pt x="131790" y="391870"/>
                  </a:lnTo>
                  <a:lnTo>
                    <a:pt x="125772" y="384601"/>
                  </a:lnTo>
                  <a:lnTo>
                    <a:pt x="119769" y="377923"/>
                  </a:lnTo>
                  <a:lnTo>
                    <a:pt x="113948" y="371508"/>
                  </a:lnTo>
                  <a:lnTo>
                    <a:pt x="108058" y="365356"/>
                  </a:lnTo>
                  <a:lnTo>
                    <a:pt x="102198" y="358902"/>
                  </a:lnTo>
                  <a:lnTo>
                    <a:pt x="96730" y="351579"/>
                  </a:lnTo>
                  <a:lnTo>
                    <a:pt x="91760" y="343687"/>
                  </a:lnTo>
                  <a:lnTo>
                    <a:pt x="87206" y="335642"/>
                  </a:lnTo>
                  <a:lnTo>
                    <a:pt x="82941" y="327640"/>
                  </a:lnTo>
                  <a:lnTo>
                    <a:pt x="78955" y="319631"/>
                  </a:lnTo>
                  <a:lnTo>
                    <a:pt x="75522" y="311247"/>
                  </a:lnTo>
                  <a:lnTo>
                    <a:pt x="72730" y="302093"/>
                  </a:lnTo>
                  <a:lnTo>
                    <a:pt x="70196" y="292145"/>
                  </a:lnTo>
                  <a:lnTo>
                    <a:pt x="67895" y="281584"/>
                  </a:lnTo>
                  <a:lnTo>
                    <a:pt x="65865" y="270617"/>
                  </a:lnTo>
                  <a:lnTo>
                    <a:pt x="63704" y="259496"/>
                  </a:lnTo>
                  <a:lnTo>
                    <a:pt x="61139" y="248675"/>
                  </a:lnTo>
                  <a:lnTo>
                    <a:pt x="58391" y="238354"/>
                  </a:lnTo>
                  <a:lnTo>
                    <a:pt x="55917" y="228211"/>
                  </a:lnTo>
                  <a:lnTo>
                    <a:pt x="53645" y="218259"/>
                  </a:lnTo>
                  <a:lnTo>
                    <a:pt x="51395" y="208559"/>
                  </a:lnTo>
                  <a:lnTo>
                    <a:pt x="49364" y="198814"/>
                  </a:lnTo>
                  <a:lnTo>
                    <a:pt x="47399" y="189105"/>
                  </a:lnTo>
                  <a:lnTo>
                    <a:pt x="45099" y="179789"/>
                  </a:lnTo>
                  <a:lnTo>
                    <a:pt x="42333" y="170872"/>
                  </a:lnTo>
                  <a:lnTo>
                    <a:pt x="39177" y="161916"/>
                  </a:lnTo>
                  <a:lnTo>
                    <a:pt x="35984" y="152425"/>
                  </a:lnTo>
                  <a:lnTo>
                    <a:pt x="33122" y="142385"/>
                  </a:lnTo>
                  <a:lnTo>
                    <a:pt x="30120" y="132272"/>
                  </a:lnTo>
                  <a:lnTo>
                    <a:pt x="26393" y="122623"/>
                  </a:lnTo>
                  <a:lnTo>
                    <a:pt x="22200" y="113577"/>
                  </a:lnTo>
                  <a:lnTo>
                    <a:pt x="17919" y="105032"/>
                  </a:lnTo>
                  <a:lnTo>
                    <a:pt x="13722" y="96833"/>
                  </a:lnTo>
                  <a:lnTo>
                    <a:pt x="9636" y="88851"/>
                  </a:lnTo>
                  <a:lnTo>
                    <a:pt x="5653" y="80990"/>
                  </a:lnTo>
                  <a:lnTo>
                    <a:pt x="2225" y="72958"/>
                  </a:lnTo>
                  <a:lnTo>
                    <a:pt x="236" y="64362"/>
                  </a:lnTo>
                  <a:lnTo>
                    <a:pt x="0" y="55376"/>
                  </a:lnTo>
                  <a:lnTo>
                    <a:pt x="1252" y="46487"/>
                  </a:lnTo>
                  <a:lnTo>
                    <a:pt x="3674" y="37772"/>
                  </a:lnTo>
                  <a:lnTo>
                    <a:pt x="7189" y="28469"/>
                  </a:lnTo>
                  <a:lnTo>
                    <a:pt x="12930" y="16837"/>
                  </a:lnTo>
                  <a:lnTo>
                    <a:pt x="22768"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8" name="Freihandform 152">
              <a:extLst>
                <a:ext uri="{FF2B5EF4-FFF2-40B4-BE49-F238E27FC236}">
                  <a16:creationId xmlns:a16="http://schemas.microsoft.com/office/drawing/2014/main" id="{6B02B6A7-97BA-48E9-969F-573B197B7AB5}"/>
                </a:ext>
              </a:extLst>
            </p:cNvPr>
            <p:cNvSpPr/>
            <p:nvPr/>
          </p:nvSpPr>
          <p:spPr>
            <a:xfrm>
              <a:off x="3780026" y="1908736"/>
              <a:ext cx="174512" cy="290421"/>
            </a:xfrm>
            <a:custGeom>
              <a:avLst/>
              <a:gdLst/>
              <a:ahLst/>
              <a:cxnLst/>
              <a:rect l="0" t="0" r="0" b="0"/>
              <a:pathLst>
                <a:path w="173991" h="290831">
                  <a:moveTo>
                    <a:pt x="0" y="7620"/>
                  </a:moveTo>
                  <a:lnTo>
                    <a:pt x="3810" y="2540"/>
                  </a:lnTo>
                  <a:lnTo>
                    <a:pt x="8890" y="0"/>
                  </a:lnTo>
                  <a:lnTo>
                    <a:pt x="13970" y="2540"/>
                  </a:lnTo>
                  <a:lnTo>
                    <a:pt x="15240" y="6350"/>
                  </a:lnTo>
                  <a:lnTo>
                    <a:pt x="15240" y="12700"/>
                  </a:lnTo>
                  <a:lnTo>
                    <a:pt x="13970" y="20320"/>
                  </a:lnTo>
                  <a:lnTo>
                    <a:pt x="13970" y="29210"/>
                  </a:lnTo>
                  <a:lnTo>
                    <a:pt x="12700" y="38100"/>
                  </a:lnTo>
                  <a:lnTo>
                    <a:pt x="12700" y="49530"/>
                  </a:lnTo>
                  <a:lnTo>
                    <a:pt x="12700" y="59690"/>
                  </a:lnTo>
                  <a:lnTo>
                    <a:pt x="12700" y="71120"/>
                  </a:lnTo>
                  <a:lnTo>
                    <a:pt x="12700" y="81280"/>
                  </a:lnTo>
                  <a:lnTo>
                    <a:pt x="15240" y="91440"/>
                  </a:lnTo>
                  <a:lnTo>
                    <a:pt x="19050" y="100330"/>
                  </a:lnTo>
                  <a:lnTo>
                    <a:pt x="24130" y="110490"/>
                  </a:lnTo>
                  <a:lnTo>
                    <a:pt x="27940" y="119380"/>
                  </a:lnTo>
                  <a:lnTo>
                    <a:pt x="31750" y="128270"/>
                  </a:lnTo>
                  <a:lnTo>
                    <a:pt x="36830" y="137160"/>
                  </a:lnTo>
                  <a:lnTo>
                    <a:pt x="40640" y="146050"/>
                  </a:lnTo>
                  <a:lnTo>
                    <a:pt x="45720" y="153670"/>
                  </a:lnTo>
                  <a:lnTo>
                    <a:pt x="50800" y="161290"/>
                  </a:lnTo>
                  <a:lnTo>
                    <a:pt x="55880" y="168910"/>
                  </a:lnTo>
                  <a:lnTo>
                    <a:pt x="60960" y="176530"/>
                  </a:lnTo>
                  <a:lnTo>
                    <a:pt x="64770" y="184150"/>
                  </a:lnTo>
                  <a:lnTo>
                    <a:pt x="69850" y="191770"/>
                  </a:lnTo>
                  <a:lnTo>
                    <a:pt x="74930" y="198120"/>
                  </a:lnTo>
                  <a:lnTo>
                    <a:pt x="81280" y="203200"/>
                  </a:lnTo>
                  <a:lnTo>
                    <a:pt x="87630" y="209550"/>
                  </a:lnTo>
                  <a:lnTo>
                    <a:pt x="93980" y="214630"/>
                  </a:lnTo>
                  <a:lnTo>
                    <a:pt x="99060" y="219710"/>
                  </a:lnTo>
                  <a:lnTo>
                    <a:pt x="106680" y="224790"/>
                  </a:lnTo>
                  <a:lnTo>
                    <a:pt x="113030" y="229870"/>
                  </a:lnTo>
                  <a:lnTo>
                    <a:pt x="120650" y="233680"/>
                  </a:lnTo>
                  <a:lnTo>
                    <a:pt x="128270" y="238760"/>
                  </a:lnTo>
                  <a:lnTo>
                    <a:pt x="134620" y="242570"/>
                  </a:lnTo>
                  <a:lnTo>
                    <a:pt x="142240" y="247650"/>
                  </a:lnTo>
                  <a:lnTo>
                    <a:pt x="148590" y="252730"/>
                  </a:lnTo>
                  <a:lnTo>
                    <a:pt x="154940" y="260350"/>
                  </a:lnTo>
                  <a:lnTo>
                    <a:pt x="160020" y="267970"/>
                  </a:lnTo>
                  <a:lnTo>
                    <a:pt x="166370" y="276860"/>
                  </a:lnTo>
                  <a:lnTo>
                    <a:pt x="173990" y="29083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79" name="Freihandform 153">
              <a:extLst>
                <a:ext uri="{FF2B5EF4-FFF2-40B4-BE49-F238E27FC236}">
                  <a16:creationId xmlns:a16="http://schemas.microsoft.com/office/drawing/2014/main" id="{D501F32B-34D7-418E-B293-22AF38317339}"/>
                </a:ext>
              </a:extLst>
            </p:cNvPr>
            <p:cNvSpPr/>
            <p:nvPr/>
          </p:nvSpPr>
          <p:spPr>
            <a:xfrm>
              <a:off x="3816514" y="1715122"/>
              <a:ext cx="126918" cy="431664"/>
            </a:xfrm>
            <a:custGeom>
              <a:avLst/>
              <a:gdLst/>
              <a:ahLst/>
              <a:cxnLst/>
              <a:rect l="0" t="0" r="0" b="0"/>
              <a:pathLst>
                <a:path w="127001" h="433071">
                  <a:moveTo>
                    <a:pt x="127000" y="433070"/>
                  </a:moveTo>
                  <a:lnTo>
                    <a:pt x="127000" y="424180"/>
                  </a:lnTo>
                  <a:lnTo>
                    <a:pt x="127000" y="414020"/>
                  </a:lnTo>
                  <a:lnTo>
                    <a:pt x="127000" y="402590"/>
                  </a:lnTo>
                  <a:lnTo>
                    <a:pt x="127000" y="392430"/>
                  </a:lnTo>
                  <a:lnTo>
                    <a:pt x="127000" y="381000"/>
                  </a:lnTo>
                  <a:lnTo>
                    <a:pt x="127000" y="369570"/>
                  </a:lnTo>
                  <a:lnTo>
                    <a:pt x="127000" y="358140"/>
                  </a:lnTo>
                  <a:lnTo>
                    <a:pt x="127000" y="346710"/>
                  </a:lnTo>
                  <a:lnTo>
                    <a:pt x="127000" y="335280"/>
                  </a:lnTo>
                  <a:lnTo>
                    <a:pt x="125730" y="323850"/>
                  </a:lnTo>
                  <a:lnTo>
                    <a:pt x="125730" y="311150"/>
                  </a:lnTo>
                  <a:lnTo>
                    <a:pt x="124460" y="299720"/>
                  </a:lnTo>
                  <a:lnTo>
                    <a:pt x="123190" y="288290"/>
                  </a:lnTo>
                  <a:lnTo>
                    <a:pt x="121920" y="278130"/>
                  </a:lnTo>
                  <a:lnTo>
                    <a:pt x="119380" y="266700"/>
                  </a:lnTo>
                  <a:lnTo>
                    <a:pt x="118110" y="256540"/>
                  </a:lnTo>
                  <a:lnTo>
                    <a:pt x="115570" y="247650"/>
                  </a:lnTo>
                  <a:lnTo>
                    <a:pt x="111760" y="237490"/>
                  </a:lnTo>
                  <a:lnTo>
                    <a:pt x="107950" y="228600"/>
                  </a:lnTo>
                  <a:lnTo>
                    <a:pt x="104140" y="220980"/>
                  </a:lnTo>
                  <a:lnTo>
                    <a:pt x="100330" y="212090"/>
                  </a:lnTo>
                  <a:lnTo>
                    <a:pt x="95250" y="204470"/>
                  </a:lnTo>
                  <a:lnTo>
                    <a:pt x="90170" y="196850"/>
                  </a:lnTo>
                  <a:lnTo>
                    <a:pt x="85090" y="189230"/>
                  </a:lnTo>
                  <a:lnTo>
                    <a:pt x="80010" y="180340"/>
                  </a:lnTo>
                  <a:lnTo>
                    <a:pt x="74930" y="172720"/>
                  </a:lnTo>
                  <a:lnTo>
                    <a:pt x="69850" y="165100"/>
                  </a:lnTo>
                  <a:lnTo>
                    <a:pt x="63500" y="157480"/>
                  </a:lnTo>
                  <a:lnTo>
                    <a:pt x="58420" y="151130"/>
                  </a:lnTo>
                  <a:lnTo>
                    <a:pt x="52070" y="143510"/>
                  </a:lnTo>
                  <a:lnTo>
                    <a:pt x="46990" y="137160"/>
                  </a:lnTo>
                  <a:lnTo>
                    <a:pt x="41910" y="128270"/>
                  </a:lnTo>
                  <a:lnTo>
                    <a:pt x="36830" y="120650"/>
                  </a:lnTo>
                  <a:lnTo>
                    <a:pt x="33020" y="111760"/>
                  </a:lnTo>
                  <a:lnTo>
                    <a:pt x="27940" y="101600"/>
                  </a:lnTo>
                  <a:lnTo>
                    <a:pt x="22860" y="92710"/>
                  </a:lnTo>
                  <a:lnTo>
                    <a:pt x="17780" y="83820"/>
                  </a:lnTo>
                  <a:lnTo>
                    <a:pt x="12700" y="74930"/>
                  </a:lnTo>
                  <a:lnTo>
                    <a:pt x="8890" y="66040"/>
                  </a:lnTo>
                  <a:lnTo>
                    <a:pt x="5080" y="55880"/>
                  </a:lnTo>
                  <a:lnTo>
                    <a:pt x="2540" y="46990"/>
                  </a:lnTo>
                  <a:lnTo>
                    <a:pt x="1270" y="38100"/>
                  </a:lnTo>
                  <a:lnTo>
                    <a:pt x="1270" y="29210"/>
                  </a:lnTo>
                  <a:lnTo>
                    <a:pt x="0" y="17780"/>
                  </a:lnTo>
                  <a:lnTo>
                    <a:pt x="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0" name="Freihandform 154">
              <a:extLst>
                <a:ext uri="{FF2B5EF4-FFF2-40B4-BE49-F238E27FC236}">
                  <a16:creationId xmlns:a16="http://schemas.microsoft.com/office/drawing/2014/main" id="{6DB30A6E-2654-4C48-B6F1-821D95609255}"/>
                </a:ext>
              </a:extLst>
            </p:cNvPr>
            <p:cNvSpPr/>
            <p:nvPr/>
          </p:nvSpPr>
          <p:spPr>
            <a:xfrm>
              <a:off x="4084629" y="1673860"/>
              <a:ext cx="42834" cy="472926"/>
            </a:xfrm>
            <a:custGeom>
              <a:avLst/>
              <a:gdLst/>
              <a:ahLst/>
              <a:cxnLst/>
              <a:rect l="0" t="0" r="0" b="0"/>
              <a:pathLst>
                <a:path w="43181" h="473711">
                  <a:moveTo>
                    <a:pt x="43180" y="473710"/>
                  </a:moveTo>
                  <a:lnTo>
                    <a:pt x="38100" y="473710"/>
                  </a:lnTo>
                  <a:lnTo>
                    <a:pt x="34290" y="467360"/>
                  </a:lnTo>
                  <a:lnTo>
                    <a:pt x="31750" y="461010"/>
                  </a:lnTo>
                  <a:lnTo>
                    <a:pt x="29210" y="452120"/>
                  </a:lnTo>
                  <a:lnTo>
                    <a:pt x="26670" y="441960"/>
                  </a:lnTo>
                  <a:lnTo>
                    <a:pt x="24130" y="431800"/>
                  </a:lnTo>
                  <a:lnTo>
                    <a:pt x="22860" y="420370"/>
                  </a:lnTo>
                  <a:lnTo>
                    <a:pt x="20320" y="410210"/>
                  </a:lnTo>
                  <a:lnTo>
                    <a:pt x="19050" y="398780"/>
                  </a:lnTo>
                  <a:lnTo>
                    <a:pt x="17780" y="387350"/>
                  </a:lnTo>
                  <a:lnTo>
                    <a:pt x="17780" y="375920"/>
                  </a:lnTo>
                  <a:lnTo>
                    <a:pt x="17780" y="365760"/>
                  </a:lnTo>
                  <a:lnTo>
                    <a:pt x="20320" y="355600"/>
                  </a:lnTo>
                  <a:lnTo>
                    <a:pt x="22860" y="345440"/>
                  </a:lnTo>
                  <a:lnTo>
                    <a:pt x="26670" y="334010"/>
                  </a:lnTo>
                  <a:lnTo>
                    <a:pt x="29210" y="322580"/>
                  </a:lnTo>
                  <a:lnTo>
                    <a:pt x="33020" y="312420"/>
                  </a:lnTo>
                  <a:lnTo>
                    <a:pt x="34290" y="300990"/>
                  </a:lnTo>
                  <a:lnTo>
                    <a:pt x="34290" y="290830"/>
                  </a:lnTo>
                  <a:lnTo>
                    <a:pt x="33020" y="280670"/>
                  </a:lnTo>
                  <a:lnTo>
                    <a:pt x="33020" y="269240"/>
                  </a:lnTo>
                  <a:lnTo>
                    <a:pt x="31750" y="259080"/>
                  </a:lnTo>
                  <a:lnTo>
                    <a:pt x="30480" y="248920"/>
                  </a:lnTo>
                  <a:lnTo>
                    <a:pt x="29210" y="238760"/>
                  </a:lnTo>
                  <a:lnTo>
                    <a:pt x="27940" y="228600"/>
                  </a:lnTo>
                  <a:lnTo>
                    <a:pt x="26670" y="218440"/>
                  </a:lnTo>
                  <a:lnTo>
                    <a:pt x="25400" y="208280"/>
                  </a:lnTo>
                  <a:lnTo>
                    <a:pt x="24130" y="198120"/>
                  </a:lnTo>
                  <a:lnTo>
                    <a:pt x="21590" y="189230"/>
                  </a:lnTo>
                  <a:lnTo>
                    <a:pt x="19050" y="180340"/>
                  </a:lnTo>
                  <a:lnTo>
                    <a:pt x="17780" y="170180"/>
                  </a:lnTo>
                  <a:lnTo>
                    <a:pt x="15240" y="161290"/>
                  </a:lnTo>
                  <a:lnTo>
                    <a:pt x="12700" y="152400"/>
                  </a:lnTo>
                  <a:lnTo>
                    <a:pt x="10160" y="143510"/>
                  </a:lnTo>
                  <a:lnTo>
                    <a:pt x="7620" y="134620"/>
                  </a:lnTo>
                  <a:lnTo>
                    <a:pt x="5080" y="125730"/>
                  </a:lnTo>
                  <a:lnTo>
                    <a:pt x="2540" y="115570"/>
                  </a:lnTo>
                  <a:lnTo>
                    <a:pt x="1270" y="106680"/>
                  </a:lnTo>
                  <a:lnTo>
                    <a:pt x="0" y="96520"/>
                  </a:lnTo>
                  <a:lnTo>
                    <a:pt x="0" y="87630"/>
                  </a:lnTo>
                  <a:lnTo>
                    <a:pt x="1270" y="77470"/>
                  </a:lnTo>
                  <a:lnTo>
                    <a:pt x="3810" y="67310"/>
                  </a:lnTo>
                  <a:lnTo>
                    <a:pt x="6350" y="57150"/>
                  </a:lnTo>
                  <a:lnTo>
                    <a:pt x="7620" y="46990"/>
                  </a:lnTo>
                  <a:lnTo>
                    <a:pt x="10160" y="38100"/>
                  </a:lnTo>
                  <a:lnTo>
                    <a:pt x="13970" y="29210"/>
                  </a:lnTo>
                  <a:lnTo>
                    <a:pt x="16510" y="20320"/>
                  </a:lnTo>
                  <a:lnTo>
                    <a:pt x="20320" y="11430"/>
                  </a:lnTo>
                  <a:lnTo>
                    <a:pt x="2540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1" name="Freihandform 155">
              <a:extLst>
                <a:ext uri="{FF2B5EF4-FFF2-40B4-BE49-F238E27FC236}">
                  <a16:creationId xmlns:a16="http://schemas.microsoft.com/office/drawing/2014/main" id="{A7089D28-7154-4327-AEB7-55B1D2FE2046}"/>
                </a:ext>
              </a:extLst>
            </p:cNvPr>
            <p:cNvSpPr/>
            <p:nvPr/>
          </p:nvSpPr>
          <p:spPr>
            <a:xfrm>
              <a:off x="4119531" y="1859539"/>
              <a:ext cx="141196" cy="280898"/>
            </a:xfrm>
            <a:custGeom>
              <a:avLst/>
              <a:gdLst/>
              <a:ahLst/>
              <a:cxnLst/>
              <a:rect l="0" t="0" r="0" b="0"/>
              <a:pathLst>
                <a:path w="140971" h="281941">
                  <a:moveTo>
                    <a:pt x="140970" y="0"/>
                  </a:moveTo>
                  <a:lnTo>
                    <a:pt x="134620" y="3810"/>
                  </a:lnTo>
                  <a:lnTo>
                    <a:pt x="129540" y="8890"/>
                  </a:lnTo>
                  <a:lnTo>
                    <a:pt x="124460" y="15240"/>
                  </a:lnTo>
                  <a:lnTo>
                    <a:pt x="118110" y="21590"/>
                  </a:lnTo>
                  <a:lnTo>
                    <a:pt x="113030" y="27940"/>
                  </a:lnTo>
                  <a:lnTo>
                    <a:pt x="106680" y="34290"/>
                  </a:lnTo>
                  <a:lnTo>
                    <a:pt x="100330" y="40640"/>
                  </a:lnTo>
                  <a:lnTo>
                    <a:pt x="93980" y="46990"/>
                  </a:lnTo>
                  <a:lnTo>
                    <a:pt x="87630" y="54610"/>
                  </a:lnTo>
                  <a:lnTo>
                    <a:pt x="81280" y="62230"/>
                  </a:lnTo>
                  <a:lnTo>
                    <a:pt x="76200" y="69850"/>
                  </a:lnTo>
                  <a:lnTo>
                    <a:pt x="69850" y="78740"/>
                  </a:lnTo>
                  <a:lnTo>
                    <a:pt x="64770" y="87630"/>
                  </a:lnTo>
                  <a:lnTo>
                    <a:pt x="60960" y="96520"/>
                  </a:lnTo>
                  <a:lnTo>
                    <a:pt x="57150" y="104140"/>
                  </a:lnTo>
                  <a:lnTo>
                    <a:pt x="53340" y="113030"/>
                  </a:lnTo>
                  <a:lnTo>
                    <a:pt x="50800" y="123190"/>
                  </a:lnTo>
                  <a:lnTo>
                    <a:pt x="48260" y="132080"/>
                  </a:lnTo>
                  <a:lnTo>
                    <a:pt x="45720" y="142240"/>
                  </a:lnTo>
                  <a:lnTo>
                    <a:pt x="44450" y="152400"/>
                  </a:lnTo>
                  <a:lnTo>
                    <a:pt x="43180" y="162560"/>
                  </a:lnTo>
                  <a:lnTo>
                    <a:pt x="41910" y="172720"/>
                  </a:lnTo>
                  <a:lnTo>
                    <a:pt x="39370" y="181610"/>
                  </a:lnTo>
                  <a:lnTo>
                    <a:pt x="36830" y="190500"/>
                  </a:lnTo>
                  <a:lnTo>
                    <a:pt x="33020" y="198120"/>
                  </a:lnTo>
                  <a:lnTo>
                    <a:pt x="29210" y="205740"/>
                  </a:lnTo>
                  <a:lnTo>
                    <a:pt x="25400" y="213360"/>
                  </a:lnTo>
                  <a:lnTo>
                    <a:pt x="20320" y="219710"/>
                  </a:lnTo>
                  <a:lnTo>
                    <a:pt x="13970" y="226060"/>
                  </a:lnTo>
                  <a:lnTo>
                    <a:pt x="8890" y="233680"/>
                  </a:lnTo>
                  <a:lnTo>
                    <a:pt x="5080" y="241300"/>
                  </a:lnTo>
                  <a:lnTo>
                    <a:pt x="1270" y="251460"/>
                  </a:lnTo>
                  <a:lnTo>
                    <a:pt x="0" y="264160"/>
                  </a:lnTo>
                  <a:lnTo>
                    <a:pt x="1270" y="28194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2" name="Freihandform 156">
              <a:extLst>
                <a:ext uri="{FF2B5EF4-FFF2-40B4-BE49-F238E27FC236}">
                  <a16:creationId xmlns:a16="http://schemas.microsoft.com/office/drawing/2014/main" id="{123994DC-01CA-4810-8C6E-5B045BEC07D3}"/>
                </a:ext>
              </a:extLst>
            </p:cNvPr>
            <p:cNvSpPr/>
            <p:nvPr/>
          </p:nvSpPr>
          <p:spPr>
            <a:xfrm>
              <a:off x="4284525" y="1949998"/>
              <a:ext cx="276046" cy="728433"/>
            </a:xfrm>
            <a:custGeom>
              <a:avLst/>
              <a:gdLst/>
              <a:ahLst/>
              <a:cxnLst/>
              <a:rect l="0" t="0" r="0" b="0"/>
              <a:pathLst>
                <a:path w="275591" h="727711">
                  <a:moveTo>
                    <a:pt x="275590" y="0"/>
                  </a:moveTo>
                  <a:lnTo>
                    <a:pt x="269240" y="6350"/>
                  </a:lnTo>
                  <a:lnTo>
                    <a:pt x="264160" y="13970"/>
                  </a:lnTo>
                  <a:lnTo>
                    <a:pt x="259080" y="20320"/>
                  </a:lnTo>
                  <a:lnTo>
                    <a:pt x="252730" y="27940"/>
                  </a:lnTo>
                  <a:lnTo>
                    <a:pt x="245110" y="35560"/>
                  </a:lnTo>
                  <a:lnTo>
                    <a:pt x="237490" y="41910"/>
                  </a:lnTo>
                  <a:lnTo>
                    <a:pt x="229870" y="48260"/>
                  </a:lnTo>
                  <a:lnTo>
                    <a:pt x="224790" y="54610"/>
                  </a:lnTo>
                  <a:lnTo>
                    <a:pt x="219710" y="60960"/>
                  </a:lnTo>
                  <a:lnTo>
                    <a:pt x="213360" y="67310"/>
                  </a:lnTo>
                  <a:lnTo>
                    <a:pt x="205740" y="74930"/>
                  </a:lnTo>
                  <a:lnTo>
                    <a:pt x="199390" y="82550"/>
                  </a:lnTo>
                  <a:lnTo>
                    <a:pt x="193040" y="90170"/>
                  </a:lnTo>
                  <a:lnTo>
                    <a:pt x="185420" y="97790"/>
                  </a:lnTo>
                  <a:lnTo>
                    <a:pt x="177800" y="106680"/>
                  </a:lnTo>
                  <a:lnTo>
                    <a:pt x="171450" y="114300"/>
                  </a:lnTo>
                  <a:lnTo>
                    <a:pt x="165100" y="121920"/>
                  </a:lnTo>
                  <a:lnTo>
                    <a:pt x="157480" y="129540"/>
                  </a:lnTo>
                  <a:lnTo>
                    <a:pt x="149860" y="137160"/>
                  </a:lnTo>
                  <a:lnTo>
                    <a:pt x="142240" y="143510"/>
                  </a:lnTo>
                  <a:lnTo>
                    <a:pt x="134620" y="151130"/>
                  </a:lnTo>
                  <a:lnTo>
                    <a:pt x="127000" y="157480"/>
                  </a:lnTo>
                  <a:lnTo>
                    <a:pt x="119380" y="162560"/>
                  </a:lnTo>
                  <a:lnTo>
                    <a:pt x="111760" y="168910"/>
                  </a:lnTo>
                  <a:lnTo>
                    <a:pt x="104140" y="175260"/>
                  </a:lnTo>
                  <a:lnTo>
                    <a:pt x="96520" y="181610"/>
                  </a:lnTo>
                  <a:lnTo>
                    <a:pt x="88900" y="187960"/>
                  </a:lnTo>
                  <a:lnTo>
                    <a:pt x="81280" y="194310"/>
                  </a:lnTo>
                  <a:lnTo>
                    <a:pt x="73660" y="199390"/>
                  </a:lnTo>
                  <a:lnTo>
                    <a:pt x="66040" y="204470"/>
                  </a:lnTo>
                  <a:lnTo>
                    <a:pt x="58420" y="210820"/>
                  </a:lnTo>
                  <a:lnTo>
                    <a:pt x="50800" y="217170"/>
                  </a:lnTo>
                  <a:lnTo>
                    <a:pt x="44450" y="223520"/>
                  </a:lnTo>
                  <a:lnTo>
                    <a:pt x="38100" y="228600"/>
                  </a:lnTo>
                  <a:lnTo>
                    <a:pt x="31750" y="234950"/>
                  </a:lnTo>
                  <a:lnTo>
                    <a:pt x="26670" y="241300"/>
                  </a:lnTo>
                  <a:lnTo>
                    <a:pt x="21590" y="248920"/>
                  </a:lnTo>
                  <a:lnTo>
                    <a:pt x="17780" y="257810"/>
                  </a:lnTo>
                  <a:lnTo>
                    <a:pt x="13970" y="267970"/>
                  </a:lnTo>
                  <a:lnTo>
                    <a:pt x="11430" y="278130"/>
                  </a:lnTo>
                  <a:lnTo>
                    <a:pt x="8890" y="287020"/>
                  </a:lnTo>
                  <a:lnTo>
                    <a:pt x="5080" y="297180"/>
                  </a:lnTo>
                  <a:lnTo>
                    <a:pt x="2540" y="307340"/>
                  </a:lnTo>
                  <a:lnTo>
                    <a:pt x="1270" y="318770"/>
                  </a:lnTo>
                  <a:lnTo>
                    <a:pt x="0" y="330200"/>
                  </a:lnTo>
                  <a:lnTo>
                    <a:pt x="0" y="341630"/>
                  </a:lnTo>
                  <a:lnTo>
                    <a:pt x="0" y="353060"/>
                  </a:lnTo>
                  <a:lnTo>
                    <a:pt x="0" y="364490"/>
                  </a:lnTo>
                  <a:lnTo>
                    <a:pt x="1270" y="375920"/>
                  </a:lnTo>
                  <a:lnTo>
                    <a:pt x="2540" y="387350"/>
                  </a:lnTo>
                  <a:lnTo>
                    <a:pt x="2540" y="396240"/>
                  </a:lnTo>
                  <a:lnTo>
                    <a:pt x="3810" y="405130"/>
                  </a:lnTo>
                  <a:lnTo>
                    <a:pt x="3810" y="412750"/>
                  </a:lnTo>
                  <a:lnTo>
                    <a:pt x="5080" y="420370"/>
                  </a:lnTo>
                  <a:lnTo>
                    <a:pt x="6350" y="429260"/>
                  </a:lnTo>
                  <a:lnTo>
                    <a:pt x="7620" y="439420"/>
                  </a:lnTo>
                  <a:lnTo>
                    <a:pt x="8890" y="450850"/>
                  </a:lnTo>
                  <a:lnTo>
                    <a:pt x="10160" y="462280"/>
                  </a:lnTo>
                  <a:lnTo>
                    <a:pt x="11430" y="472440"/>
                  </a:lnTo>
                  <a:lnTo>
                    <a:pt x="12700" y="482600"/>
                  </a:lnTo>
                  <a:lnTo>
                    <a:pt x="13970" y="492760"/>
                  </a:lnTo>
                  <a:lnTo>
                    <a:pt x="15240" y="504190"/>
                  </a:lnTo>
                  <a:lnTo>
                    <a:pt x="16510" y="514350"/>
                  </a:lnTo>
                  <a:lnTo>
                    <a:pt x="17780" y="525780"/>
                  </a:lnTo>
                  <a:lnTo>
                    <a:pt x="19050" y="537210"/>
                  </a:lnTo>
                  <a:lnTo>
                    <a:pt x="20320" y="548640"/>
                  </a:lnTo>
                  <a:lnTo>
                    <a:pt x="21590" y="560070"/>
                  </a:lnTo>
                  <a:lnTo>
                    <a:pt x="22860" y="571500"/>
                  </a:lnTo>
                  <a:lnTo>
                    <a:pt x="24130" y="580390"/>
                  </a:lnTo>
                  <a:lnTo>
                    <a:pt x="25400" y="589280"/>
                  </a:lnTo>
                  <a:lnTo>
                    <a:pt x="25400" y="595630"/>
                  </a:lnTo>
                  <a:lnTo>
                    <a:pt x="26670" y="603250"/>
                  </a:lnTo>
                  <a:lnTo>
                    <a:pt x="27940" y="610870"/>
                  </a:lnTo>
                  <a:lnTo>
                    <a:pt x="30480" y="619760"/>
                  </a:lnTo>
                  <a:lnTo>
                    <a:pt x="31750" y="629920"/>
                  </a:lnTo>
                  <a:lnTo>
                    <a:pt x="34290" y="638810"/>
                  </a:lnTo>
                  <a:lnTo>
                    <a:pt x="36830" y="647700"/>
                  </a:lnTo>
                  <a:lnTo>
                    <a:pt x="39370" y="656590"/>
                  </a:lnTo>
                  <a:lnTo>
                    <a:pt x="40640" y="664210"/>
                  </a:lnTo>
                  <a:lnTo>
                    <a:pt x="43180" y="673100"/>
                  </a:lnTo>
                  <a:lnTo>
                    <a:pt x="44450" y="680720"/>
                  </a:lnTo>
                  <a:lnTo>
                    <a:pt x="45720" y="688340"/>
                  </a:lnTo>
                  <a:lnTo>
                    <a:pt x="46990" y="697230"/>
                  </a:lnTo>
                  <a:lnTo>
                    <a:pt x="48260" y="709930"/>
                  </a:lnTo>
                  <a:lnTo>
                    <a:pt x="50800" y="72771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Freihandform 157">
              <a:extLst>
                <a:ext uri="{FF2B5EF4-FFF2-40B4-BE49-F238E27FC236}">
                  <a16:creationId xmlns:a16="http://schemas.microsoft.com/office/drawing/2014/main" id="{33446014-CE67-40F7-A28E-3ABDA989B4DD}"/>
                </a:ext>
              </a:extLst>
            </p:cNvPr>
            <p:cNvSpPr/>
            <p:nvPr/>
          </p:nvSpPr>
          <p:spPr>
            <a:xfrm>
              <a:off x="4111598" y="2303899"/>
              <a:ext cx="68219" cy="317400"/>
            </a:xfrm>
            <a:custGeom>
              <a:avLst/>
              <a:gdLst/>
              <a:ahLst/>
              <a:cxnLst/>
              <a:rect l="0" t="0" r="0" b="0"/>
              <a:pathLst>
                <a:path w="68581" h="317501">
                  <a:moveTo>
                    <a:pt x="68580" y="317500"/>
                  </a:moveTo>
                  <a:lnTo>
                    <a:pt x="67310" y="307340"/>
                  </a:lnTo>
                  <a:lnTo>
                    <a:pt x="66040" y="298450"/>
                  </a:lnTo>
                  <a:lnTo>
                    <a:pt x="63500" y="288290"/>
                  </a:lnTo>
                  <a:lnTo>
                    <a:pt x="59690" y="279400"/>
                  </a:lnTo>
                  <a:lnTo>
                    <a:pt x="55880" y="270510"/>
                  </a:lnTo>
                  <a:lnTo>
                    <a:pt x="53340" y="261620"/>
                  </a:lnTo>
                  <a:lnTo>
                    <a:pt x="50800" y="254000"/>
                  </a:lnTo>
                  <a:lnTo>
                    <a:pt x="48260" y="246380"/>
                  </a:lnTo>
                  <a:lnTo>
                    <a:pt x="45720" y="237490"/>
                  </a:lnTo>
                  <a:lnTo>
                    <a:pt x="43180" y="229870"/>
                  </a:lnTo>
                  <a:lnTo>
                    <a:pt x="40640" y="223520"/>
                  </a:lnTo>
                  <a:lnTo>
                    <a:pt x="38100" y="215900"/>
                  </a:lnTo>
                  <a:lnTo>
                    <a:pt x="34290" y="209550"/>
                  </a:lnTo>
                  <a:lnTo>
                    <a:pt x="31750" y="203200"/>
                  </a:lnTo>
                  <a:lnTo>
                    <a:pt x="29210" y="196850"/>
                  </a:lnTo>
                  <a:lnTo>
                    <a:pt x="26670" y="190500"/>
                  </a:lnTo>
                  <a:lnTo>
                    <a:pt x="25400" y="184150"/>
                  </a:lnTo>
                  <a:lnTo>
                    <a:pt x="22860" y="176530"/>
                  </a:lnTo>
                  <a:lnTo>
                    <a:pt x="20320" y="170180"/>
                  </a:lnTo>
                  <a:lnTo>
                    <a:pt x="19050" y="163830"/>
                  </a:lnTo>
                  <a:lnTo>
                    <a:pt x="16510" y="156210"/>
                  </a:lnTo>
                  <a:lnTo>
                    <a:pt x="15240" y="149860"/>
                  </a:lnTo>
                  <a:lnTo>
                    <a:pt x="12700" y="143510"/>
                  </a:lnTo>
                  <a:lnTo>
                    <a:pt x="10160" y="137160"/>
                  </a:lnTo>
                  <a:lnTo>
                    <a:pt x="8890" y="129540"/>
                  </a:lnTo>
                  <a:lnTo>
                    <a:pt x="6350" y="123190"/>
                  </a:lnTo>
                  <a:lnTo>
                    <a:pt x="5080" y="115570"/>
                  </a:lnTo>
                  <a:lnTo>
                    <a:pt x="2540" y="106680"/>
                  </a:lnTo>
                  <a:lnTo>
                    <a:pt x="1270" y="96520"/>
                  </a:lnTo>
                  <a:lnTo>
                    <a:pt x="1270" y="87630"/>
                  </a:lnTo>
                  <a:lnTo>
                    <a:pt x="0" y="80010"/>
                  </a:lnTo>
                  <a:lnTo>
                    <a:pt x="0" y="71120"/>
                  </a:lnTo>
                  <a:lnTo>
                    <a:pt x="1270" y="63500"/>
                  </a:lnTo>
                  <a:lnTo>
                    <a:pt x="1270" y="54610"/>
                  </a:lnTo>
                  <a:lnTo>
                    <a:pt x="2540" y="46990"/>
                  </a:lnTo>
                  <a:lnTo>
                    <a:pt x="2540" y="36830"/>
                  </a:lnTo>
                  <a:lnTo>
                    <a:pt x="3810" y="24130"/>
                  </a:lnTo>
                  <a:lnTo>
                    <a:pt x="508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4" name="Freihandform 158">
              <a:extLst>
                <a:ext uri="{FF2B5EF4-FFF2-40B4-BE49-F238E27FC236}">
                  <a16:creationId xmlns:a16="http://schemas.microsoft.com/office/drawing/2014/main" id="{64727381-33D1-4C69-947E-0235DFC7DD30}"/>
                </a:ext>
              </a:extLst>
            </p:cNvPr>
            <p:cNvSpPr/>
            <p:nvPr/>
          </p:nvSpPr>
          <p:spPr>
            <a:xfrm>
              <a:off x="4276592" y="1818277"/>
              <a:ext cx="145956" cy="30152"/>
            </a:xfrm>
            <a:custGeom>
              <a:avLst/>
              <a:gdLst/>
              <a:ahLst/>
              <a:cxnLst/>
              <a:rect l="0" t="0" r="0" b="0"/>
              <a:pathLst>
                <a:path w="144781" h="29211">
                  <a:moveTo>
                    <a:pt x="0" y="29210"/>
                  </a:moveTo>
                  <a:lnTo>
                    <a:pt x="8890" y="27940"/>
                  </a:lnTo>
                  <a:lnTo>
                    <a:pt x="17780" y="26670"/>
                  </a:lnTo>
                  <a:lnTo>
                    <a:pt x="26670" y="25400"/>
                  </a:lnTo>
                  <a:lnTo>
                    <a:pt x="36830" y="24130"/>
                  </a:lnTo>
                  <a:lnTo>
                    <a:pt x="48260" y="24130"/>
                  </a:lnTo>
                  <a:lnTo>
                    <a:pt x="58420" y="22860"/>
                  </a:lnTo>
                  <a:lnTo>
                    <a:pt x="69850" y="22860"/>
                  </a:lnTo>
                  <a:lnTo>
                    <a:pt x="81280" y="21590"/>
                  </a:lnTo>
                  <a:lnTo>
                    <a:pt x="92710" y="19050"/>
                  </a:lnTo>
                  <a:lnTo>
                    <a:pt x="104140" y="15240"/>
                  </a:lnTo>
                  <a:lnTo>
                    <a:pt x="115570" y="11430"/>
                  </a:lnTo>
                  <a:lnTo>
                    <a:pt x="128270" y="6350"/>
                  </a:lnTo>
                  <a:lnTo>
                    <a:pt x="144780"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56" name="Freihandform 231">
            <a:extLst>
              <a:ext uri="{FF2B5EF4-FFF2-40B4-BE49-F238E27FC236}">
                <a16:creationId xmlns:a16="http://schemas.microsoft.com/office/drawing/2014/main" id="{10A84A8C-7DBA-4D41-A531-8C9EF18444D7}"/>
              </a:ext>
            </a:extLst>
          </p:cNvPr>
          <p:cNvSpPr/>
          <p:nvPr/>
        </p:nvSpPr>
        <p:spPr>
          <a:xfrm>
            <a:off x="4295721" y="3879012"/>
            <a:ext cx="57089" cy="409613"/>
          </a:xfrm>
          <a:custGeom>
            <a:avLst/>
            <a:gdLst/>
            <a:ahLst/>
            <a:cxnLst/>
            <a:rect l="0" t="0" r="0" b="0"/>
            <a:pathLst>
              <a:path w="63495" h="456047">
                <a:moveTo>
                  <a:pt x="46182" y="0"/>
                </a:moveTo>
                <a:lnTo>
                  <a:pt x="49272" y="6348"/>
                </a:lnTo>
                <a:lnTo>
                  <a:pt x="52090" y="14175"/>
                </a:lnTo>
                <a:lnTo>
                  <a:pt x="54234" y="23819"/>
                </a:lnTo>
                <a:lnTo>
                  <a:pt x="55674" y="34643"/>
                </a:lnTo>
                <a:lnTo>
                  <a:pt x="56565" y="46005"/>
                </a:lnTo>
                <a:lnTo>
                  <a:pt x="57090" y="57555"/>
                </a:lnTo>
                <a:lnTo>
                  <a:pt x="57484" y="69149"/>
                </a:lnTo>
                <a:lnTo>
                  <a:pt x="58193" y="80739"/>
                </a:lnTo>
                <a:lnTo>
                  <a:pt x="59406" y="92317"/>
                </a:lnTo>
                <a:lnTo>
                  <a:pt x="60705" y="103883"/>
                </a:lnTo>
                <a:lnTo>
                  <a:pt x="61749" y="115440"/>
                </a:lnTo>
                <a:lnTo>
                  <a:pt x="62465" y="126992"/>
                </a:lnTo>
                <a:lnTo>
                  <a:pt x="62912" y="138541"/>
                </a:lnTo>
                <a:lnTo>
                  <a:pt x="63175" y="150089"/>
                </a:lnTo>
                <a:lnTo>
                  <a:pt x="63325" y="161635"/>
                </a:lnTo>
                <a:lnTo>
                  <a:pt x="63407" y="173181"/>
                </a:lnTo>
                <a:lnTo>
                  <a:pt x="63451" y="184727"/>
                </a:lnTo>
                <a:lnTo>
                  <a:pt x="63475" y="196273"/>
                </a:lnTo>
                <a:lnTo>
                  <a:pt x="63487" y="207818"/>
                </a:lnTo>
                <a:lnTo>
                  <a:pt x="63494" y="219363"/>
                </a:lnTo>
                <a:lnTo>
                  <a:pt x="63494" y="230906"/>
                </a:lnTo>
                <a:lnTo>
                  <a:pt x="63395" y="242352"/>
                </a:lnTo>
                <a:lnTo>
                  <a:pt x="62843" y="253350"/>
                </a:lnTo>
                <a:lnTo>
                  <a:pt x="61465" y="263770"/>
                </a:lnTo>
                <a:lnTo>
                  <a:pt x="59259" y="274064"/>
                </a:lnTo>
                <a:lnTo>
                  <a:pt x="56421" y="284590"/>
                </a:lnTo>
                <a:lnTo>
                  <a:pt x="53161" y="295432"/>
                </a:lnTo>
                <a:lnTo>
                  <a:pt x="49644" y="306536"/>
                </a:lnTo>
                <a:lnTo>
                  <a:pt x="45977" y="317815"/>
                </a:lnTo>
                <a:lnTo>
                  <a:pt x="42226" y="328960"/>
                </a:lnTo>
                <a:lnTo>
                  <a:pt x="38429" y="339470"/>
                </a:lnTo>
                <a:lnTo>
                  <a:pt x="34608" y="349166"/>
                </a:lnTo>
                <a:lnTo>
                  <a:pt x="30781" y="358611"/>
                </a:lnTo>
                <a:lnTo>
                  <a:pt x="27219" y="367958"/>
                </a:lnTo>
                <a:lnTo>
                  <a:pt x="24251" y="376364"/>
                </a:lnTo>
                <a:lnTo>
                  <a:pt x="21747" y="383871"/>
                </a:lnTo>
                <a:lnTo>
                  <a:pt x="19256" y="391741"/>
                </a:lnTo>
                <a:lnTo>
                  <a:pt x="16586" y="400730"/>
                </a:lnTo>
                <a:lnTo>
                  <a:pt x="14115" y="409730"/>
                </a:lnTo>
                <a:lnTo>
                  <a:pt x="11854" y="418380"/>
                </a:lnTo>
                <a:lnTo>
                  <a:pt x="9391" y="427399"/>
                </a:lnTo>
                <a:lnTo>
                  <a:pt x="5899" y="438804"/>
                </a:lnTo>
                <a:lnTo>
                  <a:pt x="0" y="456046"/>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7" name="Freihandform 232">
            <a:extLst>
              <a:ext uri="{FF2B5EF4-FFF2-40B4-BE49-F238E27FC236}">
                <a16:creationId xmlns:a16="http://schemas.microsoft.com/office/drawing/2014/main" id="{7EAB5EFE-A85B-4065-BBD9-EA2E0CAE82A8}"/>
              </a:ext>
            </a:extLst>
          </p:cNvPr>
          <p:cNvSpPr/>
          <p:nvPr/>
        </p:nvSpPr>
        <p:spPr>
          <a:xfrm>
            <a:off x="4291439" y="4469884"/>
            <a:ext cx="108469" cy="171267"/>
          </a:xfrm>
          <a:custGeom>
            <a:avLst/>
            <a:gdLst/>
            <a:ahLst/>
            <a:cxnLst/>
            <a:rect l="0" t="0" r="0" b="0"/>
            <a:pathLst>
              <a:path w="121228" h="190501">
                <a:moveTo>
                  <a:pt x="0" y="190500"/>
                </a:moveTo>
                <a:lnTo>
                  <a:pt x="5655" y="186760"/>
                </a:lnTo>
                <a:lnTo>
                  <a:pt x="10392" y="181395"/>
                </a:lnTo>
                <a:lnTo>
                  <a:pt x="14744" y="175108"/>
                </a:lnTo>
                <a:lnTo>
                  <a:pt x="18982" y="168353"/>
                </a:lnTo>
                <a:lnTo>
                  <a:pt x="23542" y="161690"/>
                </a:lnTo>
                <a:lnTo>
                  <a:pt x="28611" y="155396"/>
                </a:lnTo>
                <a:lnTo>
                  <a:pt x="33861" y="149201"/>
                </a:lnTo>
                <a:lnTo>
                  <a:pt x="39303" y="143152"/>
                </a:lnTo>
                <a:lnTo>
                  <a:pt x="44997" y="137330"/>
                </a:lnTo>
                <a:lnTo>
                  <a:pt x="50646" y="131448"/>
                </a:lnTo>
                <a:lnTo>
                  <a:pt x="56326" y="125583"/>
                </a:lnTo>
                <a:lnTo>
                  <a:pt x="62152" y="119616"/>
                </a:lnTo>
                <a:lnTo>
                  <a:pt x="67776" y="112743"/>
                </a:lnTo>
                <a:lnTo>
                  <a:pt x="72948" y="104552"/>
                </a:lnTo>
                <a:lnTo>
                  <a:pt x="77671" y="95176"/>
                </a:lnTo>
                <a:lnTo>
                  <a:pt x="82055" y="85038"/>
                </a:lnTo>
                <a:lnTo>
                  <a:pt x="86213" y="74792"/>
                </a:lnTo>
                <a:lnTo>
                  <a:pt x="90236" y="64794"/>
                </a:lnTo>
                <a:lnTo>
                  <a:pt x="94180" y="54828"/>
                </a:lnTo>
                <a:lnTo>
                  <a:pt x="98086" y="44972"/>
                </a:lnTo>
                <a:lnTo>
                  <a:pt x="102227" y="35300"/>
                </a:lnTo>
                <a:lnTo>
                  <a:pt x="106960" y="25286"/>
                </a:lnTo>
                <a:lnTo>
                  <a:pt x="112954" y="14010"/>
                </a:lnTo>
                <a:lnTo>
                  <a:pt x="121227" y="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73" name="Freihandform 248">
            <a:extLst>
              <a:ext uri="{FF2B5EF4-FFF2-40B4-BE49-F238E27FC236}">
                <a16:creationId xmlns:a16="http://schemas.microsoft.com/office/drawing/2014/main" id="{6D55102D-B9A6-4E05-923A-844ABCBADB79}"/>
              </a:ext>
            </a:extLst>
          </p:cNvPr>
          <p:cNvSpPr/>
          <p:nvPr/>
        </p:nvSpPr>
        <p:spPr>
          <a:xfrm>
            <a:off x="4342819" y="3764834"/>
            <a:ext cx="21408" cy="171267"/>
          </a:xfrm>
          <a:custGeom>
            <a:avLst/>
            <a:gdLst/>
            <a:ahLst/>
            <a:cxnLst/>
            <a:rect l="0" t="0" r="0" b="0"/>
            <a:pathLst>
              <a:path w="23092" h="190501">
                <a:moveTo>
                  <a:pt x="0" y="0"/>
                </a:moveTo>
                <a:lnTo>
                  <a:pt x="5047" y="4349"/>
                </a:lnTo>
                <a:lnTo>
                  <a:pt x="7787" y="11711"/>
                </a:lnTo>
                <a:lnTo>
                  <a:pt x="9393" y="20742"/>
                </a:lnTo>
                <a:lnTo>
                  <a:pt x="10339" y="30790"/>
                </a:lnTo>
                <a:lnTo>
                  <a:pt x="10884" y="41469"/>
                </a:lnTo>
                <a:lnTo>
                  <a:pt x="11189" y="52526"/>
                </a:lnTo>
                <a:lnTo>
                  <a:pt x="11356" y="63804"/>
                </a:lnTo>
                <a:lnTo>
                  <a:pt x="11445" y="75205"/>
                </a:lnTo>
                <a:lnTo>
                  <a:pt x="11494" y="86674"/>
                </a:lnTo>
                <a:lnTo>
                  <a:pt x="11518" y="98179"/>
                </a:lnTo>
                <a:lnTo>
                  <a:pt x="11538" y="109697"/>
                </a:lnTo>
                <a:lnTo>
                  <a:pt x="11798" y="120979"/>
                </a:lnTo>
                <a:lnTo>
                  <a:pt x="12755" y="131565"/>
                </a:lnTo>
                <a:lnTo>
                  <a:pt x="14569" y="141302"/>
                </a:lnTo>
                <a:lnTo>
                  <a:pt x="16876" y="150820"/>
                </a:lnTo>
                <a:lnTo>
                  <a:pt x="19176" y="161158"/>
                </a:lnTo>
                <a:lnTo>
                  <a:pt x="21303" y="173690"/>
                </a:lnTo>
                <a:lnTo>
                  <a:pt x="23091" y="190500"/>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74" name="Gruppieren 251">
            <a:extLst>
              <a:ext uri="{FF2B5EF4-FFF2-40B4-BE49-F238E27FC236}">
                <a16:creationId xmlns:a16="http://schemas.microsoft.com/office/drawing/2014/main" id="{326D44C4-96E1-471D-B323-E7D200FA6383}"/>
              </a:ext>
            </a:extLst>
          </p:cNvPr>
          <p:cNvGrpSpPr>
            <a:grpSpLocks/>
          </p:cNvGrpSpPr>
          <p:nvPr/>
        </p:nvGrpSpPr>
        <p:grpSpPr bwMode="auto">
          <a:xfrm>
            <a:off x="4379927" y="4170166"/>
            <a:ext cx="466702" cy="513801"/>
            <a:chOff x="3706091" y="2880591"/>
            <a:chExt cx="519546" cy="571501"/>
          </a:xfrm>
        </p:grpSpPr>
        <p:sp>
          <p:nvSpPr>
            <p:cNvPr id="275" name="Freihandform 249">
              <a:extLst>
                <a:ext uri="{FF2B5EF4-FFF2-40B4-BE49-F238E27FC236}">
                  <a16:creationId xmlns:a16="http://schemas.microsoft.com/office/drawing/2014/main" id="{A694A8A9-56D8-4F99-B71C-A2C28E77DF90}"/>
                </a:ext>
              </a:extLst>
            </p:cNvPr>
            <p:cNvSpPr/>
            <p:nvPr/>
          </p:nvSpPr>
          <p:spPr>
            <a:xfrm>
              <a:off x="3706091" y="2880591"/>
              <a:ext cx="93740" cy="387351"/>
            </a:xfrm>
            <a:custGeom>
              <a:avLst/>
              <a:gdLst/>
              <a:ahLst/>
              <a:cxnLst/>
              <a:rect l="0" t="0" r="0" b="0"/>
              <a:pathLst>
                <a:path w="94322" h="386774">
                  <a:moveTo>
                    <a:pt x="92364" y="0"/>
                  </a:moveTo>
                  <a:lnTo>
                    <a:pt x="94321" y="6306"/>
                  </a:lnTo>
                  <a:lnTo>
                    <a:pt x="94243" y="13590"/>
                  </a:lnTo>
                  <a:lnTo>
                    <a:pt x="93706" y="22084"/>
                  </a:lnTo>
                  <a:lnTo>
                    <a:pt x="93212" y="31638"/>
                  </a:lnTo>
                  <a:lnTo>
                    <a:pt x="92859" y="41970"/>
                  </a:lnTo>
                  <a:lnTo>
                    <a:pt x="92391" y="52810"/>
                  </a:lnTo>
                  <a:lnTo>
                    <a:pt x="91409" y="63960"/>
                  </a:lnTo>
                  <a:lnTo>
                    <a:pt x="90065" y="75282"/>
                  </a:lnTo>
                  <a:lnTo>
                    <a:pt x="88597" y="86462"/>
                  </a:lnTo>
                  <a:lnTo>
                    <a:pt x="86852" y="97092"/>
                  </a:lnTo>
                  <a:lnTo>
                    <a:pt x="85000" y="107340"/>
                  </a:lnTo>
                  <a:lnTo>
                    <a:pt x="83223" y="117691"/>
                  </a:lnTo>
                  <a:lnTo>
                    <a:pt x="81296" y="128357"/>
                  </a:lnTo>
                  <a:lnTo>
                    <a:pt x="79345" y="139324"/>
                  </a:lnTo>
                  <a:lnTo>
                    <a:pt x="77509" y="150270"/>
                  </a:lnTo>
                  <a:lnTo>
                    <a:pt x="75454" y="160662"/>
                  </a:lnTo>
                  <a:lnTo>
                    <a:pt x="72946" y="170284"/>
                  </a:lnTo>
                  <a:lnTo>
                    <a:pt x="70227" y="179463"/>
                  </a:lnTo>
                  <a:lnTo>
                    <a:pt x="67769" y="188754"/>
                  </a:lnTo>
                  <a:lnTo>
                    <a:pt x="65504" y="198148"/>
                  </a:lnTo>
                  <a:lnTo>
                    <a:pt x="63259" y="207509"/>
                  </a:lnTo>
                  <a:lnTo>
                    <a:pt x="61230" y="217059"/>
                  </a:lnTo>
                  <a:lnTo>
                    <a:pt x="59266" y="226658"/>
                  </a:lnTo>
                  <a:lnTo>
                    <a:pt x="56967" y="235912"/>
                  </a:lnTo>
                  <a:lnTo>
                    <a:pt x="54201" y="244696"/>
                  </a:lnTo>
                  <a:lnTo>
                    <a:pt x="51039" y="253081"/>
                  </a:lnTo>
                  <a:lnTo>
                    <a:pt x="47598" y="261187"/>
                  </a:lnTo>
                  <a:lnTo>
                    <a:pt x="43982" y="269117"/>
                  </a:lnTo>
                  <a:lnTo>
                    <a:pt x="40269" y="276950"/>
                  </a:lnTo>
                  <a:lnTo>
                    <a:pt x="36740" y="284967"/>
                  </a:lnTo>
                  <a:lnTo>
                    <a:pt x="33783" y="293555"/>
                  </a:lnTo>
                  <a:lnTo>
                    <a:pt x="31219" y="302537"/>
                  </a:lnTo>
                  <a:lnTo>
                    <a:pt x="28558" y="311424"/>
                  </a:lnTo>
                  <a:lnTo>
                    <a:pt x="25585" y="320097"/>
                  </a:lnTo>
                  <a:lnTo>
                    <a:pt x="22308" y="328925"/>
                  </a:lnTo>
                  <a:lnTo>
                    <a:pt x="18774" y="338647"/>
                  </a:lnTo>
                  <a:lnTo>
                    <a:pt x="14711" y="349968"/>
                  </a:lnTo>
                  <a:lnTo>
                    <a:pt x="9047" y="364926"/>
                  </a:lnTo>
                  <a:lnTo>
                    <a:pt x="0" y="386773"/>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76" name="Freihandform 250">
              <a:extLst>
                <a:ext uri="{FF2B5EF4-FFF2-40B4-BE49-F238E27FC236}">
                  <a16:creationId xmlns:a16="http://schemas.microsoft.com/office/drawing/2014/main" id="{CEE2FDAD-CF3E-49A8-AE86-290630A1C51E}"/>
                </a:ext>
              </a:extLst>
            </p:cNvPr>
            <p:cNvSpPr/>
            <p:nvPr/>
          </p:nvSpPr>
          <p:spPr>
            <a:xfrm>
              <a:off x="4081054" y="3152053"/>
              <a:ext cx="144583" cy="300039"/>
            </a:xfrm>
            <a:custGeom>
              <a:avLst/>
              <a:gdLst/>
              <a:ahLst/>
              <a:cxnLst/>
              <a:rect l="0" t="0" r="0" b="0"/>
              <a:pathLst>
                <a:path w="144319" h="300183">
                  <a:moveTo>
                    <a:pt x="0" y="0"/>
                  </a:moveTo>
                  <a:lnTo>
                    <a:pt x="3132" y="6264"/>
                  </a:lnTo>
                  <a:lnTo>
                    <a:pt x="6506" y="12999"/>
                  </a:lnTo>
                  <a:lnTo>
                    <a:pt x="10302" y="20096"/>
                  </a:lnTo>
                  <a:lnTo>
                    <a:pt x="14812" y="27599"/>
                  </a:lnTo>
                  <a:lnTo>
                    <a:pt x="19482" y="35235"/>
                  </a:lnTo>
                  <a:lnTo>
                    <a:pt x="23444" y="42431"/>
                  </a:lnTo>
                  <a:lnTo>
                    <a:pt x="26773" y="49269"/>
                  </a:lnTo>
                  <a:lnTo>
                    <a:pt x="29864" y="55836"/>
                  </a:lnTo>
                  <a:lnTo>
                    <a:pt x="32978" y="62187"/>
                  </a:lnTo>
                  <a:lnTo>
                    <a:pt x="36216" y="68372"/>
                  </a:lnTo>
                  <a:lnTo>
                    <a:pt x="39598" y="74432"/>
                  </a:lnTo>
                  <a:lnTo>
                    <a:pt x="43112" y="80419"/>
                  </a:lnTo>
                  <a:lnTo>
                    <a:pt x="47016" y="86916"/>
                  </a:lnTo>
                  <a:lnTo>
                    <a:pt x="51476" y="94467"/>
                  </a:lnTo>
                  <a:lnTo>
                    <a:pt x="56074" y="102542"/>
                  </a:lnTo>
                  <a:lnTo>
                    <a:pt x="60542" y="110691"/>
                  </a:lnTo>
                  <a:lnTo>
                    <a:pt x="64914" y="118841"/>
                  </a:lnTo>
                  <a:lnTo>
                    <a:pt x="69565" y="127308"/>
                  </a:lnTo>
                  <a:lnTo>
                    <a:pt x="74330" y="135819"/>
                  </a:lnTo>
                  <a:lnTo>
                    <a:pt x="78443" y="143612"/>
                  </a:lnTo>
                  <a:lnTo>
                    <a:pt x="81856" y="150890"/>
                  </a:lnTo>
                  <a:lnTo>
                    <a:pt x="84849" y="157914"/>
                  </a:lnTo>
                  <a:lnTo>
                    <a:pt x="87761" y="164707"/>
                  </a:lnTo>
                  <a:lnTo>
                    <a:pt x="90793" y="171284"/>
                  </a:lnTo>
                  <a:lnTo>
                    <a:pt x="94265" y="178247"/>
                  </a:lnTo>
                  <a:lnTo>
                    <a:pt x="98361" y="186264"/>
                  </a:lnTo>
                  <a:lnTo>
                    <a:pt x="102682" y="195155"/>
                  </a:lnTo>
                  <a:lnTo>
                    <a:pt x="106717" y="204850"/>
                  </a:lnTo>
                  <a:lnTo>
                    <a:pt x="110025" y="215210"/>
                  </a:lnTo>
                  <a:lnTo>
                    <a:pt x="112816" y="226041"/>
                  </a:lnTo>
                  <a:lnTo>
                    <a:pt x="115846" y="237153"/>
                  </a:lnTo>
                  <a:lnTo>
                    <a:pt x="119350" y="247632"/>
                  </a:lnTo>
                  <a:lnTo>
                    <a:pt x="122837" y="256515"/>
                  </a:lnTo>
                  <a:lnTo>
                    <a:pt x="126822" y="265634"/>
                  </a:lnTo>
                  <a:lnTo>
                    <a:pt x="133015" y="278329"/>
                  </a:lnTo>
                  <a:lnTo>
                    <a:pt x="144318" y="300182"/>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77" name="Freihandform 252">
            <a:extLst>
              <a:ext uri="{FF2B5EF4-FFF2-40B4-BE49-F238E27FC236}">
                <a16:creationId xmlns:a16="http://schemas.microsoft.com/office/drawing/2014/main" id="{B8170EF3-9112-4E08-9912-3FF4E80A9431}"/>
              </a:ext>
            </a:extLst>
          </p:cNvPr>
          <p:cNvSpPr/>
          <p:nvPr/>
        </p:nvSpPr>
        <p:spPr>
          <a:xfrm>
            <a:off x="4571176" y="3697754"/>
            <a:ext cx="37108" cy="118460"/>
          </a:xfrm>
          <a:custGeom>
            <a:avLst/>
            <a:gdLst/>
            <a:ahLst/>
            <a:cxnLst/>
            <a:rect l="0" t="0" r="0" b="0"/>
            <a:pathLst>
              <a:path w="40410" h="132773">
                <a:moveTo>
                  <a:pt x="0" y="0"/>
                </a:moveTo>
                <a:lnTo>
                  <a:pt x="3124" y="9447"/>
                </a:lnTo>
                <a:lnTo>
                  <a:pt x="6219" y="19435"/>
                </a:lnTo>
                <a:lnTo>
                  <a:pt x="8905" y="28913"/>
                </a:lnTo>
                <a:lnTo>
                  <a:pt x="11231" y="37933"/>
                </a:lnTo>
                <a:lnTo>
                  <a:pt x="13348" y="46823"/>
                </a:lnTo>
                <a:lnTo>
                  <a:pt x="15358" y="55771"/>
                </a:lnTo>
                <a:lnTo>
                  <a:pt x="17316" y="64663"/>
                </a:lnTo>
                <a:lnTo>
                  <a:pt x="19253" y="73167"/>
                </a:lnTo>
                <a:lnTo>
                  <a:pt x="21186" y="81137"/>
                </a:lnTo>
                <a:lnTo>
                  <a:pt x="23388" y="89198"/>
                </a:lnTo>
                <a:lnTo>
                  <a:pt x="26202" y="98014"/>
                </a:lnTo>
                <a:lnTo>
                  <a:pt x="29582" y="107484"/>
                </a:lnTo>
                <a:lnTo>
                  <a:pt x="34037" y="118529"/>
                </a:lnTo>
                <a:lnTo>
                  <a:pt x="40409" y="132772"/>
                </a:lnTo>
              </a:path>
            </a:pathLst>
          </a:cu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12" name="Gruppieren 11">
            <a:extLst>
              <a:ext uri="{FF2B5EF4-FFF2-40B4-BE49-F238E27FC236}">
                <a16:creationId xmlns:a16="http://schemas.microsoft.com/office/drawing/2014/main" id="{EE94C7E0-C2F2-4657-AEE0-4C19AC4DC504}"/>
              </a:ext>
            </a:extLst>
          </p:cNvPr>
          <p:cNvGrpSpPr/>
          <p:nvPr/>
        </p:nvGrpSpPr>
        <p:grpSpPr>
          <a:xfrm>
            <a:off x="2354693" y="3847613"/>
            <a:ext cx="762139" cy="650815"/>
            <a:chOff x="2354693" y="3847613"/>
            <a:chExt cx="762139" cy="650815"/>
          </a:xfrm>
        </p:grpSpPr>
        <p:sp>
          <p:nvSpPr>
            <p:cNvPr id="315" name="Freihandform 307">
              <a:extLst>
                <a:ext uri="{FF2B5EF4-FFF2-40B4-BE49-F238E27FC236}">
                  <a16:creationId xmlns:a16="http://schemas.microsoft.com/office/drawing/2014/main" id="{98114FE9-E9B0-42FF-B52E-E58D4594A6F1}"/>
                </a:ext>
              </a:extLst>
            </p:cNvPr>
            <p:cNvSpPr/>
            <p:nvPr/>
          </p:nvSpPr>
          <p:spPr>
            <a:xfrm>
              <a:off x="2374674" y="4127350"/>
              <a:ext cx="32827" cy="129877"/>
            </a:xfrm>
            <a:custGeom>
              <a:avLst/>
              <a:gdLst/>
              <a:ahLst/>
              <a:cxnLst/>
              <a:rect l="0" t="0" r="0" b="0"/>
              <a:pathLst>
                <a:path w="36681" h="144319">
                  <a:moveTo>
                    <a:pt x="2044" y="0"/>
                  </a:moveTo>
                  <a:lnTo>
                    <a:pt x="0" y="6795"/>
                  </a:lnTo>
                  <a:lnTo>
                    <a:pt x="100" y="15340"/>
                  </a:lnTo>
                  <a:lnTo>
                    <a:pt x="744" y="25097"/>
                  </a:lnTo>
                  <a:lnTo>
                    <a:pt x="1315" y="35631"/>
                  </a:lnTo>
                  <a:lnTo>
                    <a:pt x="1988" y="46337"/>
                  </a:lnTo>
                  <a:lnTo>
                    <a:pt x="3403" y="56404"/>
                  </a:lnTo>
                  <a:lnTo>
                    <a:pt x="5726" y="65628"/>
                  </a:lnTo>
                  <a:lnTo>
                    <a:pt x="8716" y="74498"/>
                  </a:lnTo>
                  <a:lnTo>
                    <a:pt x="12048" y="83864"/>
                  </a:lnTo>
                  <a:lnTo>
                    <a:pt x="14959" y="93983"/>
                  </a:lnTo>
                  <a:lnTo>
                    <a:pt x="17260" y="104406"/>
                  </a:lnTo>
                  <a:lnTo>
                    <a:pt x="19647" y="114309"/>
                  </a:lnTo>
                  <a:lnTo>
                    <a:pt x="22780" y="123571"/>
                  </a:lnTo>
                  <a:lnTo>
                    <a:pt x="27895" y="133275"/>
                  </a:lnTo>
                  <a:lnTo>
                    <a:pt x="36680" y="14431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316" name="Gruppieren 323">
              <a:extLst>
                <a:ext uri="{FF2B5EF4-FFF2-40B4-BE49-F238E27FC236}">
                  <a16:creationId xmlns:a16="http://schemas.microsoft.com/office/drawing/2014/main" id="{A7BF5D5C-6967-4ED1-A649-D7E3F0D7D421}"/>
                </a:ext>
              </a:extLst>
            </p:cNvPr>
            <p:cNvGrpSpPr>
              <a:grpSpLocks/>
            </p:cNvGrpSpPr>
            <p:nvPr/>
          </p:nvGrpSpPr>
          <p:grpSpPr bwMode="auto">
            <a:xfrm>
              <a:off x="2354693" y="3847613"/>
              <a:ext cx="550909" cy="358233"/>
              <a:chOff x="1454727" y="2521806"/>
              <a:chExt cx="611910" cy="399537"/>
            </a:xfrm>
          </p:grpSpPr>
          <p:sp>
            <p:nvSpPr>
              <p:cNvPr id="317" name="Freihandform 308">
                <a:extLst>
                  <a:ext uri="{FF2B5EF4-FFF2-40B4-BE49-F238E27FC236}">
                    <a16:creationId xmlns:a16="http://schemas.microsoft.com/office/drawing/2014/main" id="{39609039-AFA0-44F7-BE1C-E4EB7A882B60}"/>
                  </a:ext>
                </a:extLst>
              </p:cNvPr>
              <p:cNvSpPr/>
              <p:nvPr/>
            </p:nvSpPr>
            <p:spPr>
              <a:xfrm>
                <a:off x="1454727" y="2817878"/>
                <a:ext cx="123650" cy="103465"/>
              </a:xfrm>
              <a:custGeom>
                <a:avLst/>
                <a:gdLst/>
                <a:ahLst/>
                <a:cxnLst/>
                <a:rect l="0" t="0" r="0" b="0"/>
                <a:pathLst>
                  <a:path w="123240" h="104252">
                    <a:moveTo>
                      <a:pt x="0" y="0"/>
                    </a:moveTo>
                    <a:lnTo>
                      <a:pt x="6244" y="3145"/>
                    </a:lnTo>
                    <a:lnTo>
                      <a:pt x="12911" y="6802"/>
                    </a:lnTo>
                    <a:lnTo>
                      <a:pt x="19971" y="11488"/>
                    </a:lnTo>
                    <a:lnTo>
                      <a:pt x="27312" y="16668"/>
                    </a:lnTo>
                    <a:lnTo>
                      <a:pt x="34821" y="21926"/>
                    </a:lnTo>
                    <a:lnTo>
                      <a:pt x="42423" y="27626"/>
                    </a:lnTo>
                    <a:lnTo>
                      <a:pt x="50049" y="33382"/>
                    </a:lnTo>
                    <a:lnTo>
                      <a:pt x="57400" y="38943"/>
                    </a:lnTo>
                    <a:lnTo>
                      <a:pt x="63931" y="44798"/>
                    </a:lnTo>
                    <a:lnTo>
                      <a:pt x="70136" y="50630"/>
                    </a:lnTo>
                    <a:lnTo>
                      <a:pt x="76652" y="56228"/>
                    </a:lnTo>
                    <a:lnTo>
                      <a:pt x="83540" y="62164"/>
                    </a:lnTo>
                    <a:lnTo>
                      <a:pt x="90109" y="68712"/>
                    </a:lnTo>
                    <a:lnTo>
                      <a:pt x="96149" y="75749"/>
                    </a:lnTo>
                    <a:lnTo>
                      <a:pt x="102264" y="83093"/>
                    </a:lnTo>
                    <a:lnTo>
                      <a:pt x="108229" y="90586"/>
                    </a:lnTo>
                    <a:lnTo>
                      <a:pt x="113894" y="97870"/>
                    </a:lnTo>
                    <a:lnTo>
                      <a:pt x="119583" y="103835"/>
                    </a:lnTo>
                    <a:lnTo>
                      <a:pt x="122994" y="104251"/>
                    </a:lnTo>
                    <a:lnTo>
                      <a:pt x="123239" y="100343"/>
                    </a:lnTo>
                    <a:lnTo>
                      <a:pt x="121333" y="94496"/>
                    </a:lnTo>
                    <a:lnTo>
                      <a:pt x="117586" y="87559"/>
                    </a:lnTo>
                    <a:lnTo>
                      <a:pt x="112049" y="79413"/>
                    </a:lnTo>
                    <a:lnTo>
                      <a:pt x="103909" y="6927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8" name="Freihandform 309">
                <a:extLst>
                  <a:ext uri="{FF2B5EF4-FFF2-40B4-BE49-F238E27FC236}">
                    <a16:creationId xmlns:a16="http://schemas.microsoft.com/office/drawing/2014/main" id="{03F95352-6A49-45C6-8ED1-7BED65FD23B8}"/>
                  </a:ext>
                </a:extLst>
              </p:cNvPr>
              <p:cNvSpPr/>
              <p:nvPr/>
            </p:nvSpPr>
            <p:spPr>
              <a:xfrm>
                <a:off x="1500700" y="2857672"/>
                <a:ext cx="34876" cy="35019"/>
              </a:xfrm>
              <a:custGeom>
                <a:avLst/>
                <a:gdLst/>
                <a:ahLst/>
                <a:cxnLst/>
                <a:rect l="0" t="0" r="0" b="0"/>
                <a:pathLst>
                  <a:path w="34637" h="34637">
                    <a:moveTo>
                      <a:pt x="0" y="34636"/>
                    </a:moveTo>
                    <a:lnTo>
                      <a:pt x="4176" y="28392"/>
                    </a:lnTo>
                    <a:lnTo>
                      <a:pt x="11032" y="21447"/>
                    </a:lnTo>
                    <a:lnTo>
                      <a:pt x="20600" y="12550"/>
                    </a:lnTo>
                    <a:lnTo>
                      <a:pt x="34636"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9" name="Freihandform 310">
                <a:extLst>
                  <a:ext uri="{FF2B5EF4-FFF2-40B4-BE49-F238E27FC236}">
                    <a16:creationId xmlns:a16="http://schemas.microsoft.com/office/drawing/2014/main" id="{1443C60E-158A-44D9-ADD3-D05C6AE929BE}"/>
                  </a:ext>
                </a:extLst>
              </p:cNvPr>
              <p:cNvSpPr/>
              <p:nvPr/>
            </p:nvSpPr>
            <p:spPr>
              <a:xfrm>
                <a:off x="1548258" y="2770124"/>
                <a:ext cx="50728" cy="89140"/>
              </a:xfrm>
              <a:custGeom>
                <a:avLst/>
                <a:gdLst/>
                <a:ahLst/>
                <a:cxnLst/>
                <a:rect l="0" t="0" r="0" b="0"/>
                <a:pathLst>
                  <a:path w="50979" h="88064">
                    <a:moveTo>
                      <a:pt x="4797" y="0"/>
                    </a:moveTo>
                    <a:lnTo>
                      <a:pt x="2225" y="6795"/>
                    </a:lnTo>
                    <a:lnTo>
                      <a:pt x="771" y="15340"/>
                    </a:lnTo>
                    <a:lnTo>
                      <a:pt x="0" y="25097"/>
                    </a:lnTo>
                    <a:lnTo>
                      <a:pt x="279" y="35632"/>
                    </a:lnTo>
                    <a:lnTo>
                      <a:pt x="1803" y="46337"/>
                    </a:lnTo>
                    <a:lnTo>
                      <a:pt x="4311" y="56404"/>
                    </a:lnTo>
                    <a:lnTo>
                      <a:pt x="7464" y="65580"/>
                    </a:lnTo>
                    <a:lnTo>
                      <a:pt x="11268" y="73803"/>
                    </a:lnTo>
                    <a:lnTo>
                      <a:pt x="16216" y="80668"/>
                    </a:lnTo>
                    <a:lnTo>
                      <a:pt x="22877" y="85596"/>
                    </a:lnTo>
                    <a:lnTo>
                      <a:pt x="30731" y="88063"/>
                    </a:lnTo>
                    <a:lnTo>
                      <a:pt x="38054" y="87320"/>
                    </a:lnTo>
                    <a:lnTo>
                      <a:pt x="43560" y="82702"/>
                    </a:lnTo>
                    <a:lnTo>
                      <a:pt x="47863" y="73650"/>
                    </a:lnTo>
                    <a:lnTo>
                      <a:pt x="50978" y="57727"/>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0" name="Freihandform 311">
                <a:extLst>
                  <a:ext uri="{FF2B5EF4-FFF2-40B4-BE49-F238E27FC236}">
                    <a16:creationId xmlns:a16="http://schemas.microsoft.com/office/drawing/2014/main" id="{EDBE115A-00EF-411C-A6EA-5080F4F6C80C}"/>
                  </a:ext>
                </a:extLst>
              </p:cNvPr>
              <p:cNvSpPr/>
              <p:nvPr/>
            </p:nvSpPr>
            <p:spPr>
              <a:xfrm>
                <a:off x="1570451" y="2736696"/>
                <a:ext cx="44387" cy="81181"/>
              </a:xfrm>
              <a:custGeom>
                <a:avLst/>
                <a:gdLst/>
                <a:ahLst/>
                <a:cxnLst/>
                <a:rect l="0" t="0" r="0" b="0"/>
                <a:pathLst>
                  <a:path w="45393" h="81296">
                    <a:moveTo>
                      <a:pt x="0" y="0"/>
                    </a:moveTo>
                    <a:lnTo>
                      <a:pt x="3649" y="6244"/>
                    </a:lnTo>
                    <a:lnTo>
                      <a:pt x="8537" y="12910"/>
                    </a:lnTo>
                    <a:lnTo>
                      <a:pt x="13545" y="20034"/>
                    </a:lnTo>
                    <a:lnTo>
                      <a:pt x="18215" y="28106"/>
                    </a:lnTo>
                    <a:lnTo>
                      <a:pt x="22553" y="37373"/>
                    </a:lnTo>
                    <a:lnTo>
                      <a:pt x="26668" y="47537"/>
                    </a:lnTo>
                    <a:lnTo>
                      <a:pt x="30678" y="57618"/>
                    </a:lnTo>
                    <a:lnTo>
                      <a:pt x="34919" y="66718"/>
                    </a:lnTo>
                    <a:lnTo>
                      <a:pt x="39698" y="74752"/>
                    </a:lnTo>
                    <a:lnTo>
                      <a:pt x="45392" y="8129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1" name="Freihandform 312">
                <a:extLst>
                  <a:ext uri="{FF2B5EF4-FFF2-40B4-BE49-F238E27FC236}">
                    <a16:creationId xmlns:a16="http://schemas.microsoft.com/office/drawing/2014/main" id="{B45DF483-4FB9-4BFD-A6FF-031BEF3D41D9}"/>
                  </a:ext>
                </a:extLst>
              </p:cNvPr>
              <p:cNvSpPr/>
              <p:nvPr/>
            </p:nvSpPr>
            <p:spPr>
              <a:xfrm>
                <a:off x="1605327" y="2712820"/>
                <a:ext cx="45972" cy="109833"/>
              </a:xfrm>
              <a:custGeom>
                <a:avLst/>
                <a:gdLst/>
                <a:ahLst/>
                <a:cxnLst/>
                <a:rect l="0" t="0" r="0" b="0"/>
                <a:pathLst>
                  <a:path w="46183" h="109682">
                    <a:moveTo>
                      <a:pt x="0" y="0"/>
                    </a:moveTo>
                    <a:lnTo>
                      <a:pt x="5693" y="6244"/>
                    </a:lnTo>
                    <a:lnTo>
                      <a:pt x="10481" y="12910"/>
                    </a:lnTo>
                    <a:lnTo>
                      <a:pt x="14845" y="20034"/>
                    </a:lnTo>
                    <a:lnTo>
                      <a:pt x="18968" y="28082"/>
                    </a:lnTo>
                    <a:lnTo>
                      <a:pt x="22956" y="37026"/>
                    </a:lnTo>
                    <a:lnTo>
                      <a:pt x="26875" y="46034"/>
                    </a:lnTo>
                    <a:lnTo>
                      <a:pt x="30733" y="54676"/>
                    </a:lnTo>
                    <a:lnTo>
                      <a:pt x="34274" y="63245"/>
                    </a:lnTo>
                    <a:lnTo>
                      <a:pt x="36975" y="72396"/>
                    </a:lnTo>
                    <a:lnTo>
                      <a:pt x="39392" y="82111"/>
                    </a:lnTo>
                    <a:lnTo>
                      <a:pt x="42287" y="93855"/>
                    </a:lnTo>
                    <a:lnTo>
                      <a:pt x="46182" y="10968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2" name="Freihandform 313">
                <a:extLst>
                  <a:ext uri="{FF2B5EF4-FFF2-40B4-BE49-F238E27FC236}">
                    <a16:creationId xmlns:a16="http://schemas.microsoft.com/office/drawing/2014/main" id="{D2B0AF0E-8449-4126-BE52-3A9D0918BB6E}"/>
                  </a:ext>
                </a:extLst>
              </p:cNvPr>
              <p:cNvSpPr/>
              <p:nvPr/>
            </p:nvSpPr>
            <p:spPr>
              <a:xfrm>
                <a:off x="1598986" y="2723962"/>
                <a:ext cx="45972" cy="41386"/>
              </a:xfrm>
              <a:custGeom>
                <a:avLst/>
                <a:gdLst/>
                <a:ahLst/>
                <a:cxnLst/>
                <a:rect l="0" t="0" r="0" b="0"/>
                <a:pathLst>
                  <a:path w="46182" h="40410">
                    <a:moveTo>
                      <a:pt x="0" y="40409"/>
                    </a:moveTo>
                    <a:lnTo>
                      <a:pt x="6244" y="36760"/>
                    </a:lnTo>
                    <a:lnTo>
                      <a:pt x="12910" y="31871"/>
                    </a:lnTo>
                    <a:lnTo>
                      <a:pt x="19907" y="26799"/>
                    </a:lnTo>
                    <a:lnTo>
                      <a:pt x="26828" y="21065"/>
                    </a:lnTo>
                    <a:lnTo>
                      <a:pt x="35035" y="12862"/>
                    </a:lnTo>
                    <a:lnTo>
                      <a:pt x="46181"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3" name="Freihandform 314">
                <a:extLst>
                  <a:ext uri="{FF2B5EF4-FFF2-40B4-BE49-F238E27FC236}">
                    <a16:creationId xmlns:a16="http://schemas.microsoft.com/office/drawing/2014/main" id="{06C96367-7282-4C48-8CF7-3FB1EDD36476}"/>
                  </a:ext>
                </a:extLst>
              </p:cNvPr>
              <p:cNvSpPr/>
              <p:nvPr/>
            </p:nvSpPr>
            <p:spPr>
              <a:xfrm>
                <a:off x="1662396" y="2661883"/>
                <a:ext cx="28535" cy="92323"/>
              </a:xfrm>
              <a:custGeom>
                <a:avLst/>
                <a:gdLst/>
                <a:ahLst/>
                <a:cxnLst/>
                <a:rect l="0" t="0" r="0" b="0"/>
                <a:pathLst>
                  <a:path w="28865" h="92365">
                    <a:moveTo>
                      <a:pt x="0" y="0"/>
                    </a:moveTo>
                    <a:lnTo>
                      <a:pt x="5694" y="4224"/>
                    </a:lnTo>
                    <a:lnTo>
                      <a:pt x="10481" y="11315"/>
                    </a:lnTo>
                    <a:lnTo>
                      <a:pt x="14782" y="20238"/>
                    </a:lnTo>
                    <a:lnTo>
                      <a:pt x="18197" y="30343"/>
                    </a:lnTo>
                    <a:lnTo>
                      <a:pt x="20751" y="41139"/>
                    </a:lnTo>
                    <a:lnTo>
                      <a:pt x="23263" y="52244"/>
                    </a:lnTo>
                    <a:lnTo>
                      <a:pt x="26029" y="63257"/>
                    </a:lnTo>
                    <a:lnTo>
                      <a:pt x="28186" y="75936"/>
                    </a:lnTo>
                    <a:lnTo>
                      <a:pt x="28864" y="9236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4" name="Freihandform 315">
                <a:extLst>
                  <a:ext uri="{FF2B5EF4-FFF2-40B4-BE49-F238E27FC236}">
                    <a16:creationId xmlns:a16="http://schemas.microsoft.com/office/drawing/2014/main" id="{24290414-6D01-4664-B276-C4EB8DAE1652}"/>
                  </a:ext>
                </a:extLst>
              </p:cNvPr>
              <p:cNvSpPr/>
              <p:nvPr/>
            </p:nvSpPr>
            <p:spPr>
              <a:xfrm>
                <a:off x="1640203" y="2620497"/>
                <a:ext cx="68166" cy="41386"/>
              </a:xfrm>
              <a:custGeom>
                <a:avLst/>
                <a:gdLst/>
                <a:ahLst/>
                <a:cxnLst/>
                <a:rect l="0" t="0" r="0" b="0"/>
                <a:pathLst>
                  <a:path w="69273" h="40410">
                    <a:moveTo>
                      <a:pt x="0" y="40409"/>
                    </a:moveTo>
                    <a:lnTo>
                      <a:pt x="6244" y="36760"/>
                    </a:lnTo>
                    <a:lnTo>
                      <a:pt x="12910" y="31871"/>
                    </a:lnTo>
                    <a:lnTo>
                      <a:pt x="19970" y="26863"/>
                    </a:lnTo>
                    <a:lnTo>
                      <a:pt x="27311" y="22193"/>
                    </a:lnTo>
                    <a:lnTo>
                      <a:pt x="34820" y="17855"/>
                    </a:lnTo>
                    <a:lnTo>
                      <a:pt x="42422" y="13740"/>
                    </a:lnTo>
                    <a:lnTo>
                      <a:pt x="50215" y="9682"/>
                    </a:lnTo>
                    <a:lnTo>
                      <a:pt x="58881" y="5248"/>
                    </a:lnTo>
                    <a:lnTo>
                      <a:pt x="69272"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5" name="Freihandform 316">
                <a:extLst>
                  <a:ext uri="{FF2B5EF4-FFF2-40B4-BE49-F238E27FC236}">
                    <a16:creationId xmlns:a16="http://schemas.microsoft.com/office/drawing/2014/main" id="{0BD68B9E-5CAA-41B2-BBA6-81A96FE3C6C1}"/>
                  </a:ext>
                </a:extLst>
              </p:cNvPr>
              <p:cNvSpPr/>
              <p:nvPr/>
            </p:nvSpPr>
            <p:spPr>
              <a:xfrm>
                <a:off x="1714709" y="2598212"/>
                <a:ext cx="57069" cy="111425"/>
              </a:xfrm>
              <a:custGeom>
                <a:avLst/>
                <a:gdLst/>
                <a:ahLst/>
                <a:cxnLst/>
                <a:rect l="0" t="0" r="0" b="0"/>
                <a:pathLst>
                  <a:path w="57357" h="111970">
                    <a:moveTo>
                      <a:pt x="17503" y="0"/>
                    </a:moveTo>
                    <a:lnTo>
                      <a:pt x="11809" y="6771"/>
                    </a:lnTo>
                    <a:lnTo>
                      <a:pt x="7022" y="14993"/>
                    </a:lnTo>
                    <a:lnTo>
                      <a:pt x="2784" y="23531"/>
                    </a:lnTo>
                    <a:lnTo>
                      <a:pt x="148" y="31847"/>
                    </a:lnTo>
                    <a:lnTo>
                      <a:pt x="0" y="39616"/>
                    </a:lnTo>
                    <a:lnTo>
                      <a:pt x="2613" y="46187"/>
                    </a:lnTo>
                    <a:lnTo>
                      <a:pt x="8054" y="50341"/>
                    </a:lnTo>
                    <a:lnTo>
                      <a:pt x="15900" y="51965"/>
                    </a:lnTo>
                    <a:lnTo>
                      <a:pt x="25332" y="52353"/>
                    </a:lnTo>
                    <a:lnTo>
                      <a:pt x="35050" y="53058"/>
                    </a:lnTo>
                    <a:lnTo>
                      <a:pt x="43973" y="55035"/>
                    </a:lnTo>
                    <a:lnTo>
                      <a:pt x="51283" y="58800"/>
                    </a:lnTo>
                    <a:lnTo>
                      <a:pt x="55833" y="64157"/>
                    </a:lnTo>
                    <a:lnTo>
                      <a:pt x="57356" y="70575"/>
                    </a:lnTo>
                    <a:lnTo>
                      <a:pt x="56575" y="77610"/>
                    </a:lnTo>
                    <a:lnTo>
                      <a:pt x="54338" y="84975"/>
                    </a:lnTo>
                    <a:lnTo>
                      <a:pt x="50999" y="92510"/>
                    </a:lnTo>
                    <a:lnTo>
                      <a:pt x="46345" y="100066"/>
                    </a:lnTo>
                    <a:lnTo>
                      <a:pt x="40502" y="106923"/>
                    </a:lnTo>
                    <a:lnTo>
                      <a:pt x="34099" y="111777"/>
                    </a:lnTo>
                    <a:lnTo>
                      <a:pt x="28018" y="111969"/>
                    </a:lnTo>
                    <a:lnTo>
                      <a:pt x="23819" y="107833"/>
                    </a:lnTo>
                    <a:lnTo>
                      <a:pt x="23276" y="981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6" name="Freihandform 317">
                <a:extLst>
                  <a:ext uri="{FF2B5EF4-FFF2-40B4-BE49-F238E27FC236}">
                    <a16:creationId xmlns:a16="http://schemas.microsoft.com/office/drawing/2014/main" id="{9544B0E2-4603-489E-B4E6-4CC755FF2826}"/>
                  </a:ext>
                </a:extLst>
              </p:cNvPr>
              <p:cNvSpPr/>
              <p:nvPr/>
            </p:nvSpPr>
            <p:spPr>
              <a:xfrm>
                <a:off x="1784461" y="2558417"/>
                <a:ext cx="85604" cy="114608"/>
              </a:xfrm>
              <a:custGeom>
                <a:avLst/>
                <a:gdLst/>
                <a:ahLst/>
                <a:cxnLst/>
                <a:rect l="0" t="0" r="0" b="0"/>
                <a:pathLst>
                  <a:path w="86592" h="114962">
                    <a:moveTo>
                      <a:pt x="0" y="10718"/>
                    </a:moveTo>
                    <a:lnTo>
                      <a:pt x="2571" y="17536"/>
                    </a:lnTo>
                    <a:lnTo>
                      <a:pt x="4021" y="26151"/>
                    </a:lnTo>
                    <a:lnTo>
                      <a:pt x="4811" y="34343"/>
                    </a:lnTo>
                    <a:lnTo>
                      <a:pt x="5219" y="41729"/>
                    </a:lnTo>
                    <a:lnTo>
                      <a:pt x="5440" y="48874"/>
                    </a:lnTo>
                    <a:lnTo>
                      <a:pt x="5578" y="57886"/>
                    </a:lnTo>
                    <a:lnTo>
                      <a:pt x="5666" y="68583"/>
                    </a:lnTo>
                    <a:lnTo>
                      <a:pt x="5717" y="79925"/>
                    </a:lnTo>
                    <a:lnTo>
                      <a:pt x="5745" y="91455"/>
                    </a:lnTo>
                    <a:lnTo>
                      <a:pt x="5759" y="102883"/>
                    </a:lnTo>
                    <a:lnTo>
                      <a:pt x="5766" y="112355"/>
                    </a:lnTo>
                    <a:lnTo>
                      <a:pt x="5769" y="114961"/>
                    </a:lnTo>
                    <a:lnTo>
                      <a:pt x="5771" y="110591"/>
                    </a:lnTo>
                    <a:lnTo>
                      <a:pt x="5771" y="103948"/>
                    </a:lnTo>
                    <a:lnTo>
                      <a:pt x="5772" y="97051"/>
                    </a:lnTo>
                    <a:lnTo>
                      <a:pt x="5772" y="90019"/>
                    </a:lnTo>
                    <a:lnTo>
                      <a:pt x="5772" y="83074"/>
                    </a:lnTo>
                    <a:lnTo>
                      <a:pt x="5772" y="76148"/>
                    </a:lnTo>
                    <a:lnTo>
                      <a:pt x="5772" y="67270"/>
                    </a:lnTo>
                    <a:lnTo>
                      <a:pt x="5772" y="56657"/>
                    </a:lnTo>
                    <a:lnTo>
                      <a:pt x="5772" y="45365"/>
                    </a:lnTo>
                    <a:lnTo>
                      <a:pt x="5772" y="33861"/>
                    </a:lnTo>
                    <a:lnTo>
                      <a:pt x="5836" y="22369"/>
                    </a:lnTo>
                    <a:lnTo>
                      <a:pt x="6591" y="11633"/>
                    </a:lnTo>
                    <a:lnTo>
                      <a:pt x="8773" y="3212"/>
                    </a:lnTo>
                    <a:lnTo>
                      <a:pt x="13527" y="0"/>
                    </a:lnTo>
                    <a:lnTo>
                      <a:pt x="19007" y="1599"/>
                    </a:lnTo>
                    <a:lnTo>
                      <a:pt x="24603" y="6136"/>
                    </a:lnTo>
                    <a:lnTo>
                      <a:pt x="30469" y="12558"/>
                    </a:lnTo>
                    <a:lnTo>
                      <a:pt x="36092" y="20627"/>
                    </a:lnTo>
                    <a:lnTo>
                      <a:pt x="41769" y="29434"/>
                    </a:lnTo>
                    <a:lnTo>
                      <a:pt x="47697" y="38132"/>
                    </a:lnTo>
                    <a:lnTo>
                      <a:pt x="53297" y="46490"/>
                    </a:lnTo>
                    <a:lnTo>
                      <a:pt x="58291" y="54568"/>
                    </a:lnTo>
                    <a:lnTo>
                      <a:pt x="62797" y="62468"/>
                    </a:lnTo>
                    <a:lnTo>
                      <a:pt x="66997" y="70269"/>
                    </a:lnTo>
                    <a:lnTo>
                      <a:pt x="71025" y="78018"/>
                    </a:lnTo>
                    <a:lnTo>
                      <a:pt x="75106" y="85597"/>
                    </a:lnTo>
                    <a:lnTo>
                      <a:pt x="80007" y="92312"/>
                    </a:lnTo>
                    <a:lnTo>
                      <a:pt x="86591" y="9730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7" name="Freihandform 318">
                <a:extLst>
                  <a:ext uri="{FF2B5EF4-FFF2-40B4-BE49-F238E27FC236}">
                    <a16:creationId xmlns:a16="http://schemas.microsoft.com/office/drawing/2014/main" id="{C86FF75B-EBFC-476A-BC3D-41CAF9EA9980}"/>
                  </a:ext>
                </a:extLst>
              </p:cNvPr>
              <p:cNvSpPr/>
              <p:nvPr/>
            </p:nvSpPr>
            <p:spPr>
              <a:xfrm>
                <a:off x="1784461" y="2585477"/>
                <a:ext cx="68167" cy="30243"/>
              </a:xfrm>
              <a:custGeom>
                <a:avLst/>
                <a:gdLst/>
                <a:ahLst/>
                <a:cxnLst/>
                <a:rect l="0" t="0" r="0" b="0"/>
                <a:pathLst>
                  <a:path w="69273" h="28865">
                    <a:moveTo>
                      <a:pt x="0" y="28864"/>
                    </a:moveTo>
                    <a:lnTo>
                      <a:pt x="6244" y="25742"/>
                    </a:lnTo>
                    <a:lnTo>
                      <a:pt x="12911" y="22409"/>
                    </a:lnTo>
                    <a:lnTo>
                      <a:pt x="20034" y="18878"/>
                    </a:lnTo>
                    <a:lnTo>
                      <a:pt x="28082" y="15208"/>
                    </a:lnTo>
                    <a:lnTo>
                      <a:pt x="37554" y="11311"/>
                    </a:lnTo>
                    <a:lnTo>
                      <a:pt x="50346" y="6525"/>
                    </a:lnTo>
                    <a:lnTo>
                      <a:pt x="69272"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8" name="Freihandform 319">
                <a:extLst>
                  <a:ext uri="{FF2B5EF4-FFF2-40B4-BE49-F238E27FC236}">
                    <a16:creationId xmlns:a16="http://schemas.microsoft.com/office/drawing/2014/main" id="{6DF2CF39-39B8-4F16-BE59-D71C4DC3A5CD}"/>
                  </a:ext>
                </a:extLst>
              </p:cNvPr>
              <p:cNvSpPr/>
              <p:nvPr/>
            </p:nvSpPr>
            <p:spPr>
              <a:xfrm>
                <a:off x="1858969" y="2526581"/>
                <a:ext cx="125235" cy="103466"/>
              </a:xfrm>
              <a:custGeom>
                <a:avLst/>
                <a:gdLst/>
                <a:ahLst/>
                <a:cxnLst/>
                <a:rect l="0" t="0" r="0" b="0"/>
                <a:pathLst>
                  <a:path w="125819" h="102816">
                    <a:moveTo>
                      <a:pt x="0" y="18888"/>
                    </a:moveTo>
                    <a:lnTo>
                      <a:pt x="3122" y="25132"/>
                    </a:lnTo>
                    <a:lnTo>
                      <a:pt x="6455" y="31798"/>
                    </a:lnTo>
                    <a:lnTo>
                      <a:pt x="9985" y="38922"/>
                    </a:lnTo>
                    <a:lnTo>
                      <a:pt x="13632" y="46994"/>
                    </a:lnTo>
                    <a:lnTo>
                      <a:pt x="17062" y="56261"/>
                    </a:lnTo>
                    <a:lnTo>
                      <a:pt x="19708" y="66425"/>
                    </a:lnTo>
                    <a:lnTo>
                      <a:pt x="22023" y="76554"/>
                    </a:lnTo>
                    <a:lnTo>
                      <a:pt x="24357" y="86301"/>
                    </a:lnTo>
                    <a:lnTo>
                      <a:pt x="26015" y="95602"/>
                    </a:lnTo>
                    <a:lnTo>
                      <a:pt x="24921" y="98765"/>
                    </a:lnTo>
                    <a:lnTo>
                      <a:pt x="22422" y="94552"/>
                    </a:lnTo>
                    <a:lnTo>
                      <a:pt x="20232" y="86094"/>
                    </a:lnTo>
                    <a:lnTo>
                      <a:pt x="18153" y="75770"/>
                    </a:lnTo>
                    <a:lnTo>
                      <a:pt x="15954" y="64660"/>
                    </a:lnTo>
                    <a:lnTo>
                      <a:pt x="14298" y="54975"/>
                    </a:lnTo>
                    <a:lnTo>
                      <a:pt x="13339" y="46605"/>
                    </a:lnTo>
                    <a:lnTo>
                      <a:pt x="13353" y="37400"/>
                    </a:lnTo>
                    <a:lnTo>
                      <a:pt x="14325" y="27516"/>
                    </a:lnTo>
                    <a:lnTo>
                      <a:pt x="15699" y="17736"/>
                    </a:lnTo>
                    <a:lnTo>
                      <a:pt x="19044" y="12827"/>
                    </a:lnTo>
                    <a:lnTo>
                      <a:pt x="23435" y="13664"/>
                    </a:lnTo>
                    <a:lnTo>
                      <a:pt x="28571" y="18004"/>
                    </a:lnTo>
                    <a:lnTo>
                      <a:pt x="34631" y="24087"/>
                    </a:lnTo>
                    <a:lnTo>
                      <a:pt x="41396" y="30719"/>
                    </a:lnTo>
                    <a:lnTo>
                      <a:pt x="48597" y="36727"/>
                    </a:lnTo>
                    <a:lnTo>
                      <a:pt x="56018" y="40561"/>
                    </a:lnTo>
                    <a:lnTo>
                      <a:pt x="63267" y="41408"/>
                    </a:lnTo>
                    <a:lnTo>
                      <a:pt x="69685" y="39235"/>
                    </a:lnTo>
                    <a:lnTo>
                      <a:pt x="75111" y="34695"/>
                    </a:lnTo>
                    <a:lnTo>
                      <a:pt x="79533" y="28379"/>
                    </a:lnTo>
                    <a:lnTo>
                      <a:pt x="82699" y="20337"/>
                    </a:lnTo>
                    <a:lnTo>
                      <a:pt x="85252" y="10974"/>
                    </a:lnTo>
                    <a:lnTo>
                      <a:pt x="87419" y="2402"/>
                    </a:lnTo>
                    <a:lnTo>
                      <a:pt x="88570" y="0"/>
                    </a:lnTo>
                    <a:lnTo>
                      <a:pt x="89631" y="3792"/>
                    </a:lnTo>
                    <a:lnTo>
                      <a:pt x="90686" y="11349"/>
                    </a:lnTo>
                    <a:lnTo>
                      <a:pt x="91427" y="21320"/>
                    </a:lnTo>
                    <a:lnTo>
                      <a:pt x="91871" y="30678"/>
                    </a:lnTo>
                    <a:lnTo>
                      <a:pt x="92364" y="38589"/>
                    </a:lnTo>
                    <a:lnTo>
                      <a:pt x="93172" y="45841"/>
                    </a:lnTo>
                    <a:lnTo>
                      <a:pt x="94565" y="54785"/>
                    </a:lnTo>
                    <a:lnTo>
                      <a:pt x="95960" y="65382"/>
                    </a:lnTo>
                    <a:lnTo>
                      <a:pt x="96954" y="76505"/>
                    </a:lnTo>
                    <a:lnTo>
                      <a:pt x="97888" y="85918"/>
                    </a:lnTo>
                    <a:lnTo>
                      <a:pt x="99675" y="88832"/>
                    </a:lnTo>
                    <a:lnTo>
                      <a:pt x="101438" y="85424"/>
                    </a:lnTo>
                    <a:lnTo>
                      <a:pt x="102582" y="78169"/>
                    </a:lnTo>
                    <a:lnTo>
                      <a:pt x="103229" y="68796"/>
                    </a:lnTo>
                    <a:lnTo>
                      <a:pt x="103635" y="58383"/>
                    </a:lnTo>
                    <a:lnTo>
                      <a:pt x="104540" y="48085"/>
                    </a:lnTo>
                    <a:lnTo>
                      <a:pt x="106384" y="38543"/>
                    </a:lnTo>
                    <a:lnTo>
                      <a:pt x="109119" y="30161"/>
                    </a:lnTo>
                    <a:lnTo>
                      <a:pt x="112947" y="26622"/>
                    </a:lnTo>
                    <a:lnTo>
                      <a:pt x="116372" y="28979"/>
                    </a:lnTo>
                    <a:lnTo>
                      <a:pt x="118603" y="35510"/>
                    </a:lnTo>
                    <a:lnTo>
                      <a:pt x="119877" y="44466"/>
                    </a:lnTo>
                    <a:lnTo>
                      <a:pt x="120579" y="54697"/>
                    </a:lnTo>
                    <a:lnTo>
                      <a:pt x="121247" y="65289"/>
                    </a:lnTo>
                    <a:lnTo>
                      <a:pt x="122573" y="75378"/>
                    </a:lnTo>
                    <a:lnTo>
                      <a:pt x="124119" y="85176"/>
                    </a:lnTo>
                    <a:lnTo>
                      <a:pt x="125317" y="94491"/>
                    </a:lnTo>
                    <a:lnTo>
                      <a:pt x="125818" y="10281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29" name="Freihandform 320">
                <a:extLst>
                  <a:ext uri="{FF2B5EF4-FFF2-40B4-BE49-F238E27FC236}">
                    <a16:creationId xmlns:a16="http://schemas.microsoft.com/office/drawing/2014/main" id="{DB5F0C1D-211B-443D-9D48-3962DF55E428}"/>
                  </a:ext>
                </a:extLst>
              </p:cNvPr>
              <p:cNvSpPr/>
              <p:nvPr/>
            </p:nvSpPr>
            <p:spPr>
              <a:xfrm>
                <a:off x="1974692" y="2521806"/>
                <a:ext cx="63410" cy="1591"/>
              </a:xfrm>
              <a:custGeom>
                <a:avLst/>
                <a:gdLst/>
                <a:ahLst/>
                <a:cxnLst/>
                <a:rect l="0" t="0" r="0" b="0"/>
                <a:pathLst>
                  <a:path w="63500" h="877">
                    <a:moveTo>
                      <a:pt x="0" y="876"/>
                    </a:moveTo>
                    <a:lnTo>
                      <a:pt x="9366" y="875"/>
                    </a:lnTo>
                    <a:lnTo>
                      <a:pt x="19366" y="875"/>
                    </a:lnTo>
                    <a:lnTo>
                      <a:pt x="29893" y="812"/>
                    </a:lnTo>
                    <a:lnTo>
                      <a:pt x="40341" y="251"/>
                    </a:lnTo>
                    <a:lnTo>
                      <a:pt x="51280" y="0"/>
                    </a:lnTo>
                    <a:lnTo>
                      <a:pt x="63499" y="87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30" name="Freihandform 321">
                <a:extLst>
                  <a:ext uri="{FF2B5EF4-FFF2-40B4-BE49-F238E27FC236}">
                    <a16:creationId xmlns:a16="http://schemas.microsoft.com/office/drawing/2014/main" id="{25E6DBA3-A77F-4006-A1A0-63F7BA30C7E1}"/>
                  </a:ext>
                </a:extLst>
              </p:cNvPr>
              <p:cNvSpPr/>
              <p:nvPr/>
            </p:nvSpPr>
            <p:spPr>
              <a:xfrm>
                <a:off x="1968351" y="2564784"/>
                <a:ext cx="87190" cy="15918"/>
              </a:xfrm>
              <a:custGeom>
                <a:avLst/>
                <a:gdLst/>
                <a:ahLst/>
                <a:cxnLst/>
                <a:rect l="0" t="0" r="0" b="0"/>
                <a:pathLst>
                  <a:path w="86592" h="15327">
                    <a:moveTo>
                      <a:pt x="0" y="15326"/>
                    </a:moveTo>
                    <a:lnTo>
                      <a:pt x="8816" y="14775"/>
                    </a:lnTo>
                    <a:lnTo>
                      <a:pt x="16936" y="12896"/>
                    </a:lnTo>
                    <a:lnTo>
                      <a:pt x="24830" y="10200"/>
                    </a:lnTo>
                    <a:lnTo>
                      <a:pt x="32647" y="7006"/>
                    </a:lnTo>
                    <a:lnTo>
                      <a:pt x="40714" y="3809"/>
                    </a:lnTo>
                    <a:lnTo>
                      <a:pt x="49652" y="1343"/>
                    </a:lnTo>
                    <a:lnTo>
                      <a:pt x="59783" y="0"/>
                    </a:lnTo>
                    <a:lnTo>
                      <a:pt x="71687" y="401"/>
                    </a:lnTo>
                    <a:lnTo>
                      <a:pt x="86591" y="378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31" name="Freihandform 322">
                <a:extLst>
                  <a:ext uri="{FF2B5EF4-FFF2-40B4-BE49-F238E27FC236}">
                    <a16:creationId xmlns:a16="http://schemas.microsoft.com/office/drawing/2014/main" id="{0360E1ED-6FA3-4469-80C3-C619B8EE2458}"/>
                  </a:ext>
                </a:extLst>
              </p:cNvPr>
              <p:cNvSpPr/>
              <p:nvPr/>
            </p:nvSpPr>
            <p:spPr>
              <a:xfrm>
                <a:off x="1996886" y="2602986"/>
                <a:ext cx="69751" cy="17510"/>
              </a:xfrm>
              <a:custGeom>
                <a:avLst/>
                <a:gdLst/>
                <a:ahLst/>
                <a:cxnLst/>
                <a:rect l="0" t="0" r="0" b="0"/>
                <a:pathLst>
                  <a:path w="69274" h="17319">
                    <a:moveTo>
                      <a:pt x="0" y="0"/>
                    </a:moveTo>
                    <a:lnTo>
                      <a:pt x="4224" y="5142"/>
                    </a:lnTo>
                    <a:lnTo>
                      <a:pt x="11315" y="8051"/>
                    </a:lnTo>
                    <a:lnTo>
                      <a:pt x="20238" y="9719"/>
                    </a:lnTo>
                    <a:lnTo>
                      <a:pt x="30320" y="10647"/>
                    </a:lnTo>
                    <a:lnTo>
                      <a:pt x="41116" y="11541"/>
                    </a:lnTo>
                    <a:lnTo>
                      <a:pt x="53587" y="13429"/>
                    </a:lnTo>
                    <a:lnTo>
                      <a:pt x="69273" y="1731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32" name="Gruppieren 342">
              <a:extLst>
                <a:ext uri="{FF2B5EF4-FFF2-40B4-BE49-F238E27FC236}">
                  <a16:creationId xmlns:a16="http://schemas.microsoft.com/office/drawing/2014/main" id="{7FD9BB78-68C2-48E5-8496-6CB0EE01F1BD}"/>
                </a:ext>
              </a:extLst>
            </p:cNvPr>
            <p:cNvGrpSpPr>
              <a:grpSpLocks/>
            </p:cNvGrpSpPr>
            <p:nvPr/>
          </p:nvGrpSpPr>
          <p:grpSpPr bwMode="auto">
            <a:xfrm>
              <a:off x="2467445" y="3921829"/>
              <a:ext cx="649387" cy="576599"/>
              <a:chOff x="1616363" y="2661227"/>
              <a:chExt cx="588820" cy="476407"/>
            </a:xfrm>
          </p:grpSpPr>
          <p:sp>
            <p:nvSpPr>
              <p:cNvPr id="333" name="Freihandform 324">
                <a:extLst>
                  <a:ext uri="{FF2B5EF4-FFF2-40B4-BE49-F238E27FC236}">
                    <a16:creationId xmlns:a16="http://schemas.microsoft.com/office/drawing/2014/main" id="{1E94817E-46D8-4FF4-81BF-51FEBB2DD678}"/>
                  </a:ext>
                </a:extLst>
              </p:cNvPr>
              <p:cNvSpPr/>
              <p:nvPr/>
            </p:nvSpPr>
            <p:spPr>
              <a:xfrm>
                <a:off x="1616363" y="3046833"/>
                <a:ext cx="102234" cy="90801"/>
              </a:xfrm>
              <a:custGeom>
                <a:avLst/>
                <a:gdLst/>
                <a:ahLst/>
                <a:cxnLst/>
                <a:rect l="0" t="0" r="0" b="0"/>
                <a:pathLst>
                  <a:path w="101271" h="90523">
                    <a:moveTo>
                      <a:pt x="17319" y="12434"/>
                    </a:moveTo>
                    <a:lnTo>
                      <a:pt x="14771" y="19205"/>
                    </a:lnTo>
                    <a:lnTo>
                      <a:pt x="13640" y="27427"/>
                    </a:lnTo>
                    <a:lnTo>
                      <a:pt x="14088" y="35965"/>
                    </a:lnTo>
                    <a:lnTo>
                      <a:pt x="16562" y="44305"/>
                    </a:lnTo>
                    <a:lnTo>
                      <a:pt x="20699" y="52398"/>
                    </a:lnTo>
                    <a:lnTo>
                      <a:pt x="25421" y="60251"/>
                    </a:lnTo>
                    <a:lnTo>
                      <a:pt x="30670" y="67330"/>
                    </a:lnTo>
                    <a:lnTo>
                      <a:pt x="36701" y="73327"/>
                    </a:lnTo>
                    <a:lnTo>
                      <a:pt x="43413" y="78427"/>
                    </a:lnTo>
                    <a:lnTo>
                      <a:pt x="50598" y="82928"/>
                    </a:lnTo>
                    <a:lnTo>
                      <a:pt x="58342" y="86799"/>
                    </a:lnTo>
                    <a:lnTo>
                      <a:pt x="67056" y="89539"/>
                    </a:lnTo>
                    <a:lnTo>
                      <a:pt x="76172" y="90522"/>
                    </a:lnTo>
                    <a:lnTo>
                      <a:pt x="85016" y="89715"/>
                    </a:lnTo>
                    <a:lnTo>
                      <a:pt x="93246" y="87406"/>
                    </a:lnTo>
                    <a:lnTo>
                      <a:pt x="99059" y="82553"/>
                    </a:lnTo>
                    <a:lnTo>
                      <a:pt x="101270" y="76198"/>
                    </a:lnTo>
                    <a:lnTo>
                      <a:pt x="100686" y="69274"/>
                    </a:lnTo>
                    <a:lnTo>
                      <a:pt x="98497" y="62009"/>
                    </a:lnTo>
                    <a:lnTo>
                      <a:pt x="95442" y="54540"/>
                    </a:lnTo>
                    <a:lnTo>
                      <a:pt x="91665" y="46960"/>
                    </a:lnTo>
                    <a:lnTo>
                      <a:pt x="86786" y="39321"/>
                    </a:lnTo>
                    <a:lnTo>
                      <a:pt x="80807" y="31675"/>
                    </a:lnTo>
                    <a:lnTo>
                      <a:pt x="74062" y="24315"/>
                    </a:lnTo>
                    <a:lnTo>
                      <a:pt x="66863" y="17843"/>
                    </a:lnTo>
                    <a:lnTo>
                      <a:pt x="59417" y="12367"/>
                    </a:lnTo>
                    <a:lnTo>
                      <a:pt x="51843" y="7609"/>
                    </a:lnTo>
                    <a:lnTo>
                      <a:pt x="44205" y="3408"/>
                    </a:lnTo>
                    <a:lnTo>
                      <a:pt x="36513" y="757"/>
                    </a:lnTo>
                    <a:lnTo>
                      <a:pt x="28120" y="0"/>
                    </a:lnTo>
                    <a:lnTo>
                      <a:pt x="16844" y="117"/>
                    </a:lnTo>
                    <a:lnTo>
                      <a:pt x="0" y="88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34" name="Freihandform 325">
                <a:extLst>
                  <a:ext uri="{FF2B5EF4-FFF2-40B4-BE49-F238E27FC236}">
                    <a16:creationId xmlns:a16="http://schemas.microsoft.com/office/drawing/2014/main" id="{A51188C8-3D1D-41B2-900A-5A6AA921E04F}"/>
                  </a:ext>
                </a:extLst>
              </p:cNvPr>
              <p:cNvSpPr/>
              <p:nvPr/>
            </p:nvSpPr>
            <p:spPr>
              <a:xfrm>
                <a:off x="1626716" y="3006740"/>
                <a:ext cx="116470" cy="63678"/>
              </a:xfrm>
              <a:custGeom>
                <a:avLst/>
                <a:gdLst/>
                <a:ahLst/>
                <a:cxnLst/>
                <a:rect l="0" t="0" r="0" b="0"/>
                <a:pathLst>
                  <a:path w="115456" h="63501">
                    <a:moveTo>
                      <a:pt x="0" y="0"/>
                    </a:moveTo>
                    <a:lnTo>
                      <a:pt x="6244" y="3122"/>
                    </a:lnTo>
                    <a:lnTo>
                      <a:pt x="12911" y="6455"/>
                    </a:lnTo>
                    <a:lnTo>
                      <a:pt x="19971" y="9985"/>
                    </a:lnTo>
                    <a:lnTo>
                      <a:pt x="27312" y="13655"/>
                    </a:lnTo>
                    <a:lnTo>
                      <a:pt x="34821" y="17410"/>
                    </a:lnTo>
                    <a:lnTo>
                      <a:pt x="42423" y="21211"/>
                    </a:lnTo>
                    <a:lnTo>
                      <a:pt x="50073" y="25036"/>
                    </a:lnTo>
                    <a:lnTo>
                      <a:pt x="57747" y="28873"/>
                    </a:lnTo>
                    <a:lnTo>
                      <a:pt x="65434" y="32716"/>
                    </a:lnTo>
                    <a:lnTo>
                      <a:pt x="73126" y="36562"/>
                    </a:lnTo>
                    <a:lnTo>
                      <a:pt x="80820" y="40409"/>
                    </a:lnTo>
                    <a:lnTo>
                      <a:pt x="88516" y="44321"/>
                    </a:lnTo>
                    <a:lnTo>
                      <a:pt x="96355" y="49015"/>
                    </a:lnTo>
                    <a:lnTo>
                      <a:pt x="105050" y="55110"/>
                    </a:lnTo>
                    <a:lnTo>
                      <a:pt x="115455" y="635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35" name="Freihandform 326">
                <a:extLst>
                  <a:ext uri="{FF2B5EF4-FFF2-40B4-BE49-F238E27FC236}">
                    <a16:creationId xmlns:a16="http://schemas.microsoft.com/office/drawing/2014/main" id="{D1EEE8AC-A2B0-451E-9D89-BE4882185070}"/>
                  </a:ext>
                </a:extLst>
              </p:cNvPr>
              <p:cNvSpPr/>
              <p:nvPr/>
            </p:nvSpPr>
            <p:spPr>
              <a:xfrm>
                <a:off x="1631892" y="2972542"/>
                <a:ext cx="104823" cy="47169"/>
              </a:xfrm>
              <a:custGeom>
                <a:avLst/>
                <a:gdLst/>
                <a:ahLst/>
                <a:cxnLst/>
                <a:rect l="0" t="0" r="0" b="0"/>
                <a:pathLst>
                  <a:path w="105907" h="49190">
                    <a:moveTo>
                      <a:pt x="1997" y="35895"/>
                    </a:moveTo>
                    <a:lnTo>
                      <a:pt x="0" y="29123"/>
                    </a:lnTo>
                    <a:lnTo>
                      <a:pt x="748" y="20901"/>
                    </a:lnTo>
                    <a:lnTo>
                      <a:pt x="3892" y="12490"/>
                    </a:lnTo>
                    <a:lnTo>
                      <a:pt x="9583" y="5636"/>
                    </a:lnTo>
                    <a:lnTo>
                      <a:pt x="17241" y="1384"/>
                    </a:lnTo>
                    <a:lnTo>
                      <a:pt x="25520" y="0"/>
                    </a:lnTo>
                    <a:lnTo>
                      <a:pt x="33074" y="1511"/>
                    </a:lnTo>
                    <a:lnTo>
                      <a:pt x="39398" y="5467"/>
                    </a:lnTo>
                    <a:lnTo>
                      <a:pt x="44627" y="11157"/>
                    </a:lnTo>
                    <a:lnTo>
                      <a:pt x="48500" y="18479"/>
                    </a:lnTo>
                    <a:lnTo>
                      <a:pt x="50667" y="27065"/>
                    </a:lnTo>
                    <a:lnTo>
                      <a:pt x="50871" y="35901"/>
                    </a:lnTo>
                    <a:lnTo>
                      <a:pt x="49774" y="44078"/>
                    </a:lnTo>
                    <a:lnTo>
                      <a:pt x="51238" y="48382"/>
                    </a:lnTo>
                    <a:lnTo>
                      <a:pt x="56247" y="49189"/>
                    </a:lnTo>
                    <a:lnTo>
                      <a:pt x="63624" y="48462"/>
                    </a:lnTo>
                    <a:lnTo>
                      <a:pt x="71850" y="46717"/>
                    </a:lnTo>
                    <a:lnTo>
                      <a:pt x="80448" y="44058"/>
                    </a:lnTo>
                    <a:lnTo>
                      <a:pt x="91093" y="40576"/>
                    </a:lnTo>
                    <a:lnTo>
                      <a:pt x="105906" y="3589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36" name="Freihandform 327">
                <a:extLst>
                  <a:ext uri="{FF2B5EF4-FFF2-40B4-BE49-F238E27FC236}">
                    <a16:creationId xmlns:a16="http://schemas.microsoft.com/office/drawing/2014/main" id="{DF8512F6-58BA-4AE3-935C-AD837E06AD9D}"/>
                  </a:ext>
                </a:extLst>
              </p:cNvPr>
              <p:cNvSpPr/>
              <p:nvPr/>
            </p:nvSpPr>
            <p:spPr>
              <a:xfrm>
                <a:off x="1664245" y="2892355"/>
                <a:ext cx="129411" cy="89621"/>
              </a:xfrm>
              <a:custGeom>
                <a:avLst/>
                <a:gdLst/>
                <a:ahLst/>
                <a:cxnLst/>
                <a:rect l="0" t="0" r="0" b="0"/>
                <a:pathLst>
                  <a:path w="129516" h="89354">
                    <a:moveTo>
                      <a:pt x="3679" y="0"/>
                    </a:moveTo>
                    <a:lnTo>
                      <a:pt x="1131" y="6771"/>
                    </a:lnTo>
                    <a:lnTo>
                      <a:pt x="0" y="14992"/>
                    </a:lnTo>
                    <a:lnTo>
                      <a:pt x="385" y="23531"/>
                    </a:lnTo>
                    <a:lnTo>
                      <a:pt x="2174" y="31871"/>
                    </a:lnTo>
                    <a:lnTo>
                      <a:pt x="5201" y="39963"/>
                    </a:lnTo>
                    <a:lnTo>
                      <a:pt x="9608" y="47879"/>
                    </a:lnTo>
                    <a:lnTo>
                      <a:pt x="14668" y="55667"/>
                    </a:lnTo>
                    <a:lnTo>
                      <a:pt x="19872" y="63098"/>
                    </a:lnTo>
                    <a:lnTo>
                      <a:pt x="25613" y="69604"/>
                    </a:lnTo>
                    <a:lnTo>
                      <a:pt x="32067" y="75097"/>
                    </a:lnTo>
                    <a:lnTo>
                      <a:pt x="39058" y="79863"/>
                    </a:lnTo>
                    <a:lnTo>
                      <a:pt x="46445" y="84130"/>
                    </a:lnTo>
                    <a:lnTo>
                      <a:pt x="54659" y="87467"/>
                    </a:lnTo>
                    <a:lnTo>
                      <a:pt x="63697" y="89353"/>
                    </a:lnTo>
                    <a:lnTo>
                      <a:pt x="72692" y="89353"/>
                    </a:lnTo>
                    <a:lnTo>
                      <a:pt x="80580" y="87068"/>
                    </a:lnTo>
                    <a:lnTo>
                      <a:pt x="86756" y="82403"/>
                    </a:lnTo>
                    <a:lnTo>
                      <a:pt x="90787" y="75492"/>
                    </a:lnTo>
                    <a:lnTo>
                      <a:pt x="91773" y="68029"/>
                    </a:lnTo>
                    <a:lnTo>
                      <a:pt x="89587" y="61412"/>
                    </a:lnTo>
                    <a:lnTo>
                      <a:pt x="85024" y="55842"/>
                    </a:lnTo>
                    <a:lnTo>
                      <a:pt x="78994" y="51079"/>
                    </a:lnTo>
                    <a:lnTo>
                      <a:pt x="72146" y="47372"/>
                    </a:lnTo>
                    <a:lnTo>
                      <a:pt x="64869" y="45705"/>
                    </a:lnTo>
                    <a:lnTo>
                      <a:pt x="57398" y="46191"/>
                    </a:lnTo>
                    <a:lnTo>
                      <a:pt x="50122" y="48480"/>
                    </a:lnTo>
                    <a:lnTo>
                      <a:pt x="43731" y="52003"/>
                    </a:lnTo>
                    <a:lnTo>
                      <a:pt x="38905" y="51548"/>
                    </a:lnTo>
                    <a:lnTo>
                      <a:pt x="37043" y="47252"/>
                    </a:lnTo>
                    <a:lnTo>
                      <a:pt x="38448" y="41898"/>
                    </a:lnTo>
                    <a:lnTo>
                      <a:pt x="42423" y="37638"/>
                    </a:lnTo>
                    <a:lnTo>
                      <a:pt x="48086" y="36545"/>
                    </a:lnTo>
                    <a:lnTo>
                      <a:pt x="54776" y="38813"/>
                    </a:lnTo>
                    <a:lnTo>
                      <a:pt x="62350" y="43093"/>
                    </a:lnTo>
                    <a:lnTo>
                      <a:pt x="69561" y="47071"/>
                    </a:lnTo>
                    <a:lnTo>
                      <a:pt x="76463" y="50263"/>
                    </a:lnTo>
                    <a:lnTo>
                      <a:pt x="84681" y="53704"/>
                    </a:lnTo>
                    <a:lnTo>
                      <a:pt x="93610" y="57513"/>
                    </a:lnTo>
                    <a:lnTo>
                      <a:pt x="102268" y="61487"/>
                    </a:lnTo>
                    <a:lnTo>
                      <a:pt x="109909" y="66104"/>
                    </a:lnTo>
                    <a:lnTo>
                      <a:pt x="116540" y="71428"/>
                    </a:lnTo>
                    <a:lnTo>
                      <a:pt x="122958" y="76820"/>
                    </a:lnTo>
                    <a:lnTo>
                      <a:pt x="129515" y="81933"/>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37" name="Freihandform 328">
                <a:extLst>
                  <a:ext uri="{FF2B5EF4-FFF2-40B4-BE49-F238E27FC236}">
                    <a16:creationId xmlns:a16="http://schemas.microsoft.com/office/drawing/2014/main" id="{DE892AC7-8544-4480-B07F-2DDB37D30F88}"/>
                  </a:ext>
                </a:extLst>
              </p:cNvPr>
              <p:cNvSpPr/>
              <p:nvPr/>
            </p:nvSpPr>
            <p:spPr>
              <a:xfrm>
                <a:off x="1704363" y="2845186"/>
                <a:ext cx="40117" cy="90800"/>
              </a:xfrm>
              <a:custGeom>
                <a:avLst/>
                <a:gdLst/>
                <a:ahLst/>
                <a:cxnLst/>
                <a:rect l="0" t="0" r="0" b="0"/>
                <a:pathLst>
                  <a:path w="42121" h="90652">
                    <a:moveTo>
                      <a:pt x="0" y="0"/>
                    </a:moveTo>
                    <a:lnTo>
                      <a:pt x="3122" y="9343"/>
                    </a:lnTo>
                    <a:lnTo>
                      <a:pt x="6455" y="19019"/>
                    </a:lnTo>
                    <a:lnTo>
                      <a:pt x="9985" y="28391"/>
                    </a:lnTo>
                    <a:lnTo>
                      <a:pt x="13656" y="37183"/>
                    </a:lnTo>
                    <a:lnTo>
                      <a:pt x="17410" y="45510"/>
                    </a:lnTo>
                    <a:lnTo>
                      <a:pt x="21211" y="53543"/>
                    </a:lnTo>
                    <a:lnTo>
                      <a:pt x="25036" y="61412"/>
                    </a:lnTo>
                    <a:lnTo>
                      <a:pt x="28873" y="69194"/>
                    </a:lnTo>
                    <a:lnTo>
                      <a:pt x="32780" y="76869"/>
                    </a:lnTo>
                    <a:lnTo>
                      <a:pt x="37069" y="84147"/>
                    </a:lnTo>
                    <a:lnTo>
                      <a:pt x="42120" y="9065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38" name="Freihandform 329">
                <a:extLst>
                  <a:ext uri="{FF2B5EF4-FFF2-40B4-BE49-F238E27FC236}">
                    <a16:creationId xmlns:a16="http://schemas.microsoft.com/office/drawing/2014/main" id="{65BAC9EF-71AB-43CB-94C0-BA118C1EF013}"/>
                  </a:ext>
                </a:extLst>
              </p:cNvPr>
              <p:cNvSpPr/>
              <p:nvPr/>
            </p:nvSpPr>
            <p:spPr>
              <a:xfrm>
                <a:off x="1690127" y="2845186"/>
                <a:ext cx="106117" cy="58961"/>
              </a:xfrm>
              <a:custGeom>
                <a:avLst/>
                <a:gdLst/>
                <a:ahLst/>
                <a:cxnLst/>
                <a:rect l="0" t="0" r="0" b="0"/>
                <a:pathLst>
                  <a:path w="106488" h="57728">
                    <a:moveTo>
                      <a:pt x="0" y="0"/>
                    </a:moveTo>
                    <a:lnTo>
                      <a:pt x="9367" y="3122"/>
                    </a:lnTo>
                    <a:lnTo>
                      <a:pt x="19366" y="6455"/>
                    </a:lnTo>
                    <a:lnTo>
                      <a:pt x="29957" y="9986"/>
                    </a:lnTo>
                    <a:lnTo>
                      <a:pt x="40944" y="13656"/>
                    </a:lnTo>
                    <a:lnTo>
                      <a:pt x="51884" y="17410"/>
                    </a:lnTo>
                    <a:lnTo>
                      <a:pt x="62068" y="21275"/>
                    </a:lnTo>
                    <a:lnTo>
                      <a:pt x="71325" y="25807"/>
                    </a:lnTo>
                    <a:lnTo>
                      <a:pt x="79900" y="31079"/>
                    </a:lnTo>
                    <a:lnTo>
                      <a:pt x="88060" y="36329"/>
                    </a:lnTo>
                    <a:lnTo>
                      <a:pt x="95920" y="41167"/>
                    </a:lnTo>
                    <a:lnTo>
                      <a:pt x="102761" y="45909"/>
                    </a:lnTo>
                    <a:lnTo>
                      <a:pt x="106487" y="51053"/>
                    </a:lnTo>
                    <a:lnTo>
                      <a:pt x="105786" y="55419"/>
                    </a:lnTo>
                    <a:lnTo>
                      <a:pt x="98137" y="57727"/>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39" name="Freihandform 330">
                <a:extLst>
                  <a:ext uri="{FF2B5EF4-FFF2-40B4-BE49-F238E27FC236}">
                    <a16:creationId xmlns:a16="http://schemas.microsoft.com/office/drawing/2014/main" id="{15A70A5E-5A6E-4A67-8C3C-63F4699A2425}"/>
                  </a:ext>
                </a:extLst>
              </p:cNvPr>
              <p:cNvSpPr/>
              <p:nvPr/>
            </p:nvSpPr>
            <p:spPr>
              <a:xfrm>
                <a:off x="1719892" y="2856978"/>
                <a:ext cx="41412" cy="47169"/>
              </a:xfrm>
              <a:custGeom>
                <a:avLst/>
                <a:gdLst/>
                <a:ahLst/>
                <a:cxnLst/>
                <a:rect l="0" t="0" r="0" b="0"/>
                <a:pathLst>
                  <a:path w="40410" h="46183">
                    <a:moveTo>
                      <a:pt x="0" y="46182"/>
                    </a:moveTo>
                    <a:lnTo>
                      <a:pt x="3673" y="39937"/>
                    </a:lnTo>
                    <a:lnTo>
                      <a:pt x="8885" y="33270"/>
                    </a:lnTo>
                    <a:lnTo>
                      <a:pt x="15111" y="26210"/>
                    </a:lnTo>
                    <a:lnTo>
                      <a:pt x="22139" y="18728"/>
                    </a:lnTo>
                    <a:lnTo>
                      <a:pt x="30301" y="10271"/>
                    </a:lnTo>
                    <a:lnTo>
                      <a:pt x="40409"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0" name="Freihandform 331">
                <a:extLst>
                  <a:ext uri="{FF2B5EF4-FFF2-40B4-BE49-F238E27FC236}">
                    <a16:creationId xmlns:a16="http://schemas.microsoft.com/office/drawing/2014/main" id="{FB94264B-2841-4CB1-A63B-C6D5DBDBFEE2}"/>
                  </a:ext>
                </a:extLst>
              </p:cNvPr>
              <p:cNvSpPr/>
              <p:nvPr/>
            </p:nvSpPr>
            <p:spPr>
              <a:xfrm>
                <a:off x="1772950" y="2770895"/>
                <a:ext cx="66000" cy="109668"/>
              </a:xfrm>
              <a:custGeom>
                <a:avLst/>
                <a:gdLst/>
                <a:ahLst/>
                <a:cxnLst/>
                <a:rect l="0" t="0" r="0" b="0"/>
                <a:pathLst>
                  <a:path w="65306" h="109683">
                    <a:moveTo>
                      <a:pt x="21463" y="109682"/>
                    </a:moveTo>
                    <a:lnTo>
                      <a:pt x="20912" y="100866"/>
                    </a:lnTo>
                    <a:lnTo>
                      <a:pt x="19033" y="92745"/>
                    </a:lnTo>
                    <a:lnTo>
                      <a:pt x="16336" y="84850"/>
                    </a:lnTo>
                    <a:lnTo>
                      <a:pt x="13118" y="77057"/>
                    </a:lnTo>
                    <a:lnTo>
                      <a:pt x="9598" y="69314"/>
                    </a:lnTo>
                    <a:lnTo>
                      <a:pt x="5914" y="61595"/>
                    </a:lnTo>
                    <a:lnTo>
                      <a:pt x="2266" y="53935"/>
                    </a:lnTo>
                    <a:lnTo>
                      <a:pt x="0" y="47130"/>
                    </a:lnTo>
                    <a:lnTo>
                      <a:pt x="1234" y="44586"/>
                    </a:lnTo>
                    <a:lnTo>
                      <a:pt x="4732" y="46472"/>
                    </a:lnTo>
                    <a:lnTo>
                      <a:pt x="9611" y="51044"/>
                    </a:lnTo>
                    <a:lnTo>
                      <a:pt x="15629" y="56485"/>
                    </a:lnTo>
                    <a:lnTo>
                      <a:pt x="22405" y="61987"/>
                    </a:lnTo>
                    <a:lnTo>
                      <a:pt x="29560" y="67911"/>
                    </a:lnTo>
                    <a:lnTo>
                      <a:pt x="36309" y="74442"/>
                    </a:lnTo>
                    <a:lnTo>
                      <a:pt x="42454" y="81162"/>
                    </a:lnTo>
                    <a:lnTo>
                      <a:pt x="48688" y="87167"/>
                    </a:lnTo>
                    <a:lnTo>
                      <a:pt x="55340" y="90892"/>
                    </a:lnTo>
                    <a:lnTo>
                      <a:pt x="61646" y="90789"/>
                    </a:lnTo>
                    <a:lnTo>
                      <a:pt x="65038" y="87168"/>
                    </a:lnTo>
                    <a:lnTo>
                      <a:pt x="65305" y="80713"/>
                    </a:lnTo>
                    <a:lnTo>
                      <a:pt x="63616" y="72774"/>
                    </a:lnTo>
                    <a:lnTo>
                      <a:pt x="60855" y="64522"/>
                    </a:lnTo>
                    <a:lnTo>
                      <a:pt x="57539" y="56385"/>
                    </a:lnTo>
                    <a:lnTo>
                      <a:pt x="53947" y="48392"/>
                    </a:lnTo>
                    <a:lnTo>
                      <a:pt x="50220" y="40219"/>
                    </a:lnTo>
                    <a:lnTo>
                      <a:pt x="46492" y="31224"/>
                    </a:lnTo>
                    <a:lnTo>
                      <a:pt x="43373" y="21277"/>
                    </a:lnTo>
                    <a:lnTo>
                      <a:pt x="40789" y="10851"/>
                    </a:lnTo>
                    <a:lnTo>
                      <a:pt x="38781"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1" name="Freihandform 332">
                <a:extLst>
                  <a:ext uri="{FF2B5EF4-FFF2-40B4-BE49-F238E27FC236}">
                    <a16:creationId xmlns:a16="http://schemas.microsoft.com/office/drawing/2014/main" id="{5BF89391-E300-4F7A-8376-BE841E3D2374}"/>
                  </a:ext>
                </a:extLst>
              </p:cNvPr>
              <p:cNvSpPr/>
              <p:nvPr/>
            </p:nvSpPr>
            <p:spPr>
              <a:xfrm>
                <a:off x="1835067" y="2749669"/>
                <a:ext cx="29765" cy="126177"/>
              </a:xfrm>
              <a:custGeom>
                <a:avLst/>
                <a:gdLst/>
                <a:ahLst/>
                <a:cxnLst/>
                <a:rect l="0" t="0" r="0" b="0"/>
                <a:pathLst>
                  <a:path w="28864" h="127001">
                    <a:moveTo>
                      <a:pt x="0" y="0"/>
                    </a:moveTo>
                    <a:lnTo>
                      <a:pt x="3098" y="6268"/>
                    </a:lnTo>
                    <a:lnTo>
                      <a:pt x="6107" y="13258"/>
                    </a:lnTo>
                    <a:lnTo>
                      <a:pt x="8482" y="21474"/>
                    </a:lnTo>
                    <a:lnTo>
                      <a:pt x="10666" y="30301"/>
                    </a:lnTo>
                    <a:lnTo>
                      <a:pt x="13241" y="38989"/>
                    </a:lnTo>
                    <a:lnTo>
                      <a:pt x="16234" y="47399"/>
                    </a:lnTo>
                    <a:lnTo>
                      <a:pt x="18908" y="56200"/>
                    </a:lnTo>
                    <a:lnTo>
                      <a:pt x="20765" y="65854"/>
                    </a:lnTo>
                    <a:lnTo>
                      <a:pt x="21935" y="76214"/>
                    </a:lnTo>
                    <a:lnTo>
                      <a:pt x="23246" y="86441"/>
                    </a:lnTo>
                    <a:lnTo>
                      <a:pt x="25024" y="96632"/>
                    </a:lnTo>
                    <a:lnTo>
                      <a:pt x="26945" y="109248"/>
                    </a:lnTo>
                    <a:lnTo>
                      <a:pt x="28863" y="1270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3600" b="0" i="0" u="none" strike="noStrike" kern="0" cap="none" spc="0" normalizeH="0" baseline="0" noProof="0">
                  <a:ln>
                    <a:noFill/>
                  </a:ln>
                  <a:solidFill>
                    <a:prstClr val="black"/>
                  </a:solidFill>
                  <a:effectLst/>
                  <a:uLnTx/>
                  <a:uFillTx/>
                  <a:latin typeface="Calibri"/>
                  <a:ea typeface="+mn-ea"/>
                  <a:cs typeface="+mn-cs"/>
                </a:endParaRPr>
              </a:p>
            </p:txBody>
          </p:sp>
          <p:sp>
            <p:nvSpPr>
              <p:cNvPr id="342" name="Freihandform 333">
                <a:extLst>
                  <a:ext uri="{FF2B5EF4-FFF2-40B4-BE49-F238E27FC236}">
                    <a16:creationId xmlns:a16="http://schemas.microsoft.com/office/drawing/2014/main" id="{10F26FD4-A96C-4087-BB01-5EB033043B98}"/>
                  </a:ext>
                </a:extLst>
              </p:cNvPr>
              <p:cNvSpPr/>
              <p:nvPr/>
            </p:nvSpPr>
            <p:spPr>
              <a:xfrm>
                <a:off x="1866126" y="2742593"/>
                <a:ext cx="40118" cy="127356"/>
              </a:xfrm>
              <a:custGeom>
                <a:avLst/>
                <a:gdLst/>
                <a:ahLst/>
                <a:cxnLst/>
                <a:rect l="0" t="0" r="0" b="0"/>
                <a:pathLst>
                  <a:path w="42303" h="127001">
                    <a:moveTo>
                      <a:pt x="22646" y="0"/>
                    </a:moveTo>
                    <a:lnTo>
                      <a:pt x="16426" y="3146"/>
                    </a:lnTo>
                    <a:lnTo>
                      <a:pt x="10082" y="6803"/>
                    </a:lnTo>
                    <a:lnTo>
                      <a:pt x="4367" y="11551"/>
                    </a:lnTo>
                    <a:lnTo>
                      <a:pt x="732" y="17416"/>
                    </a:lnTo>
                    <a:lnTo>
                      <a:pt x="0" y="23784"/>
                    </a:lnTo>
                    <a:lnTo>
                      <a:pt x="2299" y="29673"/>
                    </a:lnTo>
                    <a:lnTo>
                      <a:pt x="7555" y="34178"/>
                    </a:lnTo>
                    <a:lnTo>
                      <a:pt x="14997" y="37373"/>
                    </a:lnTo>
                    <a:lnTo>
                      <a:pt x="23172" y="40295"/>
                    </a:lnTo>
                    <a:lnTo>
                      <a:pt x="30653" y="44142"/>
                    </a:lnTo>
                    <a:lnTo>
                      <a:pt x="36629" y="49607"/>
                    </a:lnTo>
                    <a:lnTo>
                      <a:pt x="40629" y="57041"/>
                    </a:lnTo>
                    <a:lnTo>
                      <a:pt x="42302" y="66159"/>
                    </a:lnTo>
                    <a:lnTo>
                      <a:pt x="41853" y="76385"/>
                    </a:lnTo>
                    <a:lnTo>
                      <a:pt x="39905" y="87185"/>
                    </a:lnTo>
                    <a:lnTo>
                      <a:pt x="37057" y="97658"/>
                    </a:lnTo>
                    <a:lnTo>
                      <a:pt x="33360" y="107362"/>
                    </a:lnTo>
                    <a:lnTo>
                      <a:pt x="27333" y="116990"/>
                    </a:lnTo>
                    <a:lnTo>
                      <a:pt x="16873" y="1270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3" name="Freihandform 334">
                <a:extLst>
                  <a:ext uri="{FF2B5EF4-FFF2-40B4-BE49-F238E27FC236}">
                    <a16:creationId xmlns:a16="http://schemas.microsoft.com/office/drawing/2014/main" id="{2EA82F37-C3E7-47CA-B1D0-523FB35F8B39}"/>
                  </a:ext>
                </a:extLst>
              </p:cNvPr>
              <p:cNvSpPr/>
              <p:nvPr/>
            </p:nvSpPr>
            <p:spPr>
              <a:xfrm>
                <a:off x="1923067" y="2724905"/>
                <a:ext cx="22000" cy="104951"/>
              </a:xfrm>
              <a:custGeom>
                <a:avLst/>
                <a:gdLst/>
                <a:ahLst/>
                <a:cxnLst/>
                <a:rect l="0" t="0" r="0" b="0"/>
                <a:pathLst>
                  <a:path w="22626" h="104946">
                    <a:moveTo>
                      <a:pt x="0" y="0"/>
                    </a:moveTo>
                    <a:lnTo>
                      <a:pt x="3121" y="6244"/>
                    </a:lnTo>
                    <a:lnTo>
                      <a:pt x="6455" y="12911"/>
                    </a:lnTo>
                    <a:lnTo>
                      <a:pt x="9921" y="20034"/>
                    </a:lnTo>
                    <a:lnTo>
                      <a:pt x="12884" y="28106"/>
                    </a:lnTo>
                    <a:lnTo>
                      <a:pt x="15204" y="37374"/>
                    </a:lnTo>
                    <a:lnTo>
                      <a:pt x="17535" y="47600"/>
                    </a:lnTo>
                    <a:lnTo>
                      <a:pt x="19660" y="58437"/>
                    </a:lnTo>
                    <a:lnTo>
                      <a:pt x="21169" y="69619"/>
                    </a:lnTo>
                    <a:lnTo>
                      <a:pt x="22077" y="80984"/>
                    </a:lnTo>
                    <a:lnTo>
                      <a:pt x="22577" y="92300"/>
                    </a:lnTo>
                    <a:lnTo>
                      <a:pt x="22625" y="101472"/>
                    </a:lnTo>
                    <a:lnTo>
                      <a:pt x="21293" y="104945"/>
                    </a:lnTo>
                    <a:lnTo>
                      <a:pt x="17317" y="981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4" name="Freihandform 335">
                <a:extLst>
                  <a:ext uri="{FF2B5EF4-FFF2-40B4-BE49-F238E27FC236}">
                    <a16:creationId xmlns:a16="http://schemas.microsoft.com/office/drawing/2014/main" id="{22B83E79-D6A0-4C07-877E-40A2768CCB22}"/>
                  </a:ext>
                </a:extLst>
              </p:cNvPr>
              <p:cNvSpPr/>
              <p:nvPr/>
            </p:nvSpPr>
            <p:spPr>
              <a:xfrm>
                <a:off x="1928243" y="2742593"/>
                <a:ext cx="64706" cy="91980"/>
              </a:xfrm>
              <a:custGeom>
                <a:avLst/>
                <a:gdLst/>
                <a:ahLst/>
                <a:cxnLst/>
                <a:rect l="0" t="0" r="0" b="0"/>
                <a:pathLst>
                  <a:path w="64812" h="92365">
                    <a:moveTo>
                      <a:pt x="0" y="0"/>
                    </a:moveTo>
                    <a:lnTo>
                      <a:pt x="6220" y="3673"/>
                    </a:lnTo>
                    <a:lnTo>
                      <a:pt x="12563" y="8885"/>
                    </a:lnTo>
                    <a:lnTo>
                      <a:pt x="18468" y="15048"/>
                    </a:lnTo>
                    <a:lnTo>
                      <a:pt x="24298" y="21228"/>
                    </a:lnTo>
                    <a:lnTo>
                      <a:pt x="30305" y="27069"/>
                    </a:lnTo>
                    <a:lnTo>
                      <a:pt x="36007" y="33147"/>
                    </a:lnTo>
                    <a:lnTo>
                      <a:pt x="41727" y="39772"/>
                    </a:lnTo>
                    <a:lnTo>
                      <a:pt x="47677" y="46848"/>
                    </a:lnTo>
                    <a:lnTo>
                      <a:pt x="53288" y="54212"/>
                    </a:lnTo>
                    <a:lnTo>
                      <a:pt x="58286" y="61739"/>
                    </a:lnTo>
                    <a:lnTo>
                      <a:pt x="62513" y="69636"/>
                    </a:lnTo>
                    <a:lnTo>
                      <a:pt x="64811" y="79276"/>
                    </a:lnTo>
                    <a:lnTo>
                      <a:pt x="63500" y="9236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5" name="Freihandform 336">
                <a:extLst>
                  <a:ext uri="{FF2B5EF4-FFF2-40B4-BE49-F238E27FC236}">
                    <a16:creationId xmlns:a16="http://schemas.microsoft.com/office/drawing/2014/main" id="{C1A87B3A-B39C-418D-BE13-61F3386B7923}"/>
                  </a:ext>
                </a:extLst>
              </p:cNvPr>
              <p:cNvSpPr/>
              <p:nvPr/>
            </p:nvSpPr>
            <p:spPr>
              <a:xfrm>
                <a:off x="1933420" y="2776791"/>
                <a:ext cx="41412" cy="23585"/>
              </a:xfrm>
              <a:custGeom>
                <a:avLst/>
                <a:gdLst/>
                <a:ahLst/>
                <a:cxnLst/>
                <a:rect l="0" t="0" r="0" b="0"/>
                <a:pathLst>
                  <a:path w="40410" h="23093">
                    <a:moveTo>
                      <a:pt x="0" y="23092"/>
                    </a:moveTo>
                    <a:lnTo>
                      <a:pt x="6244" y="19969"/>
                    </a:lnTo>
                    <a:lnTo>
                      <a:pt x="13402" y="16283"/>
                    </a:lnTo>
                    <a:lnTo>
                      <a:pt x="23796" y="10338"/>
                    </a:lnTo>
                    <a:lnTo>
                      <a:pt x="40409"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6" name="Freihandform 337">
                <a:extLst>
                  <a:ext uri="{FF2B5EF4-FFF2-40B4-BE49-F238E27FC236}">
                    <a16:creationId xmlns:a16="http://schemas.microsoft.com/office/drawing/2014/main" id="{D37DF499-D54B-449C-82C4-4CAD1D4BB687}"/>
                  </a:ext>
                </a:extLst>
              </p:cNvPr>
              <p:cNvSpPr/>
              <p:nvPr/>
            </p:nvSpPr>
            <p:spPr>
              <a:xfrm>
                <a:off x="1986479" y="2724905"/>
                <a:ext cx="25882" cy="96696"/>
              </a:xfrm>
              <a:custGeom>
                <a:avLst/>
                <a:gdLst/>
                <a:ahLst/>
                <a:cxnLst/>
                <a:rect l="0" t="0" r="0" b="0"/>
                <a:pathLst>
                  <a:path w="27481" h="96426">
                    <a:moveTo>
                      <a:pt x="0" y="0"/>
                    </a:moveTo>
                    <a:lnTo>
                      <a:pt x="2570" y="6795"/>
                    </a:lnTo>
                    <a:lnTo>
                      <a:pt x="4025" y="15340"/>
                    </a:lnTo>
                    <a:lnTo>
                      <a:pt x="4922" y="25034"/>
                    </a:lnTo>
                    <a:lnTo>
                      <a:pt x="6106" y="34861"/>
                    </a:lnTo>
                    <a:lnTo>
                      <a:pt x="8098" y="44132"/>
                    </a:lnTo>
                    <a:lnTo>
                      <a:pt x="10841" y="52792"/>
                    </a:lnTo>
                    <a:lnTo>
                      <a:pt x="14084" y="61024"/>
                    </a:lnTo>
                    <a:lnTo>
                      <a:pt x="17620" y="69000"/>
                    </a:lnTo>
                    <a:lnTo>
                      <a:pt x="21312" y="76901"/>
                    </a:lnTo>
                    <a:lnTo>
                      <a:pt x="25012" y="85280"/>
                    </a:lnTo>
                    <a:lnTo>
                      <a:pt x="27480" y="92849"/>
                    </a:lnTo>
                    <a:lnTo>
                      <a:pt x="26036" y="96425"/>
                    </a:lnTo>
                    <a:lnTo>
                      <a:pt x="17317" y="9236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7" name="Freihandform 338">
                <a:extLst>
                  <a:ext uri="{FF2B5EF4-FFF2-40B4-BE49-F238E27FC236}">
                    <a16:creationId xmlns:a16="http://schemas.microsoft.com/office/drawing/2014/main" id="{39E05228-F6A6-4EF4-9A69-FE8B3A5461D3}"/>
                  </a:ext>
                </a:extLst>
              </p:cNvPr>
              <p:cNvSpPr/>
              <p:nvPr/>
            </p:nvSpPr>
            <p:spPr>
              <a:xfrm>
                <a:off x="1945067" y="2713113"/>
                <a:ext cx="63411" cy="5896"/>
              </a:xfrm>
              <a:custGeom>
                <a:avLst/>
                <a:gdLst/>
                <a:ahLst/>
                <a:cxnLst/>
                <a:rect l="0" t="0" r="0" b="0"/>
                <a:pathLst>
                  <a:path w="63501" h="4798">
                    <a:moveTo>
                      <a:pt x="0" y="1"/>
                    </a:moveTo>
                    <a:lnTo>
                      <a:pt x="6795" y="2572"/>
                    </a:lnTo>
                    <a:lnTo>
                      <a:pt x="15341" y="4026"/>
                    </a:lnTo>
                    <a:lnTo>
                      <a:pt x="25034" y="4797"/>
                    </a:lnTo>
                    <a:lnTo>
                      <a:pt x="35241" y="4476"/>
                    </a:lnTo>
                    <a:lnTo>
                      <a:pt x="47382" y="3025"/>
                    </a:lnTo>
                    <a:lnTo>
                      <a:pt x="63500"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8" name="Freihandform 339">
                <a:extLst>
                  <a:ext uri="{FF2B5EF4-FFF2-40B4-BE49-F238E27FC236}">
                    <a16:creationId xmlns:a16="http://schemas.microsoft.com/office/drawing/2014/main" id="{93CAD983-F47F-4A9C-8AF1-69CAB5B872E2}"/>
                  </a:ext>
                </a:extLst>
              </p:cNvPr>
              <p:cNvSpPr/>
              <p:nvPr/>
            </p:nvSpPr>
            <p:spPr>
              <a:xfrm>
                <a:off x="2033067" y="2695424"/>
                <a:ext cx="37529" cy="116744"/>
              </a:xfrm>
              <a:custGeom>
                <a:avLst/>
                <a:gdLst/>
                <a:ahLst/>
                <a:cxnLst/>
                <a:rect l="0" t="0" r="0" b="0"/>
                <a:pathLst>
                  <a:path w="40410" h="115455">
                    <a:moveTo>
                      <a:pt x="0" y="0"/>
                    </a:moveTo>
                    <a:lnTo>
                      <a:pt x="551" y="9342"/>
                    </a:lnTo>
                    <a:lnTo>
                      <a:pt x="2430" y="19018"/>
                    </a:lnTo>
                    <a:lnTo>
                      <a:pt x="5126" y="28390"/>
                    </a:lnTo>
                    <a:lnTo>
                      <a:pt x="8343" y="37206"/>
                    </a:lnTo>
                    <a:lnTo>
                      <a:pt x="11864" y="45857"/>
                    </a:lnTo>
                    <a:lnTo>
                      <a:pt x="15548" y="55045"/>
                    </a:lnTo>
                    <a:lnTo>
                      <a:pt x="19315" y="64425"/>
                    </a:lnTo>
                    <a:lnTo>
                      <a:pt x="23125" y="73709"/>
                    </a:lnTo>
                    <a:lnTo>
                      <a:pt x="26955" y="83347"/>
                    </a:lnTo>
                    <a:lnTo>
                      <a:pt x="30866" y="93135"/>
                    </a:lnTo>
                    <a:lnTo>
                      <a:pt x="35209" y="103576"/>
                    </a:lnTo>
                    <a:lnTo>
                      <a:pt x="40409" y="11545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49" name="Freihandform 340">
                <a:extLst>
                  <a:ext uri="{FF2B5EF4-FFF2-40B4-BE49-F238E27FC236}">
                    <a16:creationId xmlns:a16="http://schemas.microsoft.com/office/drawing/2014/main" id="{58B91E0F-D3D2-4438-8E00-05E1693E3488}"/>
                  </a:ext>
                </a:extLst>
              </p:cNvPr>
              <p:cNvSpPr/>
              <p:nvPr/>
            </p:nvSpPr>
            <p:spPr>
              <a:xfrm>
                <a:off x="2049890" y="2697783"/>
                <a:ext cx="67294" cy="73112"/>
              </a:xfrm>
              <a:custGeom>
                <a:avLst/>
                <a:gdLst/>
                <a:ahLst/>
                <a:cxnLst/>
                <a:rect l="0" t="0" r="0" b="0"/>
                <a:pathLst>
                  <a:path w="68406" h="73302">
                    <a:moveTo>
                      <a:pt x="17319" y="4042"/>
                    </a:moveTo>
                    <a:lnTo>
                      <a:pt x="14771" y="10813"/>
                    </a:lnTo>
                    <a:lnTo>
                      <a:pt x="13640" y="19035"/>
                    </a:lnTo>
                    <a:lnTo>
                      <a:pt x="14025" y="27573"/>
                    </a:lnTo>
                    <a:lnTo>
                      <a:pt x="15790" y="35913"/>
                    </a:lnTo>
                    <a:lnTo>
                      <a:pt x="18493" y="44005"/>
                    </a:lnTo>
                    <a:lnTo>
                      <a:pt x="21809" y="51858"/>
                    </a:lnTo>
                    <a:lnTo>
                      <a:pt x="26090" y="58938"/>
                    </a:lnTo>
                    <a:lnTo>
                      <a:pt x="31550" y="64935"/>
                    </a:lnTo>
                    <a:lnTo>
                      <a:pt x="38016" y="69908"/>
                    </a:lnTo>
                    <a:lnTo>
                      <a:pt x="45702" y="72946"/>
                    </a:lnTo>
                    <a:lnTo>
                      <a:pt x="54153" y="73301"/>
                    </a:lnTo>
                    <a:lnTo>
                      <a:pt x="61734" y="70854"/>
                    </a:lnTo>
                    <a:lnTo>
                      <a:pt x="66632" y="66195"/>
                    </a:lnTo>
                    <a:lnTo>
                      <a:pt x="68405" y="60131"/>
                    </a:lnTo>
                    <a:lnTo>
                      <a:pt x="67773" y="53271"/>
                    </a:lnTo>
                    <a:lnTo>
                      <a:pt x="65616" y="46015"/>
                    </a:lnTo>
                    <a:lnTo>
                      <a:pt x="62320" y="38844"/>
                    </a:lnTo>
                    <a:lnTo>
                      <a:pt x="57750" y="32398"/>
                    </a:lnTo>
                    <a:lnTo>
                      <a:pt x="52601" y="26234"/>
                    </a:lnTo>
                    <a:lnTo>
                      <a:pt x="47350" y="19737"/>
                    </a:lnTo>
                    <a:lnTo>
                      <a:pt x="41586" y="12858"/>
                    </a:lnTo>
                    <a:lnTo>
                      <a:pt x="35122" y="6364"/>
                    </a:lnTo>
                    <a:lnTo>
                      <a:pt x="27629" y="1557"/>
                    </a:lnTo>
                    <a:lnTo>
                      <a:pt x="16908" y="0"/>
                    </a:lnTo>
                    <a:lnTo>
                      <a:pt x="0" y="404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sp>
            <p:nvSpPr>
              <p:cNvPr id="350" name="Freihandform 341">
                <a:extLst>
                  <a:ext uri="{FF2B5EF4-FFF2-40B4-BE49-F238E27FC236}">
                    <a16:creationId xmlns:a16="http://schemas.microsoft.com/office/drawing/2014/main" id="{AF73BA01-376F-4737-8083-84464BBE63A6}"/>
                  </a:ext>
                </a:extLst>
              </p:cNvPr>
              <p:cNvSpPr/>
              <p:nvPr/>
            </p:nvSpPr>
            <p:spPr>
              <a:xfrm>
                <a:off x="2131419" y="2661227"/>
                <a:ext cx="73764" cy="115564"/>
              </a:xfrm>
              <a:custGeom>
                <a:avLst/>
                <a:gdLst/>
                <a:ahLst/>
                <a:cxnLst/>
                <a:rect l="0" t="0" r="0" b="0"/>
                <a:pathLst>
                  <a:path w="75047" h="115456">
                    <a:moveTo>
                      <a:pt x="0" y="115455"/>
                    </a:moveTo>
                    <a:lnTo>
                      <a:pt x="0" y="106088"/>
                    </a:lnTo>
                    <a:lnTo>
                      <a:pt x="0" y="96088"/>
                    </a:lnTo>
                    <a:lnTo>
                      <a:pt x="63" y="85561"/>
                    </a:lnTo>
                    <a:lnTo>
                      <a:pt x="771" y="75258"/>
                    </a:lnTo>
                    <a:lnTo>
                      <a:pt x="2206" y="65428"/>
                    </a:lnTo>
                    <a:lnTo>
                      <a:pt x="3612" y="55432"/>
                    </a:lnTo>
                    <a:lnTo>
                      <a:pt x="4604" y="44949"/>
                    </a:lnTo>
                    <a:lnTo>
                      <a:pt x="5498" y="34332"/>
                    </a:lnTo>
                    <a:lnTo>
                      <a:pt x="7205" y="24635"/>
                    </a:lnTo>
                    <a:lnTo>
                      <a:pt x="11404" y="18966"/>
                    </a:lnTo>
                    <a:lnTo>
                      <a:pt x="16649" y="18463"/>
                    </a:lnTo>
                    <a:lnTo>
                      <a:pt x="21615" y="21731"/>
                    </a:lnTo>
                    <a:lnTo>
                      <a:pt x="26156" y="27164"/>
                    </a:lnTo>
                    <a:lnTo>
                      <a:pt x="30414" y="33741"/>
                    </a:lnTo>
                    <a:lnTo>
                      <a:pt x="34787" y="40895"/>
                    </a:lnTo>
                    <a:lnTo>
                      <a:pt x="39892" y="48333"/>
                    </a:lnTo>
                    <a:lnTo>
                      <a:pt x="45301" y="55908"/>
                    </a:lnTo>
                    <a:lnTo>
                      <a:pt x="50676" y="63548"/>
                    </a:lnTo>
                    <a:lnTo>
                      <a:pt x="56435" y="70650"/>
                    </a:lnTo>
                    <a:lnTo>
                      <a:pt x="62041" y="72101"/>
                    </a:lnTo>
                    <a:lnTo>
                      <a:pt x="65805" y="67778"/>
                    </a:lnTo>
                    <a:lnTo>
                      <a:pt x="68386" y="60663"/>
                    </a:lnTo>
                    <a:lnTo>
                      <a:pt x="70711" y="52419"/>
                    </a:lnTo>
                    <a:lnTo>
                      <a:pt x="72532" y="43193"/>
                    </a:lnTo>
                    <a:lnTo>
                      <a:pt x="73698" y="32634"/>
                    </a:lnTo>
                    <a:lnTo>
                      <a:pt x="74525" y="19074"/>
                    </a:lnTo>
                    <a:lnTo>
                      <a:pt x="75046"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361" name="Freihandform 353">
            <a:extLst>
              <a:ext uri="{FF2B5EF4-FFF2-40B4-BE49-F238E27FC236}">
                <a16:creationId xmlns:a16="http://schemas.microsoft.com/office/drawing/2014/main" id="{15C0A1A8-3B02-4B2E-8D29-70A7AE372487}"/>
              </a:ext>
            </a:extLst>
          </p:cNvPr>
          <p:cNvSpPr/>
          <p:nvPr/>
        </p:nvSpPr>
        <p:spPr>
          <a:xfrm>
            <a:off x="3133959" y="4668268"/>
            <a:ext cx="824937" cy="15700"/>
          </a:xfrm>
          <a:custGeom>
            <a:avLst/>
            <a:gdLst/>
            <a:ahLst/>
            <a:cxnLst/>
            <a:rect l="0" t="0" r="0" b="0"/>
            <a:pathLst>
              <a:path w="917865" h="17243">
                <a:moveTo>
                  <a:pt x="0" y="11470"/>
                </a:moveTo>
                <a:lnTo>
                  <a:pt x="6771" y="8922"/>
                </a:lnTo>
                <a:lnTo>
                  <a:pt x="14993" y="7791"/>
                </a:lnTo>
                <a:lnTo>
                  <a:pt x="23595" y="8112"/>
                </a:lnTo>
                <a:lnTo>
                  <a:pt x="32666" y="9146"/>
                </a:lnTo>
                <a:lnTo>
                  <a:pt x="42517" y="10091"/>
                </a:lnTo>
                <a:lnTo>
                  <a:pt x="52994" y="10782"/>
                </a:lnTo>
                <a:lnTo>
                  <a:pt x="63285" y="11852"/>
                </a:lnTo>
                <a:lnTo>
                  <a:pt x="73113" y="13481"/>
                </a:lnTo>
                <a:lnTo>
                  <a:pt x="83110" y="14986"/>
                </a:lnTo>
                <a:lnTo>
                  <a:pt x="93618" y="16004"/>
                </a:lnTo>
                <a:lnTo>
                  <a:pt x="104560" y="16599"/>
                </a:lnTo>
                <a:lnTo>
                  <a:pt x="115780" y="16856"/>
                </a:lnTo>
                <a:lnTo>
                  <a:pt x="127159" y="16313"/>
                </a:lnTo>
                <a:lnTo>
                  <a:pt x="138622" y="14960"/>
                </a:lnTo>
                <a:lnTo>
                  <a:pt x="150127" y="13594"/>
                </a:lnTo>
                <a:lnTo>
                  <a:pt x="161677" y="12645"/>
                </a:lnTo>
                <a:lnTo>
                  <a:pt x="173273" y="12084"/>
                </a:lnTo>
                <a:lnTo>
                  <a:pt x="183150" y="11792"/>
                </a:lnTo>
                <a:lnTo>
                  <a:pt x="191422" y="11647"/>
                </a:lnTo>
                <a:lnTo>
                  <a:pt x="198824" y="11573"/>
                </a:lnTo>
                <a:lnTo>
                  <a:pt x="205898" y="11532"/>
                </a:lnTo>
                <a:lnTo>
                  <a:pt x="214805" y="11506"/>
                </a:lnTo>
                <a:lnTo>
                  <a:pt x="225347" y="11426"/>
                </a:lnTo>
                <a:lnTo>
                  <a:pt x="235919" y="10709"/>
                </a:lnTo>
                <a:lnTo>
                  <a:pt x="245980" y="9269"/>
                </a:lnTo>
                <a:lnTo>
                  <a:pt x="256124" y="7860"/>
                </a:lnTo>
                <a:lnTo>
                  <a:pt x="266690" y="6866"/>
                </a:lnTo>
                <a:lnTo>
                  <a:pt x="277351" y="5971"/>
                </a:lnTo>
                <a:lnTo>
                  <a:pt x="287439" y="4507"/>
                </a:lnTo>
                <a:lnTo>
                  <a:pt x="297342" y="2860"/>
                </a:lnTo>
                <a:lnTo>
                  <a:pt x="307630" y="1602"/>
                </a:lnTo>
                <a:lnTo>
                  <a:pt x="318393" y="819"/>
                </a:lnTo>
                <a:lnTo>
                  <a:pt x="329501" y="380"/>
                </a:lnTo>
                <a:lnTo>
                  <a:pt x="340816" y="150"/>
                </a:lnTo>
                <a:lnTo>
                  <a:pt x="352246" y="33"/>
                </a:lnTo>
                <a:lnTo>
                  <a:pt x="363710" y="0"/>
                </a:lnTo>
                <a:lnTo>
                  <a:pt x="374904" y="296"/>
                </a:lnTo>
                <a:lnTo>
                  <a:pt x="385281" y="1438"/>
                </a:lnTo>
                <a:lnTo>
                  <a:pt x="395334" y="2919"/>
                </a:lnTo>
                <a:lnTo>
                  <a:pt x="405697" y="4095"/>
                </a:lnTo>
                <a:lnTo>
                  <a:pt x="416497" y="4838"/>
                </a:lnTo>
                <a:lnTo>
                  <a:pt x="427622" y="5257"/>
                </a:lnTo>
                <a:lnTo>
                  <a:pt x="438946" y="5478"/>
                </a:lnTo>
                <a:lnTo>
                  <a:pt x="450379" y="5591"/>
                </a:lnTo>
                <a:lnTo>
                  <a:pt x="461869" y="5646"/>
                </a:lnTo>
                <a:lnTo>
                  <a:pt x="473387" y="5673"/>
                </a:lnTo>
                <a:lnTo>
                  <a:pt x="484920" y="5686"/>
                </a:lnTo>
                <a:lnTo>
                  <a:pt x="496436" y="5716"/>
                </a:lnTo>
                <a:lnTo>
                  <a:pt x="507654" y="6042"/>
                </a:lnTo>
                <a:lnTo>
                  <a:pt x="518043" y="7198"/>
                </a:lnTo>
                <a:lnTo>
                  <a:pt x="528102" y="8685"/>
                </a:lnTo>
                <a:lnTo>
                  <a:pt x="538468" y="9864"/>
                </a:lnTo>
                <a:lnTo>
                  <a:pt x="549269" y="10545"/>
                </a:lnTo>
                <a:lnTo>
                  <a:pt x="560395" y="10258"/>
                </a:lnTo>
                <a:lnTo>
                  <a:pt x="571718" y="9045"/>
                </a:lnTo>
                <a:lnTo>
                  <a:pt x="583088" y="7814"/>
                </a:lnTo>
                <a:lnTo>
                  <a:pt x="593847" y="7586"/>
                </a:lnTo>
                <a:lnTo>
                  <a:pt x="603607" y="8152"/>
                </a:lnTo>
                <a:lnTo>
                  <a:pt x="612578" y="8107"/>
                </a:lnTo>
                <a:lnTo>
                  <a:pt x="621662" y="7436"/>
                </a:lnTo>
                <a:lnTo>
                  <a:pt x="631456" y="6750"/>
                </a:lnTo>
                <a:lnTo>
                  <a:pt x="641946" y="6278"/>
                </a:lnTo>
                <a:lnTo>
                  <a:pt x="652912" y="6000"/>
                </a:lnTo>
                <a:lnTo>
                  <a:pt x="664156" y="5849"/>
                </a:lnTo>
                <a:lnTo>
                  <a:pt x="675550" y="5771"/>
                </a:lnTo>
                <a:lnTo>
                  <a:pt x="687021" y="5733"/>
                </a:lnTo>
                <a:lnTo>
                  <a:pt x="698531" y="5714"/>
                </a:lnTo>
                <a:lnTo>
                  <a:pt x="710060" y="5704"/>
                </a:lnTo>
                <a:lnTo>
                  <a:pt x="721574" y="5725"/>
                </a:lnTo>
                <a:lnTo>
                  <a:pt x="732791" y="6046"/>
                </a:lnTo>
                <a:lnTo>
                  <a:pt x="743180" y="7200"/>
                </a:lnTo>
                <a:lnTo>
                  <a:pt x="753214" y="8710"/>
                </a:lnTo>
                <a:lnTo>
                  <a:pt x="763257" y="10212"/>
                </a:lnTo>
                <a:lnTo>
                  <a:pt x="772902" y="12112"/>
                </a:lnTo>
                <a:lnTo>
                  <a:pt x="782541" y="14018"/>
                </a:lnTo>
                <a:lnTo>
                  <a:pt x="792686" y="15419"/>
                </a:lnTo>
                <a:lnTo>
                  <a:pt x="803375" y="16276"/>
                </a:lnTo>
                <a:lnTo>
                  <a:pt x="814445" y="16751"/>
                </a:lnTo>
                <a:lnTo>
                  <a:pt x="825742" y="16999"/>
                </a:lnTo>
                <a:lnTo>
                  <a:pt x="836972" y="17125"/>
                </a:lnTo>
                <a:lnTo>
                  <a:pt x="846412" y="17184"/>
                </a:lnTo>
                <a:lnTo>
                  <a:pt x="854328" y="17212"/>
                </a:lnTo>
                <a:lnTo>
                  <a:pt x="861713" y="17225"/>
                </a:lnTo>
                <a:lnTo>
                  <a:pt x="869010" y="17232"/>
                </a:lnTo>
                <a:lnTo>
                  <a:pt x="877350" y="17236"/>
                </a:lnTo>
                <a:lnTo>
                  <a:pt x="891660" y="17240"/>
                </a:lnTo>
                <a:lnTo>
                  <a:pt x="917864" y="1724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2" name="Freihandform 354">
            <a:extLst>
              <a:ext uri="{FF2B5EF4-FFF2-40B4-BE49-F238E27FC236}">
                <a16:creationId xmlns:a16="http://schemas.microsoft.com/office/drawing/2014/main" id="{C0044318-67FB-4CF6-9EA1-919ABA64D71C}"/>
              </a:ext>
            </a:extLst>
          </p:cNvPr>
          <p:cNvSpPr/>
          <p:nvPr/>
        </p:nvSpPr>
        <p:spPr>
          <a:xfrm>
            <a:off x="3844717" y="2030754"/>
            <a:ext cx="139868" cy="289727"/>
          </a:xfrm>
          <a:custGeom>
            <a:avLst/>
            <a:gdLst/>
            <a:ahLst/>
            <a:cxnLst/>
            <a:rect l="0" t="0" r="0" b="0"/>
            <a:pathLst>
              <a:path w="155864" h="321179">
                <a:moveTo>
                  <a:pt x="0" y="317500"/>
                </a:moveTo>
                <a:lnTo>
                  <a:pt x="7298" y="320048"/>
                </a:lnTo>
                <a:lnTo>
                  <a:pt x="17075" y="321178"/>
                </a:lnTo>
                <a:lnTo>
                  <a:pt x="27091" y="320794"/>
                </a:lnTo>
                <a:lnTo>
                  <a:pt x="36431" y="319004"/>
                </a:lnTo>
                <a:lnTo>
                  <a:pt x="45106" y="315977"/>
                </a:lnTo>
                <a:lnTo>
                  <a:pt x="53336" y="311507"/>
                </a:lnTo>
                <a:lnTo>
                  <a:pt x="61285" y="305739"/>
                </a:lnTo>
                <a:lnTo>
                  <a:pt x="68796" y="299100"/>
                </a:lnTo>
                <a:lnTo>
                  <a:pt x="75342" y="291953"/>
                </a:lnTo>
                <a:lnTo>
                  <a:pt x="80829" y="284484"/>
                </a:lnTo>
                <a:lnTo>
                  <a:pt x="85281" y="276274"/>
                </a:lnTo>
                <a:lnTo>
                  <a:pt x="88410" y="266447"/>
                </a:lnTo>
                <a:lnTo>
                  <a:pt x="90458" y="256976"/>
                </a:lnTo>
                <a:lnTo>
                  <a:pt x="92043" y="248252"/>
                </a:lnTo>
                <a:lnTo>
                  <a:pt x="93533" y="239651"/>
                </a:lnTo>
                <a:lnTo>
                  <a:pt x="94835" y="231135"/>
                </a:lnTo>
                <a:lnTo>
                  <a:pt x="95841" y="222791"/>
                </a:lnTo>
                <a:lnTo>
                  <a:pt x="96593" y="214620"/>
                </a:lnTo>
                <a:lnTo>
                  <a:pt x="97374" y="206591"/>
                </a:lnTo>
                <a:lnTo>
                  <a:pt x="98377" y="198666"/>
                </a:lnTo>
                <a:lnTo>
                  <a:pt x="99598" y="190814"/>
                </a:lnTo>
                <a:lnTo>
                  <a:pt x="100770" y="183013"/>
                </a:lnTo>
                <a:lnTo>
                  <a:pt x="101709" y="175247"/>
                </a:lnTo>
                <a:lnTo>
                  <a:pt x="102448" y="167479"/>
                </a:lnTo>
                <a:lnTo>
                  <a:pt x="103481" y="159477"/>
                </a:lnTo>
                <a:lnTo>
                  <a:pt x="105126" y="151104"/>
                </a:lnTo>
                <a:lnTo>
                  <a:pt x="107373" y="142383"/>
                </a:lnTo>
                <a:lnTo>
                  <a:pt x="110101" y="133389"/>
                </a:lnTo>
                <a:lnTo>
                  <a:pt x="113181" y="124197"/>
                </a:lnTo>
                <a:lnTo>
                  <a:pt x="116486" y="114842"/>
                </a:lnTo>
                <a:lnTo>
                  <a:pt x="119711" y="105143"/>
                </a:lnTo>
                <a:lnTo>
                  <a:pt x="122670" y="94997"/>
                </a:lnTo>
                <a:lnTo>
                  <a:pt x="125375" y="84477"/>
                </a:lnTo>
                <a:lnTo>
                  <a:pt x="128105" y="73900"/>
                </a:lnTo>
                <a:lnTo>
                  <a:pt x="131049" y="63484"/>
                </a:lnTo>
                <a:lnTo>
                  <a:pt x="134231" y="53293"/>
                </a:lnTo>
                <a:lnTo>
                  <a:pt x="137610" y="43524"/>
                </a:lnTo>
                <a:lnTo>
                  <a:pt x="141410" y="33646"/>
                </a:lnTo>
                <a:lnTo>
                  <a:pt x="146943" y="20369"/>
                </a:lnTo>
                <a:lnTo>
                  <a:pt x="155863"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3" name="Freihandform 355">
            <a:extLst>
              <a:ext uri="{FF2B5EF4-FFF2-40B4-BE49-F238E27FC236}">
                <a16:creationId xmlns:a16="http://schemas.microsoft.com/office/drawing/2014/main" id="{97343D48-F61D-4FBE-B2C1-A03EBD90BAF3}"/>
              </a:ext>
            </a:extLst>
          </p:cNvPr>
          <p:cNvSpPr/>
          <p:nvPr/>
        </p:nvSpPr>
        <p:spPr>
          <a:xfrm>
            <a:off x="3378015" y="2955597"/>
            <a:ext cx="472411" cy="264037"/>
          </a:xfrm>
          <a:custGeom>
            <a:avLst/>
            <a:gdLst/>
            <a:ahLst/>
            <a:cxnLst/>
            <a:rect l="0" t="0" r="0" b="0"/>
            <a:pathLst>
              <a:path w="525320" h="294423">
                <a:moveTo>
                  <a:pt x="525319" y="207818"/>
                </a:moveTo>
                <a:lnTo>
                  <a:pt x="519074" y="201597"/>
                </a:lnTo>
                <a:lnTo>
                  <a:pt x="512407" y="195254"/>
                </a:lnTo>
                <a:lnTo>
                  <a:pt x="505347" y="189412"/>
                </a:lnTo>
                <a:lnTo>
                  <a:pt x="497983" y="184337"/>
                </a:lnTo>
                <a:lnTo>
                  <a:pt x="490150" y="180413"/>
                </a:lnTo>
                <a:lnTo>
                  <a:pt x="481393" y="178617"/>
                </a:lnTo>
                <a:lnTo>
                  <a:pt x="472232" y="179034"/>
                </a:lnTo>
                <a:lnTo>
                  <a:pt x="463055" y="181287"/>
                </a:lnTo>
                <a:lnTo>
                  <a:pt x="453469" y="185286"/>
                </a:lnTo>
                <a:lnTo>
                  <a:pt x="443870" y="190115"/>
                </a:lnTo>
                <a:lnTo>
                  <a:pt x="434775" y="194894"/>
                </a:lnTo>
                <a:lnTo>
                  <a:pt x="426286" y="199431"/>
                </a:lnTo>
                <a:lnTo>
                  <a:pt x="418822" y="204373"/>
                </a:lnTo>
                <a:lnTo>
                  <a:pt x="412311" y="210175"/>
                </a:lnTo>
                <a:lnTo>
                  <a:pt x="405832" y="216812"/>
                </a:lnTo>
                <a:lnTo>
                  <a:pt x="398508" y="224430"/>
                </a:lnTo>
                <a:lnTo>
                  <a:pt x="391669" y="231540"/>
                </a:lnTo>
                <a:lnTo>
                  <a:pt x="384962" y="239063"/>
                </a:lnTo>
                <a:lnTo>
                  <a:pt x="378381" y="246835"/>
                </a:lnTo>
                <a:lnTo>
                  <a:pt x="371786" y="253791"/>
                </a:lnTo>
                <a:lnTo>
                  <a:pt x="365506" y="260285"/>
                </a:lnTo>
                <a:lnTo>
                  <a:pt x="359661" y="266969"/>
                </a:lnTo>
                <a:lnTo>
                  <a:pt x="353596" y="273948"/>
                </a:lnTo>
                <a:lnTo>
                  <a:pt x="346984" y="280540"/>
                </a:lnTo>
                <a:lnTo>
                  <a:pt x="339915" y="286280"/>
                </a:lnTo>
                <a:lnTo>
                  <a:pt x="332492" y="291124"/>
                </a:lnTo>
                <a:lnTo>
                  <a:pt x="324261" y="294097"/>
                </a:lnTo>
                <a:lnTo>
                  <a:pt x="315215" y="294422"/>
                </a:lnTo>
                <a:lnTo>
                  <a:pt x="306153" y="292024"/>
                </a:lnTo>
                <a:lnTo>
                  <a:pt x="297508" y="288066"/>
                </a:lnTo>
                <a:lnTo>
                  <a:pt x="289250" y="283433"/>
                </a:lnTo>
                <a:lnTo>
                  <a:pt x="281248" y="277915"/>
                </a:lnTo>
                <a:lnTo>
                  <a:pt x="273536" y="271067"/>
                </a:lnTo>
                <a:lnTo>
                  <a:pt x="267263" y="264529"/>
                </a:lnTo>
                <a:lnTo>
                  <a:pt x="261821" y="258694"/>
                </a:lnTo>
                <a:lnTo>
                  <a:pt x="256234" y="253115"/>
                </a:lnTo>
                <a:lnTo>
                  <a:pt x="250241" y="247571"/>
                </a:lnTo>
                <a:lnTo>
                  <a:pt x="244295" y="241991"/>
                </a:lnTo>
                <a:lnTo>
                  <a:pt x="238751" y="236362"/>
                </a:lnTo>
                <a:lnTo>
                  <a:pt x="233603" y="230668"/>
                </a:lnTo>
                <a:lnTo>
                  <a:pt x="228325" y="224692"/>
                </a:lnTo>
                <a:lnTo>
                  <a:pt x="222558" y="218312"/>
                </a:lnTo>
                <a:lnTo>
                  <a:pt x="216301" y="211562"/>
                </a:lnTo>
                <a:lnTo>
                  <a:pt x="209873" y="204523"/>
                </a:lnTo>
                <a:lnTo>
                  <a:pt x="203515" y="197276"/>
                </a:lnTo>
                <a:lnTo>
                  <a:pt x="197269" y="189859"/>
                </a:lnTo>
                <a:lnTo>
                  <a:pt x="190898" y="182093"/>
                </a:lnTo>
                <a:lnTo>
                  <a:pt x="184244" y="173878"/>
                </a:lnTo>
                <a:lnTo>
                  <a:pt x="177307" y="165262"/>
                </a:lnTo>
                <a:lnTo>
                  <a:pt x="170142" y="156339"/>
                </a:lnTo>
                <a:lnTo>
                  <a:pt x="162811" y="147193"/>
                </a:lnTo>
                <a:lnTo>
                  <a:pt x="155361" y="137941"/>
                </a:lnTo>
                <a:lnTo>
                  <a:pt x="147831" y="129083"/>
                </a:lnTo>
                <a:lnTo>
                  <a:pt x="140245" y="120917"/>
                </a:lnTo>
                <a:lnTo>
                  <a:pt x="132623" y="113365"/>
                </a:lnTo>
                <a:lnTo>
                  <a:pt x="124976" y="105837"/>
                </a:lnTo>
                <a:lnTo>
                  <a:pt x="117312" y="97926"/>
                </a:lnTo>
                <a:lnTo>
                  <a:pt x="109637" y="89621"/>
                </a:lnTo>
                <a:lnTo>
                  <a:pt x="101955" y="81444"/>
                </a:lnTo>
                <a:lnTo>
                  <a:pt x="94268" y="73751"/>
                </a:lnTo>
                <a:lnTo>
                  <a:pt x="86601" y="66546"/>
                </a:lnTo>
                <a:lnTo>
                  <a:pt x="79183" y="59509"/>
                </a:lnTo>
                <a:lnTo>
                  <a:pt x="72144" y="52401"/>
                </a:lnTo>
                <a:lnTo>
                  <a:pt x="65435" y="45204"/>
                </a:lnTo>
                <a:lnTo>
                  <a:pt x="58754" y="38381"/>
                </a:lnTo>
                <a:lnTo>
                  <a:pt x="51891" y="32221"/>
                </a:lnTo>
                <a:lnTo>
                  <a:pt x="44815" y="26699"/>
                </a:lnTo>
                <a:lnTo>
                  <a:pt x="37557" y="21682"/>
                </a:lnTo>
                <a:lnTo>
                  <a:pt x="29601" y="16725"/>
                </a:lnTo>
                <a:lnTo>
                  <a:pt x="18206" y="10113"/>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364" name="Gruppieren 361">
            <a:extLst>
              <a:ext uri="{FF2B5EF4-FFF2-40B4-BE49-F238E27FC236}">
                <a16:creationId xmlns:a16="http://schemas.microsoft.com/office/drawing/2014/main" id="{6D994812-AC3D-4552-A521-C16949F046A5}"/>
              </a:ext>
            </a:extLst>
          </p:cNvPr>
          <p:cNvGrpSpPr>
            <a:grpSpLocks/>
          </p:cNvGrpSpPr>
          <p:nvPr/>
        </p:nvGrpSpPr>
        <p:grpSpPr bwMode="auto">
          <a:xfrm>
            <a:off x="3486484" y="1969384"/>
            <a:ext cx="2403448" cy="689350"/>
            <a:chOff x="2713181" y="432954"/>
            <a:chExt cx="2672774" cy="766484"/>
          </a:xfrm>
        </p:grpSpPr>
        <p:sp>
          <p:nvSpPr>
            <p:cNvPr id="365" name="Freihandform 356">
              <a:extLst>
                <a:ext uri="{FF2B5EF4-FFF2-40B4-BE49-F238E27FC236}">
                  <a16:creationId xmlns:a16="http://schemas.microsoft.com/office/drawing/2014/main" id="{8B84B2E6-6B45-416E-A677-B6CD29F1D251}"/>
                </a:ext>
              </a:extLst>
            </p:cNvPr>
            <p:cNvSpPr/>
            <p:nvPr/>
          </p:nvSpPr>
          <p:spPr>
            <a:xfrm>
              <a:off x="5212954" y="986790"/>
              <a:ext cx="28569" cy="17457"/>
            </a:xfrm>
            <a:custGeom>
              <a:avLst/>
              <a:gdLst/>
              <a:ahLst/>
              <a:cxnLst/>
              <a:rect l="0" t="0" r="0" b="0"/>
              <a:pathLst>
                <a:path w="28864" h="17319">
                  <a:moveTo>
                    <a:pt x="0" y="0"/>
                  </a:moveTo>
                  <a:lnTo>
                    <a:pt x="6583" y="3779"/>
                  </a:lnTo>
                  <a:lnTo>
                    <a:pt x="15495" y="9364"/>
                  </a:lnTo>
                  <a:lnTo>
                    <a:pt x="28863" y="173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6" name="Freihandform 357">
              <a:extLst>
                <a:ext uri="{FF2B5EF4-FFF2-40B4-BE49-F238E27FC236}">
                  <a16:creationId xmlns:a16="http://schemas.microsoft.com/office/drawing/2014/main" id="{5CD19410-AF20-4AD6-8B40-E5FDA8915183}"/>
                </a:ext>
              </a:extLst>
            </p:cNvPr>
            <p:cNvSpPr/>
            <p:nvPr/>
          </p:nvSpPr>
          <p:spPr>
            <a:xfrm>
              <a:off x="5252634" y="669405"/>
              <a:ext cx="133321" cy="363406"/>
            </a:xfrm>
            <a:custGeom>
              <a:avLst/>
              <a:gdLst/>
              <a:ahLst/>
              <a:cxnLst/>
              <a:rect l="0" t="0" r="0" b="0"/>
              <a:pathLst>
                <a:path w="132773" h="363683">
                  <a:moveTo>
                    <a:pt x="0" y="363682"/>
                  </a:moveTo>
                  <a:lnTo>
                    <a:pt x="3054" y="356091"/>
                  </a:lnTo>
                  <a:lnTo>
                    <a:pt x="5656" y="347175"/>
                  </a:lnTo>
                  <a:lnTo>
                    <a:pt x="7808" y="338889"/>
                  </a:lnTo>
                  <a:lnTo>
                    <a:pt x="9773" y="330980"/>
                  </a:lnTo>
                  <a:lnTo>
                    <a:pt x="11701" y="323200"/>
                  </a:lnTo>
                  <a:lnTo>
                    <a:pt x="13866" y="315223"/>
                  </a:lnTo>
                  <a:lnTo>
                    <a:pt x="16417" y="306881"/>
                  </a:lnTo>
                  <a:lnTo>
                    <a:pt x="19306" y="298162"/>
                  </a:lnTo>
                  <a:lnTo>
                    <a:pt x="22228" y="288913"/>
                  </a:lnTo>
                  <a:lnTo>
                    <a:pt x="24975" y="279079"/>
                  </a:lnTo>
                  <a:lnTo>
                    <a:pt x="27536" y="268700"/>
                  </a:lnTo>
                  <a:lnTo>
                    <a:pt x="30167" y="257445"/>
                  </a:lnTo>
                  <a:lnTo>
                    <a:pt x="33046" y="245159"/>
                  </a:lnTo>
                  <a:lnTo>
                    <a:pt x="36207" y="232002"/>
                  </a:lnTo>
                  <a:lnTo>
                    <a:pt x="39829" y="218413"/>
                  </a:lnTo>
                  <a:lnTo>
                    <a:pt x="43990" y="204718"/>
                  </a:lnTo>
                  <a:lnTo>
                    <a:pt x="48616" y="191014"/>
                  </a:lnTo>
                  <a:lnTo>
                    <a:pt x="53595" y="177107"/>
                  </a:lnTo>
                  <a:lnTo>
                    <a:pt x="58828" y="162863"/>
                  </a:lnTo>
                  <a:lnTo>
                    <a:pt x="64236" y="148348"/>
                  </a:lnTo>
                  <a:lnTo>
                    <a:pt x="69764" y="134082"/>
                  </a:lnTo>
                  <a:lnTo>
                    <a:pt x="75373" y="120396"/>
                  </a:lnTo>
                  <a:lnTo>
                    <a:pt x="81037" y="107314"/>
                  </a:lnTo>
                  <a:lnTo>
                    <a:pt x="86736" y="94949"/>
                  </a:lnTo>
                  <a:lnTo>
                    <a:pt x="92460" y="83310"/>
                  </a:lnTo>
                  <a:lnTo>
                    <a:pt x="98153" y="72291"/>
                  </a:lnTo>
                  <a:lnTo>
                    <a:pt x="103356" y="61965"/>
                  </a:lnTo>
                  <a:lnTo>
                    <a:pt x="107804" y="52335"/>
                  </a:lnTo>
                  <a:lnTo>
                    <a:pt x="111547" y="43324"/>
                  </a:lnTo>
                  <a:lnTo>
                    <a:pt x="114738" y="35237"/>
                  </a:lnTo>
                  <a:lnTo>
                    <a:pt x="117909" y="27614"/>
                  </a:lnTo>
                  <a:lnTo>
                    <a:pt x="123160" y="17049"/>
                  </a:lnTo>
                  <a:lnTo>
                    <a:pt x="132772"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7" name="Freihandform 358">
              <a:extLst>
                <a:ext uri="{FF2B5EF4-FFF2-40B4-BE49-F238E27FC236}">
                  <a16:creationId xmlns:a16="http://schemas.microsoft.com/office/drawing/2014/main" id="{BBA525CA-951C-4F43-961D-C145C3CFEF2C}"/>
                </a:ext>
              </a:extLst>
            </p:cNvPr>
            <p:cNvSpPr/>
            <p:nvPr/>
          </p:nvSpPr>
          <p:spPr>
            <a:xfrm>
              <a:off x="4127338" y="432954"/>
              <a:ext cx="23808" cy="214234"/>
            </a:xfrm>
            <a:custGeom>
              <a:avLst/>
              <a:gdLst/>
              <a:ahLst/>
              <a:cxnLst/>
              <a:rect l="0" t="0" r="0" b="0"/>
              <a:pathLst>
                <a:path w="23014" h="213592">
                  <a:moveTo>
                    <a:pt x="23013" y="213591"/>
                  </a:moveTo>
                  <a:lnTo>
                    <a:pt x="17319" y="204728"/>
                  </a:lnTo>
                  <a:lnTo>
                    <a:pt x="12531" y="195959"/>
                  </a:lnTo>
                  <a:lnTo>
                    <a:pt x="8263" y="185871"/>
                  </a:lnTo>
                  <a:lnTo>
                    <a:pt x="5199" y="176278"/>
                  </a:lnTo>
                  <a:lnTo>
                    <a:pt x="3296" y="167496"/>
                  </a:lnTo>
                  <a:lnTo>
                    <a:pt x="2110" y="158844"/>
                  </a:lnTo>
                  <a:lnTo>
                    <a:pt x="1356" y="150040"/>
                  </a:lnTo>
                  <a:lnTo>
                    <a:pt x="868" y="141033"/>
                  </a:lnTo>
                  <a:lnTo>
                    <a:pt x="549" y="131800"/>
                  </a:lnTo>
                  <a:lnTo>
                    <a:pt x="338" y="121933"/>
                  </a:lnTo>
                  <a:lnTo>
                    <a:pt x="199" y="111206"/>
                  </a:lnTo>
                  <a:lnTo>
                    <a:pt x="106" y="99728"/>
                  </a:lnTo>
                  <a:lnTo>
                    <a:pt x="44" y="87898"/>
                  </a:lnTo>
                  <a:lnTo>
                    <a:pt x="3" y="76016"/>
                  </a:lnTo>
                  <a:lnTo>
                    <a:pt x="0" y="64210"/>
                  </a:lnTo>
                  <a:lnTo>
                    <a:pt x="255" y="52725"/>
                  </a:lnTo>
                  <a:lnTo>
                    <a:pt x="998" y="40924"/>
                  </a:lnTo>
                  <a:lnTo>
                    <a:pt x="2601" y="24857"/>
                  </a:lnTo>
                  <a:lnTo>
                    <a:pt x="5694"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8" name="Freihandform 359">
              <a:extLst>
                <a:ext uri="{FF2B5EF4-FFF2-40B4-BE49-F238E27FC236}">
                  <a16:creationId xmlns:a16="http://schemas.microsoft.com/office/drawing/2014/main" id="{92C1EB40-AFD6-45A6-B801-76FB50DD889B}"/>
                </a:ext>
              </a:extLst>
            </p:cNvPr>
            <p:cNvSpPr/>
            <p:nvPr/>
          </p:nvSpPr>
          <p:spPr>
            <a:xfrm>
              <a:off x="2713181" y="964573"/>
              <a:ext cx="260294" cy="234865"/>
            </a:xfrm>
            <a:custGeom>
              <a:avLst/>
              <a:gdLst/>
              <a:ahLst/>
              <a:cxnLst/>
              <a:rect l="0" t="0" r="0" b="0"/>
              <a:pathLst>
                <a:path w="259774" h="235393">
                  <a:moveTo>
                    <a:pt x="259773" y="219364"/>
                  </a:moveTo>
                  <a:lnTo>
                    <a:pt x="255526" y="225034"/>
                  </a:lnTo>
                  <a:lnTo>
                    <a:pt x="248111" y="229498"/>
                  </a:lnTo>
                  <a:lnTo>
                    <a:pt x="238262" y="232633"/>
                  </a:lnTo>
                  <a:lnTo>
                    <a:pt x="228924" y="234439"/>
                  </a:lnTo>
                  <a:lnTo>
                    <a:pt x="219003" y="235392"/>
                  </a:lnTo>
                  <a:lnTo>
                    <a:pt x="208645" y="235269"/>
                  </a:lnTo>
                  <a:lnTo>
                    <a:pt x="198606" y="234152"/>
                  </a:lnTo>
                  <a:lnTo>
                    <a:pt x="188438" y="232784"/>
                  </a:lnTo>
                  <a:lnTo>
                    <a:pt x="177847" y="230459"/>
                  </a:lnTo>
                  <a:lnTo>
                    <a:pt x="167168" y="226736"/>
                  </a:lnTo>
                  <a:lnTo>
                    <a:pt x="157071" y="222351"/>
                  </a:lnTo>
                  <a:lnTo>
                    <a:pt x="147139" y="217291"/>
                  </a:lnTo>
                  <a:lnTo>
                    <a:pt x="136783" y="211242"/>
                  </a:lnTo>
                  <a:lnTo>
                    <a:pt x="127639" y="205431"/>
                  </a:lnTo>
                  <a:lnTo>
                    <a:pt x="119780" y="200051"/>
                  </a:lnTo>
                  <a:lnTo>
                    <a:pt x="112867" y="194506"/>
                  </a:lnTo>
                  <a:lnTo>
                    <a:pt x="106796" y="188506"/>
                  </a:lnTo>
                  <a:lnTo>
                    <a:pt x="101345" y="182022"/>
                  </a:lnTo>
                  <a:lnTo>
                    <a:pt x="95883" y="174918"/>
                  </a:lnTo>
                  <a:lnTo>
                    <a:pt x="90001" y="167160"/>
                  </a:lnTo>
                  <a:lnTo>
                    <a:pt x="83671" y="158832"/>
                  </a:lnTo>
                  <a:lnTo>
                    <a:pt x="77194" y="149845"/>
                  </a:lnTo>
                  <a:lnTo>
                    <a:pt x="70805" y="140185"/>
                  </a:lnTo>
                  <a:lnTo>
                    <a:pt x="64514" y="129898"/>
                  </a:lnTo>
                  <a:lnTo>
                    <a:pt x="57856" y="118448"/>
                  </a:lnTo>
                  <a:lnTo>
                    <a:pt x="50537" y="105558"/>
                  </a:lnTo>
                  <a:lnTo>
                    <a:pt x="42632" y="91425"/>
                  </a:lnTo>
                  <a:lnTo>
                    <a:pt x="34723" y="76572"/>
                  </a:lnTo>
                  <a:lnTo>
                    <a:pt x="26721" y="60263"/>
                  </a:lnTo>
                  <a:lnTo>
                    <a:pt x="16106" y="37010"/>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9" name="Freihandform 360">
              <a:extLst>
                <a:ext uri="{FF2B5EF4-FFF2-40B4-BE49-F238E27FC236}">
                  <a16:creationId xmlns:a16="http://schemas.microsoft.com/office/drawing/2014/main" id="{A8FA2E1E-D8AC-4748-9D34-630C95884C1C}"/>
                </a:ext>
              </a:extLst>
            </p:cNvPr>
            <p:cNvSpPr/>
            <p:nvPr/>
          </p:nvSpPr>
          <p:spPr>
            <a:xfrm>
              <a:off x="2748098" y="842381"/>
              <a:ext cx="34917" cy="196779"/>
            </a:xfrm>
            <a:custGeom>
              <a:avLst/>
              <a:gdLst/>
              <a:ahLst/>
              <a:cxnLst/>
              <a:rect l="0" t="0" r="0" b="0"/>
              <a:pathLst>
                <a:path w="34637" h="196274">
                  <a:moveTo>
                    <a:pt x="0" y="196273"/>
                  </a:moveTo>
                  <a:lnTo>
                    <a:pt x="5693" y="189478"/>
                  </a:lnTo>
                  <a:lnTo>
                    <a:pt x="10481" y="180932"/>
                  </a:lnTo>
                  <a:lnTo>
                    <a:pt x="14749" y="171337"/>
                  </a:lnTo>
                  <a:lnTo>
                    <a:pt x="17813" y="162508"/>
                  </a:lnTo>
                  <a:lnTo>
                    <a:pt x="19716" y="154380"/>
                  </a:lnTo>
                  <a:lnTo>
                    <a:pt x="20925" y="146194"/>
                  </a:lnTo>
                  <a:lnTo>
                    <a:pt x="21953" y="137463"/>
                  </a:lnTo>
                  <a:lnTo>
                    <a:pt x="23096" y="128040"/>
                  </a:lnTo>
                  <a:lnTo>
                    <a:pt x="24402" y="117960"/>
                  </a:lnTo>
                  <a:lnTo>
                    <a:pt x="25626" y="106915"/>
                  </a:lnTo>
                  <a:lnTo>
                    <a:pt x="26600" y="94773"/>
                  </a:lnTo>
                  <a:lnTo>
                    <a:pt x="27336" y="81713"/>
                  </a:lnTo>
                  <a:lnTo>
                    <a:pt x="28110" y="68190"/>
                  </a:lnTo>
                  <a:lnTo>
                    <a:pt x="29220" y="53530"/>
                  </a:lnTo>
                  <a:lnTo>
                    <a:pt x="31165" y="32808"/>
                  </a:lnTo>
                  <a:lnTo>
                    <a:pt x="34636"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370" name="Freihandform 362">
            <a:extLst>
              <a:ext uri="{FF2B5EF4-FFF2-40B4-BE49-F238E27FC236}">
                <a16:creationId xmlns:a16="http://schemas.microsoft.com/office/drawing/2014/main" id="{DF1C7AD2-B004-4E8B-AC56-0AE614154EFD}"/>
              </a:ext>
            </a:extLst>
          </p:cNvPr>
          <p:cNvSpPr/>
          <p:nvPr/>
        </p:nvSpPr>
        <p:spPr>
          <a:xfrm>
            <a:off x="5712956" y="2735804"/>
            <a:ext cx="165558" cy="37108"/>
          </a:xfrm>
          <a:custGeom>
            <a:avLst/>
            <a:gdLst/>
            <a:ahLst/>
            <a:cxnLst/>
            <a:rect l="0" t="0" r="0" b="0"/>
            <a:pathLst>
              <a:path w="184728" h="40231">
                <a:moveTo>
                  <a:pt x="0" y="29752"/>
                </a:moveTo>
                <a:lnTo>
                  <a:pt x="3121" y="22980"/>
                </a:lnTo>
                <a:lnTo>
                  <a:pt x="6454" y="14759"/>
                </a:lnTo>
                <a:lnTo>
                  <a:pt x="10174" y="6473"/>
                </a:lnTo>
                <a:lnTo>
                  <a:pt x="15967" y="1059"/>
                </a:lnTo>
                <a:lnTo>
                  <a:pt x="24026" y="0"/>
                </a:lnTo>
                <a:lnTo>
                  <a:pt x="32173" y="2520"/>
                </a:lnTo>
                <a:lnTo>
                  <a:pt x="40366" y="6748"/>
                </a:lnTo>
                <a:lnTo>
                  <a:pt x="49431" y="11590"/>
                </a:lnTo>
                <a:lnTo>
                  <a:pt x="59242" y="17038"/>
                </a:lnTo>
                <a:lnTo>
                  <a:pt x="67657" y="21951"/>
                </a:lnTo>
                <a:lnTo>
                  <a:pt x="74540" y="26151"/>
                </a:lnTo>
                <a:lnTo>
                  <a:pt x="80788" y="30000"/>
                </a:lnTo>
                <a:lnTo>
                  <a:pt x="87509" y="33255"/>
                </a:lnTo>
                <a:lnTo>
                  <a:pt x="95276" y="35730"/>
                </a:lnTo>
                <a:lnTo>
                  <a:pt x="104051" y="37504"/>
                </a:lnTo>
                <a:lnTo>
                  <a:pt x="113402" y="38736"/>
                </a:lnTo>
                <a:lnTo>
                  <a:pt x="122975" y="39577"/>
                </a:lnTo>
                <a:lnTo>
                  <a:pt x="132595" y="40122"/>
                </a:lnTo>
                <a:lnTo>
                  <a:pt x="141979" y="40230"/>
                </a:lnTo>
                <a:lnTo>
                  <a:pt x="151592" y="39737"/>
                </a:lnTo>
                <a:lnTo>
                  <a:pt x="164625" y="38366"/>
                </a:lnTo>
                <a:lnTo>
                  <a:pt x="184727" y="3552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7" name="Gruppieren 6">
            <a:extLst>
              <a:ext uri="{FF2B5EF4-FFF2-40B4-BE49-F238E27FC236}">
                <a16:creationId xmlns:a16="http://schemas.microsoft.com/office/drawing/2014/main" id="{D3BE854A-2AF4-47BA-B347-33F1A9024F2D}"/>
              </a:ext>
            </a:extLst>
          </p:cNvPr>
          <p:cNvGrpSpPr/>
          <p:nvPr/>
        </p:nvGrpSpPr>
        <p:grpSpPr>
          <a:xfrm>
            <a:off x="3993149" y="1886605"/>
            <a:ext cx="2607542" cy="2728856"/>
            <a:chOff x="3993149" y="1886605"/>
            <a:chExt cx="2607542" cy="2728856"/>
          </a:xfrm>
        </p:grpSpPr>
        <p:grpSp>
          <p:nvGrpSpPr>
            <p:cNvPr id="185" name="Gruppieren 167">
              <a:extLst>
                <a:ext uri="{FF2B5EF4-FFF2-40B4-BE49-F238E27FC236}">
                  <a16:creationId xmlns:a16="http://schemas.microsoft.com/office/drawing/2014/main" id="{D80FFF04-7E25-425A-9271-35D1AAD08288}"/>
                </a:ext>
              </a:extLst>
            </p:cNvPr>
            <p:cNvGrpSpPr>
              <a:grpSpLocks/>
            </p:cNvGrpSpPr>
            <p:nvPr/>
          </p:nvGrpSpPr>
          <p:grpSpPr bwMode="auto">
            <a:xfrm>
              <a:off x="6191077" y="2082135"/>
              <a:ext cx="184113" cy="679360"/>
              <a:chOff x="5720773" y="559280"/>
              <a:chExt cx="205440" cy="754866"/>
            </a:xfrm>
          </p:grpSpPr>
          <p:sp>
            <p:nvSpPr>
              <p:cNvPr id="186" name="Freihandform 160">
                <a:extLst>
                  <a:ext uri="{FF2B5EF4-FFF2-40B4-BE49-F238E27FC236}">
                    <a16:creationId xmlns:a16="http://schemas.microsoft.com/office/drawing/2014/main" id="{67E57C8E-1437-4A7D-9AE3-D7333B83626E}"/>
                  </a:ext>
                </a:extLst>
              </p:cNvPr>
              <p:cNvSpPr/>
              <p:nvPr/>
            </p:nvSpPr>
            <p:spPr>
              <a:xfrm>
                <a:off x="5743069" y="629058"/>
                <a:ext cx="28666" cy="212504"/>
              </a:xfrm>
              <a:custGeom>
                <a:avLst/>
                <a:gdLst/>
                <a:ahLst/>
                <a:cxnLst/>
                <a:rect l="0" t="0" r="0" b="0"/>
                <a:pathLst>
                  <a:path w="27262" h="211776">
                    <a:moveTo>
                      <a:pt x="0" y="0"/>
                    </a:moveTo>
                    <a:lnTo>
                      <a:pt x="5235" y="321"/>
                    </a:lnTo>
                    <a:lnTo>
                      <a:pt x="8101" y="6700"/>
                    </a:lnTo>
                    <a:lnTo>
                      <a:pt x="9667" y="15350"/>
                    </a:lnTo>
                    <a:lnTo>
                      <a:pt x="10780" y="25219"/>
                    </a:lnTo>
                    <a:lnTo>
                      <a:pt x="12107" y="35875"/>
                    </a:lnTo>
                    <a:lnTo>
                      <a:pt x="13573" y="46404"/>
                    </a:lnTo>
                    <a:lnTo>
                      <a:pt x="14756" y="55714"/>
                    </a:lnTo>
                    <a:lnTo>
                      <a:pt x="15596" y="63960"/>
                    </a:lnTo>
                    <a:lnTo>
                      <a:pt x="16169" y="71465"/>
                    </a:lnTo>
                    <a:lnTo>
                      <a:pt x="16664" y="79283"/>
                    </a:lnTo>
                    <a:lnTo>
                      <a:pt x="17494" y="88569"/>
                    </a:lnTo>
                    <a:lnTo>
                      <a:pt x="18811" y="98999"/>
                    </a:lnTo>
                    <a:lnTo>
                      <a:pt x="20184" y="110042"/>
                    </a:lnTo>
                    <a:lnTo>
                      <a:pt x="21275" y="121353"/>
                    </a:lnTo>
                    <a:lnTo>
                      <a:pt x="22012" y="132066"/>
                    </a:lnTo>
                    <a:lnTo>
                      <a:pt x="22459" y="141299"/>
                    </a:lnTo>
                    <a:lnTo>
                      <a:pt x="22720" y="149463"/>
                    </a:lnTo>
                    <a:lnTo>
                      <a:pt x="22964" y="157023"/>
                    </a:lnTo>
                    <a:lnTo>
                      <a:pt x="23410" y="164168"/>
                    </a:lnTo>
                    <a:lnTo>
                      <a:pt x="24276" y="171807"/>
                    </a:lnTo>
                    <a:lnTo>
                      <a:pt x="25503" y="181000"/>
                    </a:lnTo>
                    <a:lnTo>
                      <a:pt x="26633" y="191009"/>
                    </a:lnTo>
                    <a:lnTo>
                      <a:pt x="27261" y="201469"/>
                    </a:lnTo>
                    <a:lnTo>
                      <a:pt x="26794" y="21177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7" name="Freihandform 161">
                <a:extLst>
                  <a:ext uri="{FF2B5EF4-FFF2-40B4-BE49-F238E27FC236}">
                    <a16:creationId xmlns:a16="http://schemas.microsoft.com/office/drawing/2014/main" id="{A28E400E-3907-488C-AF41-DE56C1895F98}"/>
                  </a:ext>
                </a:extLst>
              </p:cNvPr>
              <p:cNvSpPr/>
              <p:nvPr/>
            </p:nvSpPr>
            <p:spPr>
              <a:xfrm>
                <a:off x="5720773" y="559280"/>
                <a:ext cx="205440" cy="133212"/>
              </a:xfrm>
              <a:custGeom>
                <a:avLst/>
                <a:gdLst/>
                <a:ahLst/>
                <a:cxnLst/>
                <a:rect l="0" t="0" r="0" b="0"/>
                <a:pathLst>
                  <a:path w="205440" h="133448">
                    <a:moveTo>
                      <a:pt x="0" y="58402"/>
                    </a:moveTo>
                    <a:lnTo>
                      <a:pt x="3740" y="49656"/>
                    </a:lnTo>
                    <a:lnTo>
                      <a:pt x="9105" y="42101"/>
                    </a:lnTo>
                    <a:lnTo>
                      <a:pt x="15394" y="35608"/>
                    </a:lnTo>
                    <a:lnTo>
                      <a:pt x="22250" y="30030"/>
                    </a:lnTo>
                    <a:lnTo>
                      <a:pt x="29466" y="25126"/>
                    </a:lnTo>
                    <a:lnTo>
                      <a:pt x="37142" y="20666"/>
                    </a:lnTo>
                    <a:lnTo>
                      <a:pt x="45642" y="16573"/>
                    </a:lnTo>
                    <a:lnTo>
                      <a:pt x="55070" y="13083"/>
                    </a:lnTo>
                    <a:lnTo>
                      <a:pt x="65030" y="10259"/>
                    </a:lnTo>
                    <a:lnTo>
                      <a:pt x="74926" y="7608"/>
                    </a:lnTo>
                    <a:lnTo>
                      <a:pt x="84753" y="4765"/>
                    </a:lnTo>
                    <a:lnTo>
                      <a:pt x="94870" y="2108"/>
                    </a:lnTo>
                    <a:lnTo>
                      <a:pt x="105409" y="501"/>
                    </a:lnTo>
                    <a:lnTo>
                      <a:pt x="116313" y="0"/>
                    </a:lnTo>
                    <a:lnTo>
                      <a:pt x="127474" y="284"/>
                    </a:lnTo>
                    <a:lnTo>
                      <a:pt x="138702" y="1417"/>
                    </a:lnTo>
                    <a:lnTo>
                      <a:pt x="149572" y="3405"/>
                    </a:lnTo>
                    <a:lnTo>
                      <a:pt x="159672" y="6086"/>
                    </a:lnTo>
                    <a:lnTo>
                      <a:pt x="168876" y="9340"/>
                    </a:lnTo>
                    <a:lnTo>
                      <a:pt x="177010" y="13346"/>
                    </a:lnTo>
                    <a:lnTo>
                      <a:pt x="183908" y="18354"/>
                    </a:lnTo>
                    <a:lnTo>
                      <a:pt x="189726" y="24290"/>
                    </a:lnTo>
                    <a:lnTo>
                      <a:pt x="194756" y="30921"/>
                    </a:lnTo>
                    <a:lnTo>
                      <a:pt x="199037" y="38248"/>
                    </a:lnTo>
                    <a:lnTo>
                      <a:pt x="202314" y="46551"/>
                    </a:lnTo>
                    <a:lnTo>
                      <a:pt x="204539" y="55863"/>
                    </a:lnTo>
                    <a:lnTo>
                      <a:pt x="205439" y="65511"/>
                    </a:lnTo>
                    <a:lnTo>
                      <a:pt x="204462" y="74422"/>
                    </a:lnTo>
                    <a:lnTo>
                      <a:pt x="201843" y="82406"/>
                    </a:lnTo>
                    <a:lnTo>
                      <a:pt x="198118" y="89705"/>
                    </a:lnTo>
                    <a:lnTo>
                      <a:pt x="193358" y="96209"/>
                    </a:lnTo>
                    <a:lnTo>
                      <a:pt x="187639" y="101886"/>
                    </a:lnTo>
                    <a:lnTo>
                      <a:pt x="181173" y="106889"/>
                    </a:lnTo>
                    <a:lnTo>
                      <a:pt x="174103" y="111424"/>
                    </a:lnTo>
                    <a:lnTo>
                      <a:pt x="166265" y="115657"/>
                    </a:lnTo>
                    <a:lnTo>
                      <a:pt x="157417" y="119470"/>
                    </a:lnTo>
                    <a:lnTo>
                      <a:pt x="147637" y="122482"/>
                    </a:lnTo>
                    <a:lnTo>
                      <a:pt x="137167" y="124580"/>
                    </a:lnTo>
                    <a:lnTo>
                      <a:pt x="126245" y="126156"/>
                    </a:lnTo>
                    <a:lnTo>
                      <a:pt x="115049" y="127799"/>
                    </a:lnTo>
                    <a:lnTo>
                      <a:pt x="103694" y="129515"/>
                    </a:lnTo>
                    <a:lnTo>
                      <a:pt x="92251" y="130942"/>
                    </a:lnTo>
                    <a:lnTo>
                      <a:pt x="80714" y="131948"/>
                    </a:lnTo>
                    <a:lnTo>
                      <a:pt x="68527" y="132692"/>
                    </a:lnTo>
                    <a:lnTo>
                      <a:pt x="54068" y="133183"/>
                    </a:lnTo>
                    <a:lnTo>
                      <a:pt x="34636" y="133447"/>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8" name="Freihandform 162">
                <a:extLst>
                  <a:ext uri="{FF2B5EF4-FFF2-40B4-BE49-F238E27FC236}">
                    <a16:creationId xmlns:a16="http://schemas.microsoft.com/office/drawing/2014/main" id="{46AFABE5-3CB0-4D4F-B9F5-C5377915ED94}"/>
                  </a:ext>
                </a:extLst>
              </p:cNvPr>
              <p:cNvSpPr/>
              <p:nvPr/>
            </p:nvSpPr>
            <p:spPr>
              <a:xfrm>
                <a:off x="5749439" y="900239"/>
                <a:ext cx="17519" cy="172857"/>
              </a:xfrm>
              <a:custGeom>
                <a:avLst/>
                <a:gdLst/>
                <a:ahLst/>
                <a:cxnLst/>
                <a:rect l="0" t="0" r="0" b="0"/>
                <a:pathLst>
                  <a:path w="17320" h="173183">
                    <a:moveTo>
                      <a:pt x="0" y="0"/>
                    </a:moveTo>
                    <a:lnTo>
                      <a:pt x="3048" y="6831"/>
                    </a:lnTo>
                    <a:lnTo>
                      <a:pt x="5323" y="15020"/>
                    </a:lnTo>
                    <a:lnTo>
                      <a:pt x="6320" y="23703"/>
                    </a:lnTo>
                    <a:lnTo>
                      <a:pt x="6590" y="32853"/>
                    </a:lnTo>
                    <a:lnTo>
                      <a:pt x="6998" y="42226"/>
                    </a:lnTo>
                    <a:lnTo>
                      <a:pt x="7936" y="51601"/>
                    </a:lnTo>
                    <a:lnTo>
                      <a:pt x="9039" y="61267"/>
                    </a:lnTo>
                    <a:lnTo>
                      <a:pt x="9952" y="71425"/>
                    </a:lnTo>
                    <a:lnTo>
                      <a:pt x="10343" y="81816"/>
                    </a:lnTo>
                    <a:lnTo>
                      <a:pt x="9895" y="91957"/>
                    </a:lnTo>
                    <a:lnTo>
                      <a:pt x="8871" y="101919"/>
                    </a:lnTo>
                    <a:lnTo>
                      <a:pt x="7830" y="112108"/>
                    </a:lnTo>
                    <a:lnTo>
                      <a:pt x="7035" y="122686"/>
                    </a:lnTo>
                    <a:lnTo>
                      <a:pt x="6515" y="133604"/>
                    </a:lnTo>
                    <a:lnTo>
                      <a:pt x="6473" y="144521"/>
                    </a:lnTo>
                    <a:lnTo>
                      <a:pt x="7344" y="155060"/>
                    </a:lnTo>
                    <a:lnTo>
                      <a:pt x="10327" y="164808"/>
                    </a:lnTo>
                    <a:lnTo>
                      <a:pt x="17319" y="173182"/>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89" name="Freihandform 163">
                <a:extLst>
                  <a:ext uri="{FF2B5EF4-FFF2-40B4-BE49-F238E27FC236}">
                    <a16:creationId xmlns:a16="http://schemas.microsoft.com/office/drawing/2014/main" id="{79BAEB62-6924-4901-B985-1993F9A52D32}"/>
                  </a:ext>
                </a:extLst>
              </p:cNvPr>
              <p:cNvSpPr/>
              <p:nvPr/>
            </p:nvSpPr>
            <p:spPr>
              <a:xfrm>
                <a:off x="5760587" y="862178"/>
                <a:ext cx="156070" cy="223605"/>
              </a:xfrm>
              <a:custGeom>
                <a:avLst/>
                <a:gdLst/>
                <a:ahLst/>
                <a:cxnLst/>
                <a:rect l="0" t="0" r="0" b="0"/>
                <a:pathLst>
                  <a:path w="156707" h="223826">
                    <a:moveTo>
                      <a:pt x="23934" y="44870"/>
                    </a:moveTo>
                    <a:lnTo>
                      <a:pt x="17669" y="41738"/>
                    </a:lnTo>
                    <a:lnTo>
                      <a:pt x="10955" y="38351"/>
                    </a:lnTo>
                    <a:lnTo>
                      <a:pt x="4667" y="34097"/>
                    </a:lnTo>
                    <a:lnTo>
                      <a:pt x="662" y="28669"/>
                    </a:lnTo>
                    <a:lnTo>
                      <a:pt x="0" y="23038"/>
                    </a:lnTo>
                    <a:lnTo>
                      <a:pt x="2347" y="17367"/>
                    </a:lnTo>
                    <a:lnTo>
                      <a:pt x="7306" y="11806"/>
                    </a:lnTo>
                    <a:lnTo>
                      <a:pt x="14088" y="7241"/>
                    </a:lnTo>
                    <a:lnTo>
                      <a:pt x="21945" y="4053"/>
                    </a:lnTo>
                    <a:lnTo>
                      <a:pt x="31381" y="1918"/>
                    </a:lnTo>
                    <a:lnTo>
                      <a:pt x="41926" y="565"/>
                    </a:lnTo>
                    <a:lnTo>
                      <a:pt x="52795" y="0"/>
                    </a:lnTo>
                    <a:lnTo>
                      <a:pt x="63218" y="579"/>
                    </a:lnTo>
                    <a:lnTo>
                      <a:pt x="72875" y="2686"/>
                    </a:lnTo>
                    <a:lnTo>
                      <a:pt x="81588" y="6478"/>
                    </a:lnTo>
                    <a:lnTo>
                      <a:pt x="88997" y="11783"/>
                    </a:lnTo>
                    <a:lnTo>
                      <a:pt x="94754" y="18534"/>
                    </a:lnTo>
                    <a:lnTo>
                      <a:pt x="98507" y="26501"/>
                    </a:lnTo>
                    <a:lnTo>
                      <a:pt x="100002" y="34975"/>
                    </a:lnTo>
                    <a:lnTo>
                      <a:pt x="99151" y="43433"/>
                    </a:lnTo>
                    <a:lnTo>
                      <a:pt x="96086" y="51693"/>
                    </a:lnTo>
                    <a:lnTo>
                      <a:pt x="91187" y="59658"/>
                    </a:lnTo>
                    <a:lnTo>
                      <a:pt x="84650" y="67023"/>
                    </a:lnTo>
                    <a:lnTo>
                      <a:pt x="76552" y="73470"/>
                    </a:lnTo>
                    <a:lnTo>
                      <a:pt x="67287" y="79032"/>
                    </a:lnTo>
                    <a:lnTo>
                      <a:pt x="57590" y="83922"/>
                    </a:lnTo>
                    <a:lnTo>
                      <a:pt x="47913" y="88127"/>
                    </a:lnTo>
                    <a:lnTo>
                      <a:pt x="38033" y="91364"/>
                    </a:lnTo>
                    <a:lnTo>
                      <a:pt x="27786" y="93612"/>
                    </a:lnTo>
                    <a:lnTo>
                      <a:pt x="19132" y="96174"/>
                    </a:lnTo>
                    <a:lnTo>
                      <a:pt x="15073" y="100447"/>
                    </a:lnTo>
                    <a:lnTo>
                      <a:pt x="15531" y="105927"/>
                    </a:lnTo>
                    <a:lnTo>
                      <a:pt x="19102" y="111975"/>
                    </a:lnTo>
                    <a:lnTo>
                      <a:pt x="24539" y="117972"/>
                    </a:lnTo>
                    <a:lnTo>
                      <a:pt x="31026" y="123905"/>
                    </a:lnTo>
                    <a:lnTo>
                      <a:pt x="38085" y="129895"/>
                    </a:lnTo>
                    <a:lnTo>
                      <a:pt x="45451" y="135616"/>
                    </a:lnTo>
                    <a:lnTo>
                      <a:pt x="52976" y="140851"/>
                    </a:lnTo>
                    <a:lnTo>
                      <a:pt x="60583" y="145858"/>
                    </a:lnTo>
                    <a:lnTo>
                      <a:pt x="68134" y="151211"/>
                    </a:lnTo>
                    <a:lnTo>
                      <a:pt x="75261" y="157192"/>
                    </a:lnTo>
                    <a:lnTo>
                      <a:pt x="81821" y="163525"/>
                    </a:lnTo>
                    <a:lnTo>
                      <a:pt x="88260" y="169693"/>
                    </a:lnTo>
                    <a:lnTo>
                      <a:pt x="94935" y="175729"/>
                    </a:lnTo>
                    <a:lnTo>
                      <a:pt x="101927" y="181780"/>
                    </a:lnTo>
                    <a:lnTo>
                      <a:pt x="109182" y="187634"/>
                    </a:lnTo>
                    <a:lnTo>
                      <a:pt x="116619" y="193428"/>
                    </a:lnTo>
                    <a:lnTo>
                      <a:pt x="124168" y="199317"/>
                    </a:lnTo>
                    <a:lnTo>
                      <a:pt x="131791" y="204990"/>
                    </a:lnTo>
                    <a:lnTo>
                      <a:pt x="139548" y="210577"/>
                    </a:lnTo>
                    <a:lnTo>
                      <a:pt x="147705" y="216564"/>
                    </a:lnTo>
                    <a:lnTo>
                      <a:pt x="156706" y="22382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0" name="Freihandform 164">
                <a:extLst>
                  <a:ext uri="{FF2B5EF4-FFF2-40B4-BE49-F238E27FC236}">
                    <a16:creationId xmlns:a16="http://schemas.microsoft.com/office/drawing/2014/main" id="{E9863F2F-6D77-4B6C-9A86-1827DA6DD226}"/>
                  </a:ext>
                </a:extLst>
              </p:cNvPr>
              <p:cNvSpPr/>
              <p:nvPr/>
            </p:nvSpPr>
            <p:spPr>
              <a:xfrm>
                <a:off x="5758994" y="1142874"/>
                <a:ext cx="60517" cy="171272"/>
              </a:xfrm>
              <a:custGeom>
                <a:avLst/>
                <a:gdLst/>
                <a:ahLst/>
                <a:cxnLst/>
                <a:rect l="0" t="0" r="0" b="0"/>
                <a:pathLst>
                  <a:path w="59653" h="171146">
                    <a:moveTo>
                      <a:pt x="59652" y="0"/>
                    </a:moveTo>
                    <a:lnTo>
                      <a:pt x="59044" y="9354"/>
                    </a:lnTo>
                    <a:lnTo>
                      <a:pt x="57046" y="18920"/>
                    </a:lnTo>
                    <a:lnTo>
                      <a:pt x="54311" y="28634"/>
                    </a:lnTo>
                    <a:lnTo>
                      <a:pt x="51386" y="38305"/>
                    </a:lnTo>
                    <a:lnTo>
                      <a:pt x="48507" y="47577"/>
                    </a:lnTo>
                    <a:lnTo>
                      <a:pt x="45345" y="57010"/>
                    </a:lnTo>
                    <a:lnTo>
                      <a:pt x="41894" y="66280"/>
                    </a:lnTo>
                    <a:lnTo>
                      <a:pt x="38259" y="75148"/>
                    </a:lnTo>
                    <a:lnTo>
                      <a:pt x="34522" y="83811"/>
                    </a:lnTo>
                    <a:lnTo>
                      <a:pt x="30738" y="93051"/>
                    </a:lnTo>
                    <a:lnTo>
                      <a:pt x="27198" y="102633"/>
                    </a:lnTo>
                    <a:lnTo>
                      <a:pt x="24233" y="111212"/>
                    </a:lnTo>
                    <a:lnTo>
                      <a:pt x="21463" y="119467"/>
                    </a:lnTo>
                    <a:lnTo>
                      <a:pt x="18370" y="128383"/>
                    </a:lnTo>
                    <a:lnTo>
                      <a:pt x="14948" y="137466"/>
                    </a:lnTo>
                    <a:lnTo>
                      <a:pt x="11323" y="146286"/>
                    </a:lnTo>
                    <a:lnTo>
                      <a:pt x="7612" y="154859"/>
                    </a:lnTo>
                    <a:lnTo>
                      <a:pt x="3831" y="163152"/>
                    </a:lnTo>
                    <a:lnTo>
                      <a:pt x="0" y="17114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1" name="Freihandform 165">
                <a:extLst>
                  <a:ext uri="{FF2B5EF4-FFF2-40B4-BE49-F238E27FC236}">
                    <a16:creationId xmlns:a16="http://schemas.microsoft.com/office/drawing/2014/main" id="{C8C25782-D6A8-4EA6-9338-21650CEAAC8E}"/>
                  </a:ext>
                </a:extLst>
              </p:cNvPr>
              <p:cNvSpPr/>
              <p:nvPr/>
            </p:nvSpPr>
            <p:spPr>
              <a:xfrm>
                <a:off x="5830660" y="1123844"/>
                <a:ext cx="85998" cy="180787"/>
              </a:xfrm>
              <a:custGeom>
                <a:avLst/>
                <a:gdLst/>
                <a:ahLst/>
                <a:cxnLst/>
                <a:rect l="0" t="0" r="0" b="0"/>
                <a:pathLst>
                  <a:path w="86792" h="181221">
                    <a:moveTo>
                      <a:pt x="201" y="2266"/>
                    </a:moveTo>
                    <a:lnTo>
                      <a:pt x="0" y="0"/>
                    </a:lnTo>
                    <a:lnTo>
                      <a:pt x="3320" y="4964"/>
                    </a:lnTo>
                    <a:lnTo>
                      <a:pt x="6442" y="12726"/>
                    </a:lnTo>
                    <a:lnTo>
                      <a:pt x="9159" y="21594"/>
                    </a:lnTo>
                    <a:lnTo>
                      <a:pt x="11920" y="30551"/>
                    </a:lnTo>
                    <a:lnTo>
                      <a:pt x="14952" y="39217"/>
                    </a:lnTo>
                    <a:lnTo>
                      <a:pt x="18270" y="47562"/>
                    </a:lnTo>
                    <a:lnTo>
                      <a:pt x="22041" y="55901"/>
                    </a:lnTo>
                    <a:lnTo>
                      <a:pt x="26554" y="64679"/>
                    </a:lnTo>
                    <a:lnTo>
                      <a:pt x="31563" y="73768"/>
                    </a:lnTo>
                    <a:lnTo>
                      <a:pt x="36531" y="82714"/>
                    </a:lnTo>
                    <a:lnTo>
                      <a:pt x="41219" y="91419"/>
                    </a:lnTo>
                    <a:lnTo>
                      <a:pt x="45620" y="100250"/>
                    </a:lnTo>
                    <a:lnTo>
                      <a:pt x="49803" y="109427"/>
                    </a:lnTo>
                    <a:lnTo>
                      <a:pt x="53845" y="118580"/>
                    </a:lnTo>
                    <a:lnTo>
                      <a:pt x="57802" y="127409"/>
                    </a:lnTo>
                    <a:lnTo>
                      <a:pt x="61710" y="135871"/>
                    </a:lnTo>
                    <a:lnTo>
                      <a:pt x="65590" y="144042"/>
                    </a:lnTo>
                    <a:lnTo>
                      <a:pt x="69462" y="152017"/>
                    </a:lnTo>
                    <a:lnTo>
                      <a:pt x="73562" y="159863"/>
                    </a:lnTo>
                    <a:lnTo>
                      <a:pt x="77945" y="167550"/>
                    </a:lnTo>
                    <a:lnTo>
                      <a:pt x="82467" y="174816"/>
                    </a:lnTo>
                    <a:lnTo>
                      <a:pt x="86791" y="18122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2" name="Freihandform 166">
                <a:extLst>
                  <a:ext uri="{FF2B5EF4-FFF2-40B4-BE49-F238E27FC236}">
                    <a16:creationId xmlns:a16="http://schemas.microsoft.com/office/drawing/2014/main" id="{49AA2A0E-954A-424F-9396-AA5364689E85}"/>
                  </a:ext>
                </a:extLst>
              </p:cNvPr>
              <p:cNvSpPr/>
              <p:nvPr/>
            </p:nvSpPr>
            <p:spPr>
              <a:xfrm>
                <a:off x="5795624" y="1239611"/>
                <a:ext cx="92368" cy="7929"/>
              </a:xfrm>
              <a:custGeom>
                <a:avLst/>
                <a:gdLst/>
                <a:ahLst/>
                <a:cxnLst/>
                <a:rect l="0" t="0" r="0" b="0"/>
                <a:pathLst>
                  <a:path w="92365" h="7731">
                    <a:moveTo>
                      <a:pt x="0" y="1957"/>
                    </a:moveTo>
                    <a:lnTo>
                      <a:pt x="6306" y="0"/>
                    </a:lnTo>
                    <a:lnTo>
                      <a:pt x="13584" y="85"/>
                    </a:lnTo>
                    <a:lnTo>
                      <a:pt x="21827" y="872"/>
                    </a:lnTo>
                    <a:lnTo>
                      <a:pt x="30527" y="2220"/>
                    </a:lnTo>
                    <a:lnTo>
                      <a:pt x="39594" y="3832"/>
                    </a:lnTo>
                    <a:lnTo>
                      <a:pt x="49300" y="5228"/>
                    </a:lnTo>
                    <a:lnTo>
                      <a:pt x="60068" y="6362"/>
                    </a:lnTo>
                    <a:lnTo>
                      <a:pt x="73528" y="7200"/>
                    </a:lnTo>
                    <a:lnTo>
                      <a:pt x="92364" y="773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93" name="Gruppieren 177">
              <a:extLst>
                <a:ext uri="{FF2B5EF4-FFF2-40B4-BE49-F238E27FC236}">
                  <a16:creationId xmlns:a16="http://schemas.microsoft.com/office/drawing/2014/main" id="{7429A243-1191-4C18-9AF8-3CB7A7925EC7}"/>
                </a:ext>
              </a:extLst>
            </p:cNvPr>
            <p:cNvGrpSpPr>
              <a:grpSpLocks/>
            </p:cNvGrpSpPr>
            <p:nvPr/>
          </p:nvGrpSpPr>
          <p:grpSpPr bwMode="auto">
            <a:xfrm>
              <a:off x="6221049" y="2825720"/>
              <a:ext cx="155567" cy="814946"/>
              <a:chOff x="5755409" y="1385454"/>
              <a:chExt cx="172111" cy="906320"/>
            </a:xfrm>
          </p:grpSpPr>
          <p:sp>
            <p:nvSpPr>
              <p:cNvPr id="194" name="Freihandform 168">
                <a:extLst>
                  <a:ext uri="{FF2B5EF4-FFF2-40B4-BE49-F238E27FC236}">
                    <a16:creationId xmlns:a16="http://schemas.microsoft.com/office/drawing/2014/main" id="{0068D049-FFAA-4624-BFCB-4BD72959DA25}"/>
                  </a:ext>
                </a:extLst>
              </p:cNvPr>
              <p:cNvSpPr/>
              <p:nvPr/>
            </p:nvSpPr>
            <p:spPr>
              <a:xfrm>
                <a:off x="5755409" y="1385454"/>
                <a:ext cx="6316" cy="207929"/>
              </a:xfrm>
              <a:custGeom>
                <a:avLst/>
                <a:gdLst/>
                <a:ahLst/>
                <a:cxnLst/>
                <a:rect l="0" t="0" r="0" b="0"/>
                <a:pathLst>
                  <a:path w="5640" h="207820">
                    <a:moveTo>
                      <a:pt x="5639" y="0"/>
                    </a:moveTo>
                    <a:lnTo>
                      <a:pt x="5631" y="9635"/>
                    </a:lnTo>
                    <a:lnTo>
                      <a:pt x="5381" y="19056"/>
                    </a:lnTo>
                    <a:lnTo>
                      <a:pt x="4528" y="28503"/>
                    </a:lnTo>
                    <a:lnTo>
                      <a:pt x="3262" y="38227"/>
                    </a:lnTo>
                    <a:lnTo>
                      <a:pt x="2085" y="48401"/>
                    </a:lnTo>
                    <a:lnTo>
                      <a:pt x="1214" y="59030"/>
                    </a:lnTo>
                    <a:lnTo>
                      <a:pt x="646" y="70010"/>
                    </a:lnTo>
                    <a:lnTo>
                      <a:pt x="302" y="81224"/>
                    </a:lnTo>
                    <a:lnTo>
                      <a:pt x="104" y="92583"/>
                    </a:lnTo>
                    <a:lnTo>
                      <a:pt x="0" y="104019"/>
                    </a:lnTo>
                    <a:lnTo>
                      <a:pt x="190" y="115259"/>
                    </a:lnTo>
                    <a:lnTo>
                      <a:pt x="1012" y="125921"/>
                    </a:lnTo>
                    <a:lnTo>
                      <a:pt x="2260" y="136186"/>
                    </a:lnTo>
                    <a:lnTo>
                      <a:pt x="3429" y="146546"/>
                    </a:lnTo>
                    <a:lnTo>
                      <a:pt x="4295" y="157284"/>
                    </a:lnTo>
                    <a:lnTo>
                      <a:pt x="4950" y="169185"/>
                    </a:lnTo>
                    <a:lnTo>
                      <a:pt x="5392" y="184682"/>
                    </a:lnTo>
                    <a:lnTo>
                      <a:pt x="5639" y="207819"/>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5" name="Freihandform 169">
                <a:extLst>
                  <a:ext uri="{FF2B5EF4-FFF2-40B4-BE49-F238E27FC236}">
                    <a16:creationId xmlns:a16="http://schemas.microsoft.com/office/drawing/2014/main" id="{68DD2BB7-C684-430E-A536-9AC764E2BBED}"/>
                  </a:ext>
                </a:extLst>
              </p:cNvPr>
              <p:cNvSpPr/>
              <p:nvPr/>
            </p:nvSpPr>
            <p:spPr>
              <a:xfrm>
                <a:off x="5755409" y="1385454"/>
                <a:ext cx="172111" cy="109520"/>
              </a:xfrm>
              <a:custGeom>
                <a:avLst/>
                <a:gdLst/>
                <a:ahLst/>
                <a:cxnLst/>
                <a:rect l="0" t="0" r="0" b="0"/>
                <a:pathLst>
                  <a:path w="172111" h="109640">
                    <a:moveTo>
                      <a:pt x="0" y="109639"/>
                    </a:moveTo>
                    <a:lnTo>
                      <a:pt x="6306" y="103942"/>
                    </a:lnTo>
                    <a:lnTo>
                      <a:pt x="13584" y="98655"/>
                    </a:lnTo>
                    <a:lnTo>
                      <a:pt x="21825" y="92906"/>
                    </a:lnTo>
                    <a:lnTo>
                      <a:pt x="30424" y="86644"/>
                    </a:lnTo>
                    <a:lnTo>
                      <a:pt x="38944" y="80335"/>
                    </a:lnTo>
                    <a:lnTo>
                      <a:pt x="47481" y="74503"/>
                    </a:lnTo>
                    <a:lnTo>
                      <a:pt x="56487" y="69108"/>
                    </a:lnTo>
                    <a:lnTo>
                      <a:pt x="65413" y="63978"/>
                    </a:lnTo>
                    <a:lnTo>
                      <a:pt x="73231" y="59134"/>
                    </a:lnTo>
                    <a:lnTo>
                      <a:pt x="80641" y="54095"/>
                    </a:lnTo>
                    <a:lnTo>
                      <a:pt x="88565" y="48638"/>
                    </a:lnTo>
                    <a:lnTo>
                      <a:pt x="96766" y="43276"/>
                    </a:lnTo>
                    <a:lnTo>
                      <a:pt x="104942" y="38293"/>
                    </a:lnTo>
                    <a:lnTo>
                      <a:pt x="112992" y="33600"/>
                    </a:lnTo>
                    <a:lnTo>
                      <a:pt x="120930" y="28751"/>
                    </a:lnTo>
                    <a:lnTo>
                      <a:pt x="129243" y="23523"/>
                    </a:lnTo>
                    <a:lnTo>
                      <a:pt x="137932" y="18578"/>
                    </a:lnTo>
                    <a:lnTo>
                      <a:pt x="146582" y="14048"/>
                    </a:lnTo>
                    <a:lnTo>
                      <a:pt x="155450" y="9380"/>
                    </a:lnTo>
                    <a:lnTo>
                      <a:pt x="164210" y="4609"/>
                    </a:lnTo>
                    <a:lnTo>
                      <a:pt x="172110" y="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6" name="Freihandform 170">
                <a:extLst>
                  <a:ext uri="{FF2B5EF4-FFF2-40B4-BE49-F238E27FC236}">
                    <a16:creationId xmlns:a16="http://schemas.microsoft.com/office/drawing/2014/main" id="{3B865582-B6B7-4029-8C60-695631399A96}"/>
                  </a:ext>
                </a:extLst>
              </p:cNvPr>
              <p:cNvSpPr/>
              <p:nvPr/>
            </p:nvSpPr>
            <p:spPr>
              <a:xfrm>
                <a:off x="5801200" y="1460054"/>
                <a:ext cx="97898" cy="179360"/>
              </a:xfrm>
              <a:custGeom>
                <a:avLst/>
                <a:gdLst/>
                <a:ahLst/>
                <a:cxnLst/>
                <a:rect l="0" t="0" r="0" b="0"/>
                <a:pathLst>
                  <a:path w="98137" h="178956">
                    <a:moveTo>
                      <a:pt x="0" y="0"/>
                    </a:moveTo>
                    <a:lnTo>
                      <a:pt x="2116" y="7864"/>
                    </a:lnTo>
                    <a:lnTo>
                      <a:pt x="5063" y="17025"/>
                    </a:lnTo>
                    <a:lnTo>
                      <a:pt x="8490" y="26636"/>
                    </a:lnTo>
                    <a:lnTo>
                      <a:pt x="12588" y="36774"/>
                    </a:lnTo>
                    <a:lnTo>
                      <a:pt x="17638" y="46913"/>
                    </a:lnTo>
                    <a:lnTo>
                      <a:pt x="23494" y="56203"/>
                    </a:lnTo>
                    <a:lnTo>
                      <a:pt x="29574" y="64895"/>
                    </a:lnTo>
                    <a:lnTo>
                      <a:pt x="35275" y="73655"/>
                    </a:lnTo>
                    <a:lnTo>
                      <a:pt x="40420" y="82409"/>
                    </a:lnTo>
                    <a:lnTo>
                      <a:pt x="45095" y="90942"/>
                    </a:lnTo>
                    <a:lnTo>
                      <a:pt x="49681" y="98966"/>
                    </a:lnTo>
                    <a:lnTo>
                      <a:pt x="54661" y="106170"/>
                    </a:lnTo>
                    <a:lnTo>
                      <a:pt x="59928" y="112815"/>
                    </a:lnTo>
                    <a:lnTo>
                      <a:pt x="65037" y="119455"/>
                    </a:lnTo>
                    <a:lnTo>
                      <a:pt x="69800" y="126348"/>
                    </a:lnTo>
                    <a:lnTo>
                      <a:pt x="74240" y="133513"/>
                    </a:lnTo>
                    <a:lnTo>
                      <a:pt x="78444" y="140885"/>
                    </a:lnTo>
                    <a:lnTo>
                      <a:pt x="82512" y="148424"/>
                    </a:lnTo>
                    <a:lnTo>
                      <a:pt x="86722" y="156447"/>
                    </a:lnTo>
                    <a:lnTo>
                      <a:pt x="91625" y="166026"/>
                    </a:lnTo>
                    <a:lnTo>
                      <a:pt x="98136" y="17895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7" name="Freihandform 171">
                <a:extLst>
                  <a:ext uri="{FF2B5EF4-FFF2-40B4-BE49-F238E27FC236}">
                    <a16:creationId xmlns:a16="http://schemas.microsoft.com/office/drawing/2014/main" id="{2991FEAD-03C3-4A54-A043-9FEBC26D9131}"/>
                  </a:ext>
                </a:extLst>
              </p:cNvPr>
              <p:cNvSpPr/>
              <p:nvPr/>
            </p:nvSpPr>
            <p:spPr>
              <a:xfrm>
                <a:off x="5818569" y="1691793"/>
                <a:ext cx="6316" cy="126980"/>
              </a:xfrm>
              <a:custGeom>
                <a:avLst/>
                <a:gdLst/>
                <a:ahLst/>
                <a:cxnLst/>
                <a:rect l="0" t="0" r="0" b="0"/>
                <a:pathLst>
                  <a:path w="5704" h="127070">
                    <a:moveTo>
                      <a:pt x="5703" y="0"/>
                    </a:moveTo>
                    <a:lnTo>
                      <a:pt x="5702" y="9641"/>
                    </a:lnTo>
                    <a:lnTo>
                      <a:pt x="5702" y="19313"/>
                    </a:lnTo>
                    <a:lnTo>
                      <a:pt x="5702" y="29614"/>
                    </a:lnTo>
                    <a:lnTo>
                      <a:pt x="5695" y="40596"/>
                    </a:lnTo>
                    <a:lnTo>
                      <a:pt x="5445" y="51698"/>
                    </a:lnTo>
                    <a:lnTo>
                      <a:pt x="4592" y="62343"/>
                    </a:lnTo>
                    <a:lnTo>
                      <a:pt x="3326" y="72625"/>
                    </a:lnTo>
                    <a:lnTo>
                      <a:pt x="2149" y="83006"/>
                    </a:lnTo>
                    <a:lnTo>
                      <a:pt x="1278" y="93692"/>
                    </a:lnTo>
                    <a:lnTo>
                      <a:pt x="626" y="104594"/>
                    </a:lnTo>
                    <a:lnTo>
                      <a:pt x="200" y="115720"/>
                    </a:lnTo>
                    <a:lnTo>
                      <a:pt x="0" y="127069"/>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8" name="Freihandform 172">
                <a:extLst>
                  <a:ext uri="{FF2B5EF4-FFF2-40B4-BE49-F238E27FC236}">
                    <a16:creationId xmlns:a16="http://schemas.microsoft.com/office/drawing/2014/main" id="{111B2D2E-26DB-4EC9-95AC-32AAD4C9E978}"/>
                  </a:ext>
                </a:extLst>
              </p:cNvPr>
              <p:cNvSpPr/>
              <p:nvPr/>
            </p:nvSpPr>
            <p:spPr>
              <a:xfrm>
                <a:off x="5755409" y="1650524"/>
                <a:ext cx="132636" cy="12698"/>
              </a:xfrm>
              <a:custGeom>
                <a:avLst/>
                <a:gdLst/>
                <a:ahLst/>
                <a:cxnLst/>
                <a:rect l="0" t="0" r="0" b="0"/>
                <a:pathLst>
                  <a:path w="132774" h="11546">
                    <a:moveTo>
                      <a:pt x="0" y="11545"/>
                    </a:moveTo>
                    <a:lnTo>
                      <a:pt x="8830" y="10979"/>
                    </a:lnTo>
                    <a:lnTo>
                      <a:pt x="17491" y="9531"/>
                    </a:lnTo>
                    <a:lnTo>
                      <a:pt x="27013" y="8191"/>
                    </a:lnTo>
                    <a:lnTo>
                      <a:pt x="36946" y="7235"/>
                    </a:lnTo>
                    <a:lnTo>
                      <a:pt x="46021" y="6642"/>
                    </a:lnTo>
                    <a:lnTo>
                      <a:pt x="54292" y="6293"/>
                    </a:lnTo>
                    <a:lnTo>
                      <a:pt x="62127" y="6086"/>
                    </a:lnTo>
                    <a:lnTo>
                      <a:pt x="69687" y="5870"/>
                    </a:lnTo>
                    <a:lnTo>
                      <a:pt x="76929" y="5442"/>
                    </a:lnTo>
                    <a:lnTo>
                      <a:pt x="83861" y="4710"/>
                    </a:lnTo>
                    <a:lnTo>
                      <a:pt x="91386" y="3689"/>
                    </a:lnTo>
                    <a:lnTo>
                      <a:pt x="100662" y="2519"/>
                    </a:lnTo>
                    <a:lnTo>
                      <a:pt x="113543" y="1257"/>
                    </a:lnTo>
                    <a:lnTo>
                      <a:pt x="132773" y="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199" name="Freihandform 173">
                <a:extLst>
                  <a:ext uri="{FF2B5EF4-FFF2-40B4-BE49-F238E27FC236}">
                    <a16:creationId xmlns:a16="http://schemas.microsoft.com/office/drawing/2014/main" id="{84821599-A8C2-4927-926E-6AB79C99E142}"/>
                  </a:ext>
                </a:extLst>
              </p:cNvPr>
              <p:cNvSpPr/>
              <p:nvPr/>
            </p:nvSpPr>
            <p:spPr>
              <a:xfrm>
                <a:off x="5818569" y="1882263"/>
                <a:ext cx="17369" cy="161900"/>
              </a:xfrm>
              <a:custGeom>
                <a:avLst/>
                <a:gdLst/>
                <a:ahLst/>
                <a:cxnLst/>
                <a:rect l="0" t="0" r="0" b="0"/>
                <a:pathLst>
                  <a:path w="17319" h="161637">
                    <a:moveTo>
                      <a:pt x="0" y="0"/>
                    </a:moveTo>
                    <a:lnTo>
                      <a:pt x="2523" y="6887"/>
                    </a:lnTo>
                    <a:lnTo>
                      <a:pt x="3876" y="15171"/>
                    </a:lnTo>
                    <a:lnTo>
                      <a:pt x="4641" y="23171"/>
                    </a:lnTo>
                    <a:lnTo>
                      <a:pt x="5084" y="30658"/>
                    </a:lnTo>
                    <a:lnTo>
                      <a:pt x="5350" y="38544"/>
                    </a:lnTo>
                    <a:lnTo>
                      <a:pt x="5523" y="47927"/>
                    </a:lnTo>
                    <a:lnTo>
                      <a:pt x="5724" y="58513"/>
                    </a:lnTo>
                    <a:lnTo>
                      <a:pt x="6143" y="69131"/>
                    </a:lnTo>
                    <a:lnTo>
                      <a:pt x="6863" y="78545"/>
                    </a:lnTo>
                    <a:lnTo>
                      <a:pt x="7789" y="86872"/>
                    </a:lnTo>
                    <a:lnTo>
                      <a:pt x="8709" y="94435"/>
                    </a:lnTo>
                    <a:lnTo>
                      <a:pt x="9622" y="102294"/>
                    </a:lnTo>
                    <a:lnTo>
                      <a:pt x="10860" y="111608"/>
                    </a:lnTo>
                    <a:lnTo>
                      <a:pt x="12501" y="122082"/>
                    </a:lnTo>
                    <a:lnTo>
                      <a:pt x="14209" y="133349"/>
                    </a:lnTo>
                    <a:lnTo>
                      <a:pt x="15861" y="146123"/>
                    </a:lnTo>
                    <a:lnTo>
                      <a:pt x="17318" y="161636"/>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0" name="Freihandform 174">
                <a:extLst>
                  <a:ext uri="{FF2B5EF4-FFF2-40B4-BE49-F238E27FC236}">
                    <a16:creationId xmlns:a16="http://schemas.microsoft.com/office/drawing/2014/main" id="{916CD5A6-585A-4893-A090-C2CB53F5C830}"/>
                  </a:ext>
                </a:extLst>
              </p:cNvPr>
              <p:cNvSpPr/>
              <p:nvPr/>
            </p:nvSpPr>
            <p:spPr>
              <a:xfrm>
                <a:off x="5755409" y="2090194"/>
                <a:ext cx="6316" cy="177772"/>
              </a:xfrm>
              <a:custGeom>
                <a:avLst/>
                <a:gdLst/>
                <a:ahLst/>
                <a:cxnLst/>
                <a:rect l="0" t="0" r="0" b="0"/>
                <a:pathLst>
                  <a:path w="5773" h="177462">
                    <a:moveTo>
                      <a:pt x="5772" y="0"/>
                    </a:moveTo>
                    <a:lnTo>
                      <a:pt x="3248" y="6873"/>
                    </a:lnTo>
                    <a:lnTo>
                      <a:pt x="1878" y="15612"/>
                    </a:lnTo>
                    <a:lnTo>
                      <a:pt x="1075" y="25671"/>
                    </a:lnTo>
                    <a:lnTo>
                      <a:pt x="606" y="36087"/>
                    </a:lnTo>
                    <a:lnTo>
                      <a:pt x="341" y="45420"/>
                    </a:lnTo>
                    <a:lnTo>
                      <a:pt x="193" y="54410"/>
                    </a:lnTo>
                    <a:lnTo>
                      <a:pt x="108" y="63671"/>
                    </a:lnTo>
                    <a:lnTo>
                      <a:pt x="60" y="72217"/>
                    </a:lnTo>
                    <a:lnTo>
                      <a:pt x="34" y="80112"/>
                    </a:lnTo>
                    <a:lnTo>
                      <a:pt x="19" y="87689"/>
                    </a:lnTo>
                    <a:lnTo>
                      <a:pt x="12" y="95165"/>
                    </a:lnTo>
                    <a:lnTo>
                      <a:pt x="6" y="102640"/>
                    </a:lnTo>
                    <a:lnTo>
                      <a:pt x="3" y="110059"/>
                    </a:lnTo>
                    <a:lnTo>
                      <a:pt x="1" y="117284"/>
                    </a:lnTo>
                    <a:lnTo>
                      <a:pt x="0" y="125079"/>
                    </a:lnTo>
                    <a:lnTo>
                      <a:pt x="0" y="134448"/>
                    </a:lnTo>
                    <a:lnTo>
                      <a:pt x="2" y="144974"/>
                    </a:lnTo>
                    <a:lnTo>
                      <a:pt x="101" y="155996"/>
                    </a:lnTo>
                    <a:lnTo>
                      <a:pt x="634" y="166760"/>
                    </a:lnTo>
                    <a:lnTo>
                      <a:pt x="1251" y="174423"/>
                    </a:lnTo>
                    <a:lnTo>
                      <a:pt x="1660" y="177461"/>
                    </a:lnTo>
                    <a:lnTo>
                      <a:pt x="2643" y="173936"/>
                    </a:lnTo>
                    <a:lnTo>
                      <a:pt x="5772" y="161637"/>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1" name="Freihandform 175">
                <a:extLst>
                  <a:ext uri="{FF2B5EF4-FFF2-40B4-BE49-F238E27FC236}">
                    <a16:creationId xmlns:a16="http://schemas.microsoft.com/office/drawing/2014/main" id="{2BF3DA0A-3125-4695-9E9C-FE46A894FDC6}"/>
                  </a:ext>
                </a:extLst>
              </p:cNvPr>
              <p:cNvSpPr/>
              <p:nvPr/>
            </p:nvSpPr>
            <p:spPr>
              <a:xfrm>
                <a:off x="5755409" y="2091780"/>
                <a:ext cx="135794" cy="90474"/>
              </a:xfrm>
              <a:custGeom>
                <a:avLst/>
                <a:gdLst/>
                <a:ahLst/>
                <a:cxnLst/>
                <a:rect l="0" t="0" r="0" b="0"/>
                <a:pathLst>
                  <a:path w="136530" h="90544">
                    <a:moveTo>
                      <a:pt x="0" y="90543"/>
                    </a:moveTo>
                    <a:lnTo>
                      <a:pt x="9354" y="87369"/>
                    </a:lnTo>
                    <a:lnTo>
                      <a:pt x="18907" y="83459"/>
                    </a:lnTo>
                    <a:lnTo>
                      <a:pt x="28145" y="78758"/>
                    </a:lnTo>
                    <a:lnTo>
                      <a:pt x="36994" y="73641"/>
                    </a:lnTo>
                    <a:lnTo>
                      <a:pt x="45159" y="68455"/>
                    </a:lnTo>
                    <a:lnTo>
                      <a:pt x="52192" y="63490"/>
                    </a:lnTo>
                    <a:lnTo>
                      <a:pt x="58961" y="58337"/>
                    </a:lnTo>
                    <a:lnTo>
                      <a:pt x="66462" y="52609"/>
                    </a:lnTo>
                    <a:lnTo>
                      <a:pt x="74085" y="46787"/>
                    </a:lnTo>
                    <a:lnTo>
                      <a:pt x="80939" y="41340"/>
                    </a:lnTo>
                    <a:lnTo>
                      <a:pt x="87674" y="35855"/>
                    </a:lnTo>
                    <a:lnTo>
                      <a:pt x="95122" y="29977"/>
                    </a:lnTo>
                    <a:lnTo>
                      <a:pt x="103003" y="23843"/>
                    </a:lnTo>
                    <a:lnTo>
                      <a:pt x="110980" y="17350"/>
                    </a:lnTo>
                    <a:lnTo>
                      <a:pt x="118912" y="10569"/>
                    </a:lnTo>
                    <a:lnTo>
                      <a:pt x="126730" y="3990"/>
                    </a:lnTo>
                    <a:lnTo>
                      <a:pt x="133021" y="0"/>
                    </a:lnTo>
                    <a:lnTo>
                      <a:pt x="136529" y="44"/>
                    </a:lnTo>
                    <a:lnTo>
                      <a:pt x="135370" y="6242"/>
                    </a:lnTo>
                    <a:lnTo>
                      <a:pt x="127000" y="2127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2" name="Freihandform 176">
                <a:extLst>
                  <a:ext uri="{FF2B5EF4-FFF2-40B4-BE49-F238E27FC236}">
                    <a16:creationId xmlns:a16="http://schemas.microsoft.com/office/drawing/2014/main" id="{D95272EA-DAEE-4B13-A927-0071D4D28F00}"/>
                  </a:ext>
                </a:extLst>
              </p:cNvPr>
              <p:cNvSpPr/>
              <p:nvPr/>
            </p:nvSpPr>
            <p:spPr>
              <a:xfrm>
                <a:off x="5783831" y="2153684"/>
                <a:ext cx="132636" cy="138090"/>
              </a:xfrm>
              <a:custGeom>
                <a:avLst/>
                <a:gdLst/>
                <a:ahLst/>
                <a:cxnLst/>
                <a:rect l="0" t="0" r="0" b="0"/>
                <a:pathLst>
                  <a:path w="132773" h="138547">
                    <a:moveTo>
                      <a:pt x="0" y="0"/>
                    </a:moveTo>
                    <a:lnTo>
                      <a:pt x="5697" y="3699"/>
                    </a:lnTo>
                    <a:lnTo>
                      <a:pt x="10984" y="8521"/>
                    </a:lnTo>
                    <a:lnTo>
                      <a:pt x="16736" y="13660"/>
                    </a:lnTo>
                    <a:lnTo>
                      <a:pt x="23098" y="19245"/>
                    </a:lnTo>
                    <a:lnTo>
                      <a:pt x="29954" y="25425"/>
                    </a:lnTo>
                    <a:lnTo>
                      <a:pt x="36914" y="32141"/>
                    </a:lnTo>
                    <a:lnTo>
                      <a:pt x="43655" y="39323"/>
                    </a:lnTo>
                    <a:lnTo>
                      <a:pt x="50143" y="46476"/>
                    </a:lnTo>
                    <a:lnTo>
                      <a:pt x="56325" y="52916"/>
                    </a:lnTo>
                    <a:lnTo>
                      <a:pt x="62240" y="58734"/>
                    </a:lnTo>
                    <a:lnTo>
                      <a:pt x="68039" y="64638"/>
                    </a:lnTo>
                    <a:lnTo>
                      <a:pt x="74198" y="71405"/>
                    </a:lnTo>
                    <a:lnTo>
                      <a:pt x="80763" y="78786"/>
                    </a:lnTo>
                    <a:lnTo>
                      <a:pt x="87691" y="86432"/>
                    </a:lnTo>
                    <a:lnTo>
                      <a:pt x="94661" y="94160"/>
                    </a:lnTo>
                    <a:lnTo>
                      <a:pt x="101272" y="101952"/>
                    </a:lnTo>
                    <a:lnTo>
                      <a:pt x="108301" y="110475"/>
                    </a:lnTo>
                    <a:lnTo>
                      <a:pt x="117703" y="121622"/>
                    </a:lnTo>
                    <a:lnTo>
                      <a:pt x="132772" y="138546"/>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03" name="Gruppieren 183">
              <a:extLst>
                <a:ext uri="{FF2B5EF4-FFF2-40B4-BE49-F238E27FC236}">
                  <a16:creationId xmlns:a16="http://schemas.microsoft.com/office/drawing/2014/main" id="{E6F0E6D0-60D3-4E33-ACC7-99960B74C801}"/>
                </a:ext>
              </a:extLst>
            </p:cNvPr>
            <p:cNvGrpSpPr>
              <a:grpSpLocks/>
            </p:cNvGrpSpPr>
            <p:nvPr/>
          </p:nvGrpSpPr>
          <p:grpSpPr bwMode="auto">
            <a:xfrm>
              <a:off x="6236748" y="3707745"/>
              <a:ext cx="155568" cy="441012"/>
              <a:chOff x="5772727" y="2366818"/>
              <a:chExt cx="173183" cy="490683"/>
            </a:xfrm>
          </p:grpSpPr>
          <p:sp>
            <p:nvSpPr>
              <p:cNvPr id="204" name="Freihandform 178">
                <a:extLst>
                  <a:ext uri="{FF2B5EF4-FFF2-40B4-BE49-F238E27FC236}">
                    <a16:creationId xmlns:a16="http://schemas.microsoft.com/office/drawing/2014/main" id="{2BBFFC70-A416-47AB-9544-8DB4E1AAC7EE}"/>
                  </a:ext>
                </a:extLst>
              </p:cNvPr>
              <p:cNvSpPr/>
              <p:nvPr/>
            </p:nvSpPr>
            <p:spPr>
              <a:xfrm>
                <a:off x="5790205" y="2366818"/>
                <a:ext cx="11121" cy="219140"/>
              </a:xfrm>
              <a:custGeom>
                <a:avLst/>
                <a:gdLst/>
                <a:ahLst/>
                <a:cxnLst/>
                <a:rect l="0" t="0" r="0" b="0"/>
                <a:pathLst>
                  <a:path w="11547" h="219365">
                    <a:moveTo>
                      <a:pt x="0" y="0"/>
                    </a:moveTo>
                    <a:lnTo>
                      <a:pt x="2524" y="6887"/>
                    </a:lnTo>
                    <a:lnTo>
                      <a:pt x="3876" y="15171"/>
                    </a:lnTo>
                    <a:lnTo>
                      <a:pt x="4641" y="23176"/>
                    </a:lnTo>
                    <a:lnTo>
                      <a:pt x="5083" y="30828"/>
                    </a:lnTo>
                    <a:lnTo>
                      <a:pt x="5346" y="38542"/>
                    </a:lnTo>
                    <a:lnTo>
                      <a:pt x="5504" y="46562"/>
                    </a:lnTo>
                    <a:lnTo>
                      <a:pt x="5601" y="54944"/>
                    </a:lnTo>
                    <a:lnTo>
                      <a:pt x="5663" y="63653"/>
                    </a:lnTo>
                    <a:lnTo>
                      <a:pt x="5701" y="72624"/>
                    </a:lnTo>
                    <a:lnTo>
                      <a:pt x="5726" y="81790"/>
                    </a:lnTo>
                    <a:lnTo>
                      <a:pt x="5742" y="91097"/>
                    </a:lnTo>
                    <a:lnTo>
                      <a:pt x="5752" y="100502"/>
                    </a:lnTo>
                    <a:lnTo>
                      <a:pt x="5759" y="109883"/>
                    </a:lnTo>
                    <a:lnTo>
                      <a:pt x="5764" y="119050"/>
                    </a:lnTo>
                    <a:lnTo>
                      <a:pt x="5769" y="127918"/>
                    </a:lnTo>
                    <a:lnTo>
                      <a:pt x="5866" y="136494"/>
                    </a:lnTo>
                    <a:lnTo>
                      <a:pt x="6223" y="144827"/>
                    </a:lnTo>
                    <a:lnTo>
                      <a:pt x="6909" y="152972"/>
                    </a:lnTo>
                    <a:lnTo>
                      <a:pt x="7815" y="160979"/>
                    </a:lnTo>
                    <a:lnTo>
                      <a:pt x="8720" y="168890"/>
                    </a:lnTo>
                    <a:lnTo>
                      <a:pt x="9489" y="176729"/>
                    </a:lnTo>
                    <a:lnTo>
                      <a:pt x="10088" y="184430"/>
                    </a:lnTo>
                    <a:lnTo>
                      <a:pt x="10533" y="191864"/>
                    </a:lnTo>
                    <a:lnTo>
                      <a:pt x="10899" y="199436"/>
                    </a:lnTo>
                    <a:lnTo>
                      <a:pt x="11218" y="208076"/>
                    </a:lnTo>
                    <a:lnTo>
                      <a:pt x="11546" y="219364"/>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5" name="Freihandform 179">
                <a:extLst>
                  <a:ext uri="{FF2B5EF4-FFF2-40B4-BE49-F238E27FC236}">
                    <a16:creationId xmlns:a16="http://schemas.microsoft.com/office/drawing/2014/main" id="{DD9E586A-21DB-4B81-AA77-3DB7070493C0}"/>
                  </a:ext>
                </a:extLst>
              </p:cNvPr>
              <p:cNvSpPr/>
              <p:nvPr/>
            </p:nvSpPr>
            <p:spPr>
              <a:xfrm>
                <a:off x="5783849" y="2373170"/>
                <a:ext cx="138228" cy="0"/>
              </a:xfrm>
              <a:custGeom>
                <a:avLst/>
                <a:gdLst/>
                <a:ahLst/>
                <a:cxnLst/>
                <a:rect l="0" t="0" r="0" b="0"/>
                <a:pathLst>
                  <a:path w="138546" h="2">
                    <a:moveTo>
                      <a:pt x="0" y="1"/>
                    </a:moveTo>
                    <a:lnTo>
                      <a:pt x="9641" y="1"/>
                    </a:lnTo>
                    <a:lnTo>
                      <a:pt x="19312" y="0"/>
                    </a:lnTo>
                    <a:lnTo>
                      <a:pt x="29613" y="0"/>
                    </a:lnTo>
                    <a:lnTo>
                      <a:pt x="40602" y="0"/>
                    </a:lnTo>
                    <a:lnTo>
                      <a:pt x="51956" y="0"/>
                    </a:lnTo>
                    <a:lnTo>
                      <a:pt x="63528" y="0"/>
                    </a:lnTo>
                    <a:lnTo>
                      <a:pt x="74593" y="0"/>
                    </a:lnTo>
                    <a:lnTo>
                      <a:pt x="84202" y="0"/>
                    </a:lnTo>
                    <a:lnTo>
                      <a:pt x="92612" y="0"/>
                    </a:lnTo>
                    <a:lnTo>
                      <a:pt x="100255" y="0"/>
                    </a:lnTo>
                    <a:lnTo>
                      <a:pt x="108460" y="1"/>
                    </a:lnTo>
                    <a:lnTo>
                      <a:pt x="119799" y="1"/>
                    </a:lnTo>
                    <a:lnTo>
                      <a:pt x="138545" y="1"/>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6" name="Freihandform 180">
                <a:extLst>
                  <a:ext uri="{FF2B5EF4-FFF2-40B4-BE49-F238E27FC236}">
                    <a16:creationId xmlns:a16="http://schemas.microsoft.com/office/drawing/2014/main" id="{08BD5CB9-73E5-4E2C-9E3F-EB84D2A7425D}"/>
                  </a:ext>
                </a:extLst>
              </p:cNvPr>
              <p:cNvSpPr/>
              <p:nvPr/>
            </p:nvSpPr>
            <p:spPr>
              <a:xfrm>
                <a:off x="5825159" y="2447804"/>
                <a:ext cx="103273" cy="6352"/>
              </a:xfrm>
              <a:custGeom>
                <a:avLst/>
                <a:gdLst/>
                <a:ahLst/>
                <a:cxnLst/>
                <a:rect l="0" t="0" r="0" b="0"/>
                <a:pathLst>
                  <a:path w="103910" h="5068">
                    <a:moveTo>
                      <a:pt x="0" y="5067"/>
                    </a:moveTo>
                    <a:lnTo>
                      <a:pt x="6872" y="2543"/>
                    </a:lnTo>
                    <a:lnTo>
                      <a:pt x="15604" y="1173"/>
                    </a:lnTo>
                    <a:lnTo>
                      <a:pt x="25439" y="373"/>
                    </a:lnTo>
                    <a:lnTo>
                      <a:pt x="35959" y="0"/>
                    </a:lnTo>
                    <a:lnTo>
                      <a:pt x="46910" y="275"/>
                    </a:lnTo>
                    <a:lnTo>
                      <a:pt x="58165" y="1250"/>
                    </a:lnTo>
                    <a:lnTo>
                      <a:pt x="70167" y="2465"/>
                    </a:lnTo>
                    <a:lnTo>
                      <a:pt x="84520" y="3790"/>
                    </a:lnTo>
                    <a:lnTo>
                      <a:pt x="103909" y="5067"/>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7" name="Freihandform 181">
                <a:extLst>
                  <a:ext uri="{FF2B5EF4-FFF2-40B4-BE49-F238E27FC236}">
                    <a16:creationId xmlns:a16="http://schemas.microsoft.com/office/drawing/2014/main" id="{61A23254-2BBC-417A-BC48-ED149C4A17AF}"/>
                  </a:ext>
                </a:extLst>
              </p:cNvPr>
              <p:cNvSpPr/>
              <p:nvPr/>
            </p:nvSpPr>
            <p:spPr>
              <a:xfrm>
                <a:off x="5801326" y="2570078"/>
                <a:ext cx="115985" cy="6352"/>
              </a:xfrm>
              <a:custGeom>
                <a:avLst/>
                <a:gdLst/>
                <a:ahLst/>
                <a:cxnLst/>
                <a:rect l="0" t="0" r="0" b="0"/>
                <a:pathLst>
                  <a:path w="115455" h="6982">
                    <a:moveTo>
                      <a:pt x="0" y="5065"/>
                    </a:moveTo>
                    <a:lnTo>
                      <a:pt x="6872" y="6981"/>
                    </a:lnTo>
                    <a:lnTo>
                      <a:pt x="15605" y="6360"/>
                    </a:lnTo>
                    <a:lnTo>
                      <a:pt x="25439" y="4673"/>
                    </a:lnTo>
                    <a:lnTo>
                      <a:pt x="35960" y="2909"/>
                    </a:lnTo>
                    <a:lnTo>
                      <a:pt x="46910" y="1531"/>
                    </a:lnTo>
                    <a:lnTo>
                      <a:pt x="58121" y="605"/>
                    </a:lnTo>
                    <a:lnTo>
                      <a:pt x="69527" y="56"/>
                    </a:lnTo>
                    <a:lnTo>
                      <a:pt x="81630" y="0"/>
                    </a:lnTo>
                    <a:lnTo>
                      <a:pt x="96041" y="1228"/>
                    </a:lnTo>
                    <a:lnTo>
                      <a:pt x="115454" y="5065"/>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08" name="Freihandform 182">
                <a:extLst>
                  <a:ext uri="{FF2B5EF4-FFF2-40B4-BE49-F238E27FC236}">
                    <a16:creationId xmlns:a16="http://schemas.microsoft.com/office/drawing/2014/main" id="{C0AA9D72-9F28-4B22-BEA9-01A7C8551EA8}"/>
                  </a:ext>
                </a:extLst>
              </p:cNvPr>
              <p:cNvSpPr/>
              <p:nvPr/>
            </p:nvSpPr>
            <p:spPr>
              <a:xfrm>
                <a:off x="5772727" y="2649477"/>
                <a:ext cx="173183" cy="208024"/>
              </a:xfrm>
              <a:custGeom>
                <a:avLst/>
                <a:gdLst/>
                <a:ahLst/>
                <a:cxnLst/>
                <a:rect l="0" t="0" r="0" b="0"/>
                <a:pathLst>
                  <a:path w="173183" h="207819">
                    <a:moveTo>
                      <a:pt x="0" y="207818"/>
                    </a:moveTo>
                    <a:lnTo>
                      <a:pt x="2524" y="200380"/>
                    </a:lnTo>
                    <a:lnTo>
                      <a:pt x="3901" y="190206"/>
                    </a:lnTo>
                    <a:lnTo>
                      <a:pt x="4954" y="179281"/>
                    </a:lnTo>
                    <a:lnTo>
                      <a:pt x="6281" y="168647"/>
                    </a:lnTo>
                    <a:lnTo>
                      <a:pt x="7825" y="158336"/>
                    </a:lnTo>
                    <a:lnTo>
                      <a:pt x="9403" y="147709"/>
                    </a:lnTo>
                    <a:lnTo>
                      <a:pt x="11071" y="137108"/>
                    </a:lnTo>
                    <a:lnTo>
                      <a:pt x="12628" y="127747"/>
                    </a:lnTo>
                    <a:lnTo>
                      <a:pt x="13926" y="119599"/>
                    </a:lnTo>
                    <a:lnTo>
                      <a:pt x="15064" y="111558"/>
                    </a:lnTo>
                    <a:lnTo>
                      <a:pt x="16439" y="102676"/>
                    </a:lnTo>
                    <a:lnTo>
                      <a:pt x="18164" y="93312"/>
                    </a:lnTo>
                    <a:lnTo>
                      <a:pt x="19906" y="83497"/>
                    </a:lnTo>
                    <a:lnTo>
                      <a:pt x="21710" y="73177"/>
                    </a:lnTo>
                    <a:lnTo>
                      <a:pt x="23679" y="62424"/>
                    </a:lnTo>
                    <a:lnTo>
                      <a:pt x="25549" y="51454"/>
                    </a:lnTo>
                    <a:lnTo>
                      <a:pt x="27440" y="40777"/>
                    </a:lnTo>
                    <a:lnTo>
                      <a:pt x="30205" y="32294"/>
                    </a:lnTo>
                    <a:lnTo>
                      <a:pt x="34097" y="28301"/>
                    </a:lnTo>
                    <a:lnTo>
                      <a:pt x="38435" y="28657"/>
                    </a:lnTo>
                    <a:lnTo>
                      <a:pt x="43297" y="32177"/>
                    </a:lnTo>
                    <a:lnTo>
                      <a:pt x="48499" y="38040"/>
                    </a:lnTo>
                    <a:lnTo>
                      <a:pt x="53802" y="45795"/>
                    </a:lnTo>
                    <a:lnTo>
                      <a:pt x="58983" y="54200"/>
                    </a:lnTo>
                    <a:lnTo>
                      <a:pt x="63850" y="62357"/>
                    </a:lnTo>
                    <a:lnTo>
                      <a:pt x="68811" y="70853"/>
                    </a:lnTo>
                    <a:lnTo>
                      <a:pt x="74089" y="79853"/>
                    </a:lnTo>
                    <a:lnTo>
                      <a:pt x="79951" y="89283"/>
                    </a:lnTo>
                    <a:lnTo>
                      <a:pt x="86403" y="98725"/>
                    </a:lnTo>
                    <a:lnTo>
                      <a:pt x="92787" y="107478"/>
                    </a:lnTo>
                    <a:lnTo>
                      <a:pt x="98297" y="114920"/>
                    </a:lnTo>
                    <a:lnTo>
                      <a:pt x="103052" y="121410"/>
                    </a:lnTo>
                    <a:lnTo>
                      <a:pt x="107357" y="127405"/>
                    </a:lnTo>
                    <a:lnTo>
                      <a:pt x="111442" y="133202"/>
                    </a:lnTo>
                    <a:lnTo>
                      <a:pt x="115952" y="139483"/>
                    </a:lnTo>
                    <a:lnTo>
                      <a:pt x="121599" y="146733"/>
                    </a:lnTo>
                    <a:lnTo>
                      <a:pt x="128171" y="154070"/>
                    </a:lnTo>
                    <a:lnTo>
                      <a:pt x="135375" y="159691"/>
                    </a:lnTo>
                    <a:lnTo>
                      <a:pt x="142301" y="161605"/>
                    </a:lnTo>
                    <a:lnTo>
                      <a:pt x="147574" y="159374"/>
                    </a:lnTo>
                    <a:lnTo>
                      <a:pt x="151053" y="153721"/>
                    </a:lnTo>
                    <a:lnTo>
                      <a:pt x="153168" y="145464"/>
                    </a:lnTo>
                    <a:lnTo>
                      <a:pt x="154387" y="136028"/>
                    </a:lnTo>
                    <a:lnTo>
                      <a:pt x="155151" y="127233"/>
                    </a:lnTo>
                    <a:lnTo>
                      <a:pt x="155871" y="119354"/>
                    </a:lnTo>
                    <a:lnTo>
                      <a:pt x="156881" y="111344"/>
                    </a:lnTo>
                    <a:lnTo>
                      <a:pt x="158199" y="101975"/>
                    </a:lnTo>
                    <a:lnTo>
                      <a:pt x="159647" y="91513"/>
                    </a:lnTo>
                    <a:lnTo>
                      <a:pt x="161382" y="80459"/>
                    </a:lnTo>
                    <a:lnTo>
                      <a:pt x="163223" y="69125"/>
                    </a:lnTo>
                    <a:lnTo>
                      <a:pt x="164751" y="57671"/>
                    </a:lnTo>
                    <a:lnTo>
                      <a:pt x="165933" y="46205"/>
                    </a:lnTo>
                    <a:lnTo>
                      <a:pt x="167217" y="34157"/>
                    </a:lnTo>
                    <a:lnTo>
                      <a:pt x="169272" y="19755"/>
                    </a:lnTo>
                    <a:lnTo>
                      <a:pt x="173182" y="0"/>
                    </a:lnTo>
                  </a:path>
                </a:pathLst>
              </a:custGeom>
              <a:noFill/>
              <a:ln w="254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09" name="Freihandform 184">
              <a:extLst>
                <a:ext uri="{FF2B5EF4-FFF2-40B4-BE49-F238E27FC236}">
                  <a16:creationId xmlns:a16="http://schemas.microsoft.com/office/drawing/2014/main" id="{4947745F-583A-4E73-8A21-CD480953350A}"/>
                </a:ext>
              </a:extLst>
            </p:cNvPr>
            <p:cNvSpPr/>
            <p:nvPr/>
          </p:nvSpPr>
          <p:spPr>
            <a:xfrm>
              <a:off x="6096880" y="2029328"/>
              <a:ext cx="67080" cy="2306397"/>
            </a:xfrm>
            <a:custGeom>
              <a:avLst/>
              <a:gdLst/>
              <a:ahLst/>
              <a:cxnLst/>
              <a:rect l="0" t="0" r="0" b="0"/>
              <a:pathLst>
                <a:path w="73619" h="2564589">
                  <a:moveTo>
                    <a:pt x="11157" y="1497"/>
                  </a:moveTo>
                  <a:lnTo>
                    <a:pt x="8426" y="0"/>
                  </a:lnTo>
                  <a:lnTo>
                    <a:pt x="6778" y="6540"/>
                  </a:lnTo>
                  <a:lnTo>
                    <a:pt x="5291" y="14883"/>
                  </a:lnTo>
                  <a:lnTo>
                    <a:pt x="3490" y="23689"/>
                  </a:lnTo>
                  <a:lnTo>
                    <a:pt x="1914" y="33161"/>
                  </a:lnTo>
                  <a:lnTo>
                    <a:pt x="867" y="43406"/>
                  </a:lnTo>
                  <a:lnTo>
                    <a:pt x="261" y="54219"/>
                  </a:lnTo>
                  <a:lnTo>
                    <a:pt x="0" y="65315"/>
                  </a:lnTo>
                  <a:lnTo>
                    <a:pt x="540" y="75957"/>
                  </a:lnTo>
                  <a:lnTo>
                    <a:pt x="1892" y="85971"/>
                  </a:lnTo>
                  <a:lnTo>
                    <a:pt x="3258" y="96063"/>
                  </a:lnTo>
                  <a:lnTo>
                    <a:pt x="4208" y="106618"/>
                  </a:lnTo>
                  <a:lnTo>
                    <a:pt x="4769" y="117582"/>
                  </a:lnTo>
                  <a:lnTo>
                    <a:pt x="5074" y="128814"/>
                  </a:lnTo>
                  <a:lnTo>
                    <a:pt x="5255" y="140174"/>
                  </a:lnTo>
                  <a:lnTo>
                    <a:pt x="5657" y="151315"/>
                  </a:lnTo>
                  <a:lnTo>
                    <a:pt x="6851" y="161666"/>
                  </a:lnTo>
                  <a:lnTo>
                    <a:pt x="8357" y="171706"/>
                  </a:lnTo>
                  <a:lnTo>
                    <a:pt x="9544" y="182064"/>
                  </a:lnTo>
                  <a:lnTo>
                    <a:pt x="10356" y="192797"/>
                  </a:lnTo>
                  <a:lnTo>
                    <a:pt x="11485" y="203213"/>
                  </a:lnTo>
                  <a:lnTo>
                    <a:pt x="13142" y="213102"/>
                  </a:lnTo>
                  <a:lnTo>
                    <a:pt x="14598" y="223064"/>
                  </a:lnTo>
                  <a:lnTo>
                    <a:pt x="14914" y="232878"/>
                  </a:lnTo>
                  <a:lnTo>
                    <a:pt x="14077" y="242392"/>
                  </a:lnTo>
                  <a:lnTo>
                    <a:pt x="12993" y="252209"/>
                  </a:lnTo>
                  <a:lnTo>
                    <a:pt x="12190" y="262620"/>
                  </a:lnTo>
                  <a:lnTo>
                    <a:pt x="11702" y="273513"/>
                  </a:lnTo>
                  <a:lnTo>
                    <a:pt x="11432" y="284709"/>
                  </a:lnTo>
                  <a:lnTo>
                    <a:pt x="11292" y="296076"/>
                  </a:lnTo>
                  <a:lnTo>
                    <a:pt x="11222" y="307533"/>
                  </a:lnTo>
                  <a:lnTo>
                    <a:pt x="11188" y="319036"/>
                  </a:lnTo>
                  <a:lnTo>
                    <a:pt x="11171" y="330561"/>
                  </a:lnTo>
                  <a:lnTo>
                    <a:pt x="11163" y="342096"/>
                  </a:lnTo>
                  <a:lnTo>
                    <a:pt x="11159" y="353637"/>
                  </a:lnTo>
                  <a:lnTo>
                    <a:pt x="11158" y="365181"/>
                  </a:lnTo>
                  <a:lnTo>
                    <a:pt x="11158" y="376725"/>
                  </a:lnTo>
                  <a:lnTo>
                    <a:pt x="11156" y="388270"/>
                  </a:lnTo>
                  <a:lnTo>
                    <a:pt x="11156" y="399815"/>
                  </a:lnTo>
                  <a:lnTo>
                    <a:pt x="11156" y="411361"/>
                  </a:lnTo>
                  <a:lnTo>
                    <a:pt x="11156" y="422906"/>
                  </a:lnTo>
                  <a:lnTo>
                    <a:pt x="11156" y="434452"/>
                  </a:lnTo>
                  <a:lnTo>
                    <a:pt x="11156" y="445997"/>
                  </a:lnTo>
                  <a:lnTo>
                    <a:pt x="11156" y="457543"/>
                  </a:lnTo>
                  <a:lnTo>
                    <a:pt x="11156" y="469088"/>
                  </a:lnTo>
                  <a:lnTo>
                    <a:pt x="11156" y="480633"/>
                  </a:lnTo>
                  <a:lnTo>
                    <a:pt x="11156" y="492179"/>
                  </a:lnTo>
                  <a:lnTo>
                    <a:pt x="11156" y="503724"/>
                  </a:lnTo>
                  <a:lnTo>
                    <a:pt x="11156" y="515270"/>
                  </a:lnTo>
                  <a:lnTo>
                    <a:pt x="11156" y="526815"/>
                  </a:lnTo>
                  <a:lnTo>
                    <a:pt x="11156" y="538361"/>
                  </a:lnTo>
                  <a:lnTo>
                    <a:pt x="11156" y="549906"/>
                  </a:lnTo>
                  <a:lnTo>
                    <a:pt x="11156" y="561451"/>
                  </a:lnTo>
                  <a:lnTo>
                    <a:pt x="11156" y="572997"/>
                  </a:lnTo>
                  <a:lnTo>
                    <a:pt x="11156" y="584542"/>
                  </a:lnTo>
                  <a:lnTo>
                    <a:pt x="11156" y="596088"/>
                  </a:lnTo>
                  <a:lnTo>
                    <a:pt x="11132" y="607610"/>
                  </a:lnTo>
                  <a:lnTo>
                    <a:pt x="10809" y="618831"/>
                  </a:lnTo>
                  <a:lnTo>
                    <a:pt x="9653" y="629222"/>
                  </a:lnTo>
                  <a:lnTo>
                    <a:pt x="8167" y="639280"/>
                  </a:lnTo>
                  <a:lnTo>
                    <a:pt x="6988" y="649647"/>
                  </a:lnTo>
                  <a:lnTo>
                    <a:pt x="6243" y="660448"/>
                  </a:lnTo>
                  <a:lnTo>
                    <a:pt x="5823" y="671573"/>
                  </a:lnTo>
                  <a:lnTo>
                    <a:pt x="5602" y="682897"/>
                  </a:lnTo>
                  <a:lnTo>
                    <a:pt x="5489" y="694330"/>
                  </a:lnTo>
                  <a:lnTo>
                    <a:pt x="5434" y="705820"/>
                  </a:lnTo>
                  <a:lnTo>
                    <a:pt x="5407" y="717339"/>
                  </a:lnTo>
                  <a:lnTo>
                    <a:pt x="5394" y="728872"/>
                  </a:lnTo>
                  <a:lnTo>
                    <a:pt x="5388" y="740411"/>
                  </a:lnTo>
                  <a:lnTo>
                    <a:pt x="5385" y="751954"/>
                  </a:lnTo>
                  <a:lnTo>
                    <a:pt x="5384" y="763498"/>
                  </a:lnTo>
                  <a:lnTo>
                    <a:pt x="5383" y="775043"/>
                  </a:lnTo>
                  <a:lnTo>
                    <a:pt x="5383" y="786588"/>
                  </a:lnTo>
                  <a:lnTo>
                    <a:pt x="5383" y="798133"/>
                  </a:lnTo>
                  <a:lnTo>
                    <a:pt x="5406" y="809655"/>
                  </a:lnTo>
                  <a:lnTo>
                    <a:pt x="5730" y="820877"/>
                  </a:lnTo>
                  <a:lnTo>
                    <a:pt x="6886" y="831267"/>
                  </a:lnTo>
                  <a:lnTo>
                    <a:pt x="8373" y="841326"/>
                  </a:lnTo>
                  <a:lnTo>
                    <a:pt x="9552" y="851692"/>
                  </a:lnTo>
                  <a:lnTo>
                    <a:pt x="10296" y="862493"/>
                  </a:lnTo>
                  <a:lnTo>
                    <a:pt x="10716" y="873619"/>
                  </a:lnTo>
                  <a:lnTo>
                    <a:pt x="10937" y="884943"/>
                  </a:lnTo>
                  <a:lnTo>
                    <a:pt x="11050" y="896376"/>
                  </a:lnTo>
                  <a:lnTo>
                    <a:pt x="11105" y="907866"/>
                  </a:lnTo>
                  <a:lnTo>
                    <a:pt x="11132" y="919384"/>
                  </a:lnTo>
                  <a:lnTo>
                    <a:pt x="11145" y="930917"/>
                  </a:lnTo>
                  <a:lnTo>
                    <a:pt x="11151" y="942457"/>
                  </a:lnTo>
                  <a:lnTo>
                    <a:pt x="11154" y="953999"/>
                  </a:lnTo>
                  <a:lnTo>
                    <a:pt x="11155" y="965353"/>
                  </a:lnTo>
                  <a:lnTo>
                    <a:pt x="11155" y="974852"/>
                  </a:lnTo>
                  <a:lnTo>
                    <a:pt x="11156" y="982795"/>
                  </a:lnTo>
                  <a:lnTo>
                    <a:pt x="11156" y="990194"/>
                  </a:lnTo>
                  <a:lnTo>
                    <a:pt x="11156" y="997498"/>
                  </a:lnTo>
                  <a:lnTo>
                    <a:pt x="11156" y="1004856"/>
                  </a:lnTo>
                  <a:lnTo>
                    <a:pt x="11156" y="1012297"/>
                  </a:lnTo>
                  <a:lnTo>
                    <a:pt x="11156" y="1019811"/>
                  </a:lnTo>
                  <a:lnTo>
                    <a:pt x="11156" y="1027381"/>
                  </a:lnTo>
                  <a:lnTo>
                    <a:pt x="11156" y="1034968"/>
                  </a:lnTo>
                  <a:lnTo>
                    <a:pt x="11156" y="1042333"/>
                  </a:lnTo>
                  <a:lnTo>
                    <a:pt x="11156" y="1049563"/>
                  </a:lnTo>
                  <a:lnTo>
                    <a:pt x="11156" y="1058680"/>
                  </a:lnTo>
                  <a:lnTo>
                    <a:pt x="11156" y="1069273"/>
                  </a:lnTo>
                  <a:lnTo>
                    <a:pt x="11156" y="1078598"/>
                  </a:lnTo>
                  <a:lnTo>
                    <a:pt x="11156" y="1086533"/>
                  </a:lnTo>
                  <a:lnTo>
                    <a:pt x="11156" y="1093964"/>
                  </a:lnTo>
                  <a:lnTo>
                    <a:pt x="11156" y="1101305"/>
                  </a:lnTo>
                  <a:lnTo>
                    <a:pt x="11156" y="1108693"/>
                  </a:lnTo>
                  <a:lnTo>
                    <a:pt x="11156" y="1116133"/>
                  </a:lnTo>
                  <a:lnTo>
                    <a:pt x="11156" y="1123389"/>
                  </a:lnTo>
                  <a:lnTo>
                    <a:pt x="11156" y="1130565"/>
                  </a:lnTo>
                  <a:lnTo>
                    <a:pt x="11156" y="1139676"/>
                  </a:lnTo>
                  <a:lnTo>
                    <a:pt x="11156" y="1148697"/>
                  </a:lnTo>
                  <a:lnTo>
                    <a:pt x="11156" y="1156740"/>
                  </a:lnTo>
                  <a:lnTo>
                    <a:pt x="11156" y="1164127"/>
                  </a:lnTo>
                  <a:lnTo>
                    <a:pt x="11156" y="1171270"/>
                  </a:lnTo>
                  <a:lnTo>
                    <a:pt x="11156" y="1180295"/>
                  </a:lnTo>
                  <a:lnTo>
                    <a:pt x="11156" y="1189240"/>
                  </a:lnTo>
                  <a:lnTo>
                    <a:pt x="11179" y="1197236"/>
                  </a:lnTo>
                  <a:lnTo>
                    <a:pt x="11453" y="1204592"/>
                  </a:lnTo>
                  <a:lnTo>
                    <a:pt x="12109" y="1211467"/>
                  </a:lnTo>
                  <a:lnTo>
                    <a:pt x="13095" y="1218018"/>
                  </a:lnTo>
                  <a:lnTo>
                    <a:pt x="14109" y="1224576"/>
                  </a:lnTo>
                  <a:lnTo>
                    <a:pt x="14943" y="1231347"/>
                  </a:lnTo>
                  <a:lnTo>
                    <a:pt x="15632" y="1238511"/>
                  </a:lnTo>
                  <a:lnTo>
                    <a:pt x="16844" y="1247332"/>
                  </a:lnTo>
                  <a:lnTo>
                    <a:pt x="18632" y="1257177"/>
                  </a:lnTo>
                  <a:lnTo>
                    <a:pt x="20104" y="1265905"/>
                  </a:lnTo>
                  <a:lnTo>
                    <a:pt x="21038" y="1273532"/>
                  </a:lnTo>
                  <a:lnTo>
                    <a:pt x="21622" y="1280810"/>
                  </a:lnTo>
                  <a:lnTo>
                    <a:pt x="21994" y="1288071"/>
                  </a:lnTo>
                  <a:lnTo>
                    <a:pt x="22258" y="1295392"/>
                  </a:lnTo>
                  <a:lnTo>
                    <a:pt x="22689" y="1302555"/>
                  </a:lnTo>
                  <a:lnTo>
                    <a:pt x="23448" y="1309414"/>
                  </a:lnTo>
                  <a:lnTo>
                    <a:pt x="24526" y="1316197"/>
                  </a:lnTo>
                  <a:lnTo>
                    <a:pt x="25838" y="1324922"/>
                  </a:lnTo>
                  <a:lnTo>
                    <a:pt x="27255" y="1335411"/>
                  </a:lnTo>
                  <a:lnTo>
                    <a:pt x="29125" y="1346624"/>
                  </a:lnTo>
                  <a:lnTo>
                    <a:pt x="31024" y="1358083"/>
                  </a:lnTo>
                  <a:lnTo>
                    <a:pt x="32423" y="1369615"/>
                  </a:lnTo>
                  <a:lnTo>
                    <a:pt x="33343" y="1381164"/>
                  </a:lnTo>
                  <a:lnTo>
                    <a:pt x="34527" y="1392715"/>
                  </a:lnTo>
                  <a:lnTo>
                    <a:pt x="36210" y="1404264"/>
                  </a:lnTo>
                  <a:lnTo>
                    <a:pt x="37742" y="1415813"/>
                  </a:lnTo>
                  <a:lnTo>
                    <a:pt x="38795" y="1427359"/>
                  </a:lnTo>
                  <a:lnTo>
                    <a:pt x="39719" y="1438905"/>
                  </a:lnTo>
                  <a:lnTo>
                    <a:pt x="41197" y="1450451"/>
                  </a:lnTo>
                  <a:lnTo>
                    <a:pt x="42850" y="1462020"/>
                  </a:lnTo>
                  <a:lnTo>
                    <a:pt x="44107" y="1473626"/>
                  </a:lnTo>
                  <a:lnTo>
                    <a:pt x="44847" y="1483506"/>
                  </a:lnTo>
                  <a:lnTo>
                    <a:pt x="45241" y="1491781"/>
                  </a:lnTo>
                  <a:lnTo>
                    <a:pt x="45456" y="1499183"/>
                  </a:lnTo>
                  <a:lnTo>
                    <a:pt x="45605" y="1506258"/>
                  </a:lnTo>
                  <a:lnTo>
                    <a:pt x="46014" y="1515165"/>
                  </a:lnTo>
                  <a:lnTo>
                    <a:pt x="47225" y="1525771"/>
                  </a:lnTo>
                  <a:lnTo>
                    <a:pt x="48745" y="1537051"/>
                  </a:lnTo>
                  <a:lnTo>
                    <a:pt x="49942" y="1548546"/>
                  </a:lnTo>
                  <a:lnTo>
                    <a:pt x="50696" y="1560096"/>
                  </a:lnTo>
                  <a:lnTo>
                    <a:pt x="51121" y="1571655"/>
                  </a:lnTo>
                  <a:lnTo>
                    <a:pt x="51344" y="1583211"/>
                  </a:lnTo>
                  <a:lnTo>
                    <a:pt x="51457" y="1594763"/>
                  </a:lnTo>
                  <a:lnTo>
                    <a:pt x="51514" y="1606312"/>
                  </a:lnTo>
                  <a:lnTo>
                    <a:pt x="51541" y="1617859"/>
                  </a:lnTo>
                  <a:lnTo>
                    <a:pt x="51490" y="1629405"/>
                  </a:lnTo>
                  <a:lnTo>
                    <a:pt x="50788" y="1640951"/>
                  </a:lnTo>
                  <a:lnTo>
                    <a:pt x="49357" y="1652497"/>
                  </a:lnTo>
                  <a:lnTo>
                    <a:pt x="47952" y="1664042"/>
                  </a:lnTo>
                  <a:lnTo>
                    <a:pt x="46984" y="1675611"/>
                  </a:lnTo>
                  <a:lnTo>
                    <a:pt x="46415" y="1687216"/>
                  </a:lnTo>
                  <a:lnTo>
                    <a:pt x="46119" y="1697097"/>
                  </a:lnTo>
                  <a:lnTo>
                    <a:pt x="45972" y="1705396"/>
                  </a:lnTo>
                  <a:lnTo>
                    <a:pt x="45898" y="1713072"/>
                  </a:lnTo>
                  <a:lnTo>
                    <a:pt x="45857" y="1720578"/>
                  </a:lnTo>
                  <a:lnTo>
                    <a:pt x="45896" y="1728232"/>
                  </a:lnTo>
                  <a:lnTo>
                    <a:pt x="46588" y="1737396"/>
                  </a:lnTo>
                  <a:lnTo>
                    <a:pt x="48011" y="1747431"/>
                  </a:lnTo>
                  <a:lnTo>
                    <a:pt x="49411" y="1757881"/>
                  </a:lnTo>
                  <a:lnTo>
                    <a:pt x="50352" y="1768718"/>
                  </a:lnTo>
                  <a:lnTo>
                    <a:pt x="50597" y="1779554"/>
                  </a:lnTo>
                  <a:lnTo>
                    <a:pt x="49814" y="1789741"/>
                  </a:lnTo>
                  <a:lnTo>
                    <a:pt x="49194" y="1799696"/>
                  </a:lnTo>
                  <a:lnTo>
                    <a:pt x="49528" y="1810011"/>
                  </a:lnTo>
                  <a:lnTo>
                    <a:pt x="50292" y="1820724"/>
                  </a:lnTo>
                  <a:lnTo>
                    <a:pt x="51543" y="1831107"/>
                  </a:lnTo>
                  <a:lnTo>
                    <a:pt x="53012" y="1840667"/>
                  </a:lnTo>
                  <a:lnTo>
                    <a:pt x="53527" y="1849536"/>
                  </a:lnTo>
                  <a:lnTo>
                    <a:pt x="53799" y="1858546"/>
                  </a:lnTo>
                  <a:lnTo>
                    <a:pt x="54355" y="1867991"/>
                  </a:lnTo>
                  <a:lnTo>
                    <a:pt x="54197" y="1877314"/>
                  </a:lnTo>
                  <a:lnTo>
                    <a:pt x="53431" y="1886787"/>
                  </a:lnTo>
                  <a:lnTo>
                    <a:pt x="52687" y="1896850"/>
                  </a:lnTo>
                  <a:lnTo>
                    <a:pt x="52181" y="1907562"/>
                  </a:lnTo>
                  <a:lnTo>
                    <a:pt x="51885" y="1919074"/>
                  </a:lnTo>
                  <a:lnTo>
                    <a:pt x="51732" y="1929153"/>
                  </a:lnTo>
                  <a:lnTo>
                    <a:pt x="51657" y="1937395"/>
                  </a:lnTo>
                  <a:lnTo>
                    <a:pt x="51618" y="1944829"/>
                  </a:lnTo>
                  <a:lnTo>
                    <a:pt x="51595" y="1953915"/>
                  </a:lnTo>
                  <a:lnTo>
                    <a:pt x="51582" y="1962854"/>
                  </a:lnTo>
                  <a:lnTo>
                    <a:pt x="51574" y="1970857"/>
                  </a:lnTo>
                  <a:lnTo>
                    <a:pt x="51571" y="1978472"/>
                  </a:lnTo>
                  <a:lnTo>
                    <a:pt x="51569" y="1985991"/>
                  </a:lnTo>
                  <a:lnTo>
                    <a:pt x="51567" y="1993496"/>
                  </a:lnTo>
                  <a:lnTo>
                    <a:pt x="51566" y="2000788"/>
                  </a:lnTo>
                  <a:lnTo>
                    <a:pt x="51566" y="2007961"/>
                  </a:lnTo>
                  <a:lnTo>
                    <a:pt x="51565" y="2017032"/>
                  </a:lnTo>
                  <a:lnTo>
                    <a:pt x="51565" y="2027784"/>
                  </a:lnTo>
                  <a:lnTo>
                    <a:pt x="51564" y="2039161"/>
                  </a:lnTo>
                  <a:lnTo>
                    <a:pt x="51564" y="2050713"/>
                  </a:lnTo>
                  <a:lnTo>
                    <a:pt x="51564" y="2062293"/>
                  </a:lnTo>
                  <a:lnTo>
                    <a:pt x="51564" y="2073868"/>
                  </a:lnTo>
                  <a:lnTo>
                    <a:pt x="51564" y="2085431"/>
                  </a:lnTo>
                  <a:lnTo>
                    <a:pt x="51564" y="2096986"/>
                  </a:lnTo>
                  <a:lnTo>
                    <a:pt x="51564" y="2108537"/>
                  </a:lnTo>
                  <a:lnTo>
                    <a:pt x="51564" y="2120085"/>
                  </a:lnTo>
                  <a:lnTo>
                    <a:pt x="51564" y="2131632"/>
                  </a:lnTo>
                  <a:lnTo>
                    <a:pt x="51564" y="2143178"/>
                  </a:lnTo>
                  <a:lnTo>
                    <a:pt x="51564" y="2154724"/>
                  </a:lnTo>
                  <a:lnTo>
                    <a:pt x="51564" y="2166269"/>
                  </a:lnTo>
                  <a:lnTo>
                    <a:pt x="51564" y="2177815"/>
                  </a:lnTo>
                  <a:lnTo>
                    <a:pt x="51564" y="2189360"/>
                  </a:lnTo>
                  <a:lnTo>
                    <a:pt x="51564" y="2200906"/>
                  </a:lnTo>
                  <a:lnTo>
                    <a:pt x="51564" y="2212451"/>
                  </a:lnTo>
                  <a:lnTo>
                    <a:pt x="51564" y="2223997"/>
                  </a:lnTo>
                  <a:lnTo>
                    <a:pt x="51564" y="2235542"/>
                  </a:lnTo>
                  <a:lnTo>
                    <a:pt x="51564" y="2247111"/>
                  </a:lnTo>
                  <a:lnTo>
                    <a:pt x="51564" y="2258716"/>
                  </a:lnTo>
                  <a:lnTo>
                    <a:pt x="51564" y="2268597"/>
                  </a:lnTo>
                  <a:lnTo>
                    <a:pt x="51564" y="2276872"/>
                  </a:lnTo>
                  <a:lnTo>
                    <a:pt x="51564" y="2284274"/>
                  </a:lnTo>
                  <a:lnTo>
                    <a:pt x="51564" y="2291349"/>
                  </a:lnTo>
                  <a:lnTo>
                    <a:pt x="51564" y="2300256"/>
                  </a:lnTo>
                  <a:lnTo>
                    <a:pt x="51628" y="2310798"/>
                  </a:lnTo>
                  <a:lnTo>
                    <a:pt x="52336" y="2321394"/>
                  </a:lnTo>
                  <a:lnTo>
                    <a:pt x="53770" y="2331779"/>
                  </a:lnTo>
                  <a:lnTo>
                    <a:pt x="55170" y="2342872"/>
                  </a:lnTo>
                  <a:lnTo>
                    <a:pt x="56073" y="2352744"/>
                  </a:lnTo>
                  <a:lnTo>
                    <a:pt x="56577" y="2361149"/>
                  </a:lnTo>
                  <a:lnTo>
                    <a:pt x="56888" y="2368912"/>
                  </a:lnTo>
                  <a:lnTo>
                    <a:pt x="57333" y="2376235"/>
                  </a:lnTo>
                  <a:lnTo>
                    <a:pt x="58095" y="2383145"/>
                  </a:lnTo>
                  <a:lnTo>
                    <a:pt x="59171" y="2389941"/>
                  </a:lnTo>
                  <a:lnTo>
                    <a:pt x="60456" y="2398665"/>
                  </a:lnTo>
                  <a:lnTo>
                    <a:pt x="61547" y="2409148"/>
                  </a:lnTo>
                  <a:lnTo>
                    <a:pt x="62324" y="2420357"/>
                  </a:lnTo>
                  <a:lnTo>
                    <a:pt x="63443" y="2431837"/>
                  </a:lnTo>
                  <a:lnTo>
                    <a:pt x="65081" y="2443427"/>
                  </a:lnTo>
                  <a:lnTo>
                    <a:pt x="66448" y="2453309"/>
                  </a:lnTo>
                  <a:lnTo>
                    <a:pt x="67390" y="2461760"/>
                  </a:lnTo>
                  <a:lnTo>
                    <a:pt x="68713" y="2471001"/>
                  </a:lnTo>
                  <a:lnTo>
                    <a:pt x="70564" y="2480900"/>
                  </a:lnTo>
                  <a:lnTo>
                    <a:pt x="72219" y="2491215"/>
                  </a:lnTo>
                  <a:lnTo>
                    <a:pt x="73300" y="2501962"/>
                  </a:lnTo>
                  <a:lnTo>
                    <a:pt x="73618" y="2512746"/>
                  </a:lnTo>
                  <a:lnTo>
                    <a:pt x="72808" y="2522905"/>
                  </a:lnTo>
                  <a:lnTo>
                    <a:pt x="71264" y="2533253"/>
                  </a:lnTo>
                  <a:lnTo>
                    <a:pt x="68425" y="2546264"/>
                  </a:lnTo>
                  <a:lnTo>
                    <a:pt x="63111" y="256458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0" name="Freihandform 185">
              <a:extLst>
                <a:ext uri="{FF2B5EF4-FFF2-40B4-BE49-F238E27FC236}">
                  <a16:creationId xmlns:a16="http://schemas.microsoft.com/office/drawing/2014/main" id="{F028B2C8-288B-4ED1-9E3A-2C1329948546}"/>
                </a:ext>
              </a:extLst>
            </p:cNvPr>
            <p:cNvSpPr/>
            <p:nvPr/>
          </p:nvSpPr>
          <p:spPr>
            <a:xfrm>
              <a:off x="6122570" y="2016482"/>
              <a:ext cx="403905" cy="2440556"/>
            </a:xfrm>
            <a:custGeom>
              <a:avLst/>
              <a:gdLst/>
              <a:ahLst/>
              <a:cxnLst/>
              <a:rect l="0" t="0" r="0" b="0"/>
              <a:pathLst>
                <a:path w="449569" h="2714529">
                  <a:moveTo>
                    <a:pt x="0" y="17274"/>
                  </a:moveTo>
                  <a:lnTo>
                    <a:pt x="8880" y="17249"/>
                  </a:lnTo>
                  <a:lnTo>
                    <a:pt x="18078" y="16917"/>
                  </a:lnTo>
                  <a:lnTo>
                    <a:pt x="27048" y="15669"/>
                  </a:lnTo>
                  <a:lnTo>
                    <a:pt x="36101" y="13420"/>
                  </a:lnTo>
                  <a:lnTo>
                    <a:pt x="45688" y="10741"/>
                  </a:lnTo>
                  <a:lnTo>
                    <a:pt x="55760" y="8472"/>
                  </a:lnTo>
                  <a:lnTo>
                    <a:pt x="65596" y="6324"/>
                  </a:lnTo>
                  <a:lnTo>
                    <a:pt x="74965" y="4042"/>
                  </a:lnTo>
                  <a:lnTo>
                    <a:pt x="84481" y="2233"/>
                  </a:lnTo>
                  <a:lnTo>
                    <a:pt x="94498" y="1746"/>
                  </a:lnTo>
                  <a:lnTo>
                    <a:pt x="104960" y="2509"/>
                  </a:lnTo>
                  <a:lnTo>
                    <a:pt x="114058" y="3444"/>
                  </a:lnTo>
                  <a:lnTo>
                    <a:pt x="121779" y="4111"/>
                  </a:lnTo>
                  <a:lnTo>
                    <a:pt x="128741" y="4557"/>
                  </a:lnTo>
                  <a:lnTo>
                    <a:pt x="135426" y="4856"/>
                  </a:lnTo>
                  <a:lnTo>
                    <a:pt x="143868" y="5079"/>
                  </a:lnTo>
                  <a:lnTo>
                    <a:pt x="153750" y="5237"/>
                  </a:lnTo>
                  <a:lnTo>
                    <a:pt x="162500" y="5327"/>
                  </a:lnTo>
                  <a:lnTo>
                    <a:pt x="169980" y="5375"/>
                  </a:lnTo>
                  <a:lnTo>
                    <a:pt x="176987" y="5401"/>
                  </a:lnTo>
                  <a:lnTo>
                    <a:pt x="183685" y="5416"/>
                  </a:lnTo>
                  <a:lnTo>
                    <a:pt x="190286" y="5425"/>
                  </a:lnTo>
                  <a:lnTo>
                    <a:pt x="198714" y="5432"/>
                  </a:lnTo>
                  <a:lnTo>
                    <a:pt x="208786" y="5436"/>
                  </a:lnTo>
                  <a:lnTo>
                    <a:pt x="219485" y="5414"/>
                  </a:lnTo>
                  <a:lnTo>
                    <a:pt x="230106" y="5084"/>
                  </a:lnTo>
                  <a:lnTo>
                    <a:pt x="239989" y="3901"/>
                  </a:lnTo>
                  <a:lnTo>
                    <a:pt x="249564" y="2377"/>
                  </a:lnTo>
                  <a:lnTo>
                    <a:pt x="259428" y="1169"/>
                  </a:lnTo>
                  <a:lnTo>
                    <a:pt x="269702" y="406"/>
                  </a:lnTo>
                  <a:lnTo>
                    <a:pt x="280259" y="0"/>
                  </a:lnTo>
                  <a:lnTo>
                    <a:pt x="290717" y="105"/>
                  </a:lnTo>
                  <a:lnTo>
                    <a:pt x="300488" y="1174"/>
                  </a:lnTo>
                  <a:lnTo>
                    <a:pt x="309976" y="2616"/>
                  </a:lnTo>
                  <a:lnTo>
                    <a:pt x="319497" y="3465"/>
                  </a:lnTo>
                  <a:lnTo>
                    <a:pt x="328654" y="3097"/>
                  </a:lnTo>
                  <a:lnTo>
                    <a:pt x="337812" y="2722"/>
                  </a:lnTo>
                  <a:lnTo>
                    <a:pt x="347453" y="3208"/>
                  </a:lnTo>
                  <a:lnTo>
                    <a:pt x="357552" y="4065"/>
                  </a:lnTo>
                  <a:lnTo>
                    <a:pt x="367402" y="5409"/>
                  </a:lnTo>
                  <a:lnTo>
                    <a:pt x="376777" y="7264"/>
                  </a:lnTo>
                  <a:lnTo>
                    <a:pt x="386297" y="8920"/>
                  </a:lnTo>
                  <a:lnTo>
                    <a:pt x="396225" y="10098"/>
                  </a:lnTo>
                  <a:lnTo>
                    <a:pt x="405707" y="11735"/>
                  </a:lnTo>
                  <a:lnTo>
                    <a:pt x="412840" y="15761"/>
                  </a:lnTo>
                  <a:lnTo>
                    <a:pt x="416658" y="22033"/>
                  </a:lnTo>
                  <a:lnTo>
                    <a:pt x="417815" y="29681"/>
                  </a:lnTo>
                  <a:lnTo>
                    <a:pt x="417806" y="38642"/>
                  </a:lnTo>
                  <a:lnTo>
                    <a:pt x="417558" y="48782"/>
                  </a:lnTo>
                  <a:lnTo>
                    <a:pt x="417347" y="59736"/>
                  </a:lnTo>
                  <a:lnTo>
                    <a:pt x="417220" y="69391"/>
                  </a:lnTo>
                  <a:lnTo>
                    <a:pt x="417130" y="77645"/>
                  </a:lnTo>
                  <a:lnTo>
                    <a:pt x="416833" y="85117"/>
                  </a:lnTo>
                  <a:lnTo>
                    <a:pt x="416156" y="92330"/>
                  </a:lnTo>
                  <a:lnTo>
                    <a:pt x="414901" y="101478"/>
                  </a:lnTo>
                  <a:lnTo>
                    <a:pt x="413752" y="110573"/>
                  </a:lnTo>
                  <a:lnTo>
                    <a:pt x="412991" y="118723"/>
                  </a:lnTo>
                  <a:lnTo>
                    <a:pt x="412501" y="126236"/>
                  </a:lnTo>
                  <a:lnTo>
                    <a:pt x="412182" y="133496"/>
                  </a:lnTo>
                  <a:lnTo>
                    <a:pt x="411946" y="142662"/>
                  </a:lnTo>
                  <a:lnTo>
                    <a:pt x="411782" y="153371"/>
                  </a:lnTo>
                  <a:lnTo>
                    <a:pt x="411687" y="162837"/>
                  </a:lnTo>
                  <a:lnTo>
                    <a:pt x="411638" y="170920"/>
                  </a:lnTo>
                  <a:lnTo>
                    <a:pt x="411611" y="178508"/>
                  </a:lnTo>
                  <a:lnTo>
                    <a:pt x="411595" y="186015"/>
                  </a:lnTo>
                  <a:lnTo>
                    <a:pt x="411586" y="193577"/>
                  </a:lnTo>
                  <a:lnTo>
                    <a:pt x="411640" y="201379"/>
                  </a:lnTo>
                  <a:lnTo>
                    <a:pt x="412309" y="210761"/>
                  </a:lnTo>
                  <a:lnTo>
                    <a:pt x="413670" y="221046"/>
                  </a:lnTo>
                  <a:lnTo>
                    <a:pt x="415006" y="231758"/>
                  </a:lnTo>
                  <a:lnTo>
                    <a:pt x="415925" y="242891"/>
                  </a:lnTo>
                  <a:lnTo>
                    <a:pt x="416467" y="254330"/>
                  </a:lnTo>
                  <a:lnTo>
                    <a:pt x="416760" y="265954"/>
                  </a:lnTo>
                  <a:lnTo>
                    <a:pt x="416911" y="277680"/>
                  </a:lnTo>
                  <a:lnTo>
                    <a:pt x="416987" y="289460"/>
                  </a:lnTo>
                  <a:lnTo>
                    <a:pt x="417084" y="301267"/>
                  </a:lnTo>
                  <a:lnTo>
                    <a:pt x="417775" y="313088"/>
                  </a:lnTo>
                  <a:lnTo>
                    <a:pt x="419147" y="324914"/>
                  </a:lnTo>
                  <a:lnTo>
                    <a:pt x="420481" y="336549"/>
                  </a:lnTo>
                  <a:lnTo>
                    <a:pt x="421341" y="346282"/>
                  </a:lnTo>
                  <a:lnTo>
                    <a:pt x="421821" y="354423"/>
                  </a:lnTo>
                  <a:lnTo>
                    <a:pt x="422095" y="361980"/>
                  </a:lnTo>
                  <a:lnTo>
                    <a:pt x="422258" y="369186"/>
                  </a:lnTo>
                  <a:lnTo>
                    <a:pt x="422360" y="376284"/>
                  </a:lnTo>
                  <a:lnTo>
                    <a:pt x="422432" y="385353"/>
                  </a:lnTo>
                  <a:lnTo>
                    <a:pt x="422481" y="396198"/>
                  </a:lnTo>
                  <a:lnTo>
                    <a:pt x="422511" y="407773"/>
                  </a:lnTo>
                  <a:lnTo>
                    <a:pt x="422528" y="419611"/>
                  </a:lnTo>
                  <a:lnTo>
                    <a:pt x="422536" y="429737"/>
                  </a:lnTo>
                  <a:lnTo>
                    <a:pt x="422540" y="438226"/>
                  </a:lnTo>
                  <a:lnTo>
                    <a:pt x="422542" y="445821"/>
                  </a:lnTo>
                  <a:lnTo>
                    <a:pt x="422543" y="453078"/>
                  </a:lnTo>
                  <a:lnTo>
                    <a:pt x="422544" y="462213"/>
                  </a:lnTo>
                  <a:lnTo>
                    <a:pt x="422544" y="472889"/>
                  </a:lnTo>
                  <a:lnTo>
                    <a:pt x="422544" y="482335"/>
                  </a:lnTo>
                  <a:lnTo>
                    <a:pt x="422544" y="490406"/>
                  </a:lnTo>
                  <a:lnTo>
                    <a:pt x="422544" y="497962"/>
                  </a:lnTo>
                  <a:lnTo>
                    <a:pt x="422544" y="505185"/>
                  </a:lnTo>
                  <a:lnTo>
                    <a:pt x="422544" y="512303"/>
                  </a:lnTo>
                  <a:lnTo>
                    <a:pt x="422544" y="521390"/>
                  </a:lnTo>
                  <a:lnTo>
                    <a:pt x="422544" y="532249"/>
                  </a:lnTo>
                  <a:lnTo>
                    <a:pt x="422544" y="543808"/>
                  </a:lnTo>
                  <a:lnTo>
                    <a:pt x="422544" y="555590"/>
                  </a:lnTo>
                  <a:lnTo>
                    <a:pt x="422544" y="567234"/>
                  </a:lnTo>
                  <a:lnTo>
                    <a:pt x="422544" y="576981"/>
                  </a:lnTo>
                  <a:lnTo>
                    <a:pt x="422544" y="585132"/>
                  </a:lnTo>
                  <a:lnTo>
                    <a:pt x="422544" y="592719"/>
                  </a:lnTo>
                  <a:lnTo>
                    <a:pt x="422544" y="600209"/>
                  </a:lnTo>
                  <a:lnTo>
                    <a:pt x="422544" y="607753"/>
                  </a:lnTo>
                  <a:lnTo>
                    <a:pt x="422544" y="615355"/>
                  </a:lnTo>
                  <a:lnTo>
                    <a:pt x="422544" y="622777"/>
                  </a:lnTo>
                  <a:lnTo>
                    <a:pt x="422544" y="630096"/>
                  </a:lnTo>
                  <a:lnTo>
                    <a:pt x="422544" y="639370"/>
                  </a:lnTo>
                  <a:lnTo>
                    <a:pt x="422544" y="650176"/>
                  </a:lnTo>
                  <a:lnTo>
                    <a:pt x="422544" y="659704"/>
                  </a:lnTo>
                  <a:lnTo>
                    <a:pt x="422544" y="667820"/>
                  </a:lnTo>
                  <a:lnTo>
                    <a:pt x="422544" y="675403"/>
                  </a:lnTo>
                  <a:lnTo>
                    <a:pt x="422544" y="682641"/>
                  </a:lnTo>
                  <a:lnTo>
                    <a:pt x="422544" y="689792"/>
                  </a:lnTo>
                  <a:lnTo>
                    <a:pt x="422544" y="698942"/>
                  </a:lnTo>
                  <a:lnTo>
                    <a:pt x="422544" y="708053"/>
                  </a:lnTo>
                  <a:lnTo>
                    <a:pt x="422544" y="716217"/>
                  </a:lnTo>
                  <a:lnTo>
                    <a:pt x="422544" y="723739"/>
                  </a:lnTo>
                  <a:lnTo>
                    <a:pt x="422544" y="731030"/>
                  </a:lnTo>
                  <a:lnTo>
                    <a:pt x="422544" y="740258"/>
                  </a:lnTo>
                  <a:lnTo>
                    <a:pt x="422544" y="749412"/>
                  </a:lnTo>
                  <a:lnTo>
                    <a:pt x="422605" y="757778"/>
                  </a:lnTo>
                  <a:lnTo>
                    <a:pt x="423277" y="767214"/>
                  </a:lnTo>
                  <a:lnTo>
                    <a:pt x="424641" y="777400"/>
                  </a:lnTo>
                  <a:lnTo>
                    <a:pt x="425978" y="788079"/>
                  </a:lnTo>
                  <a:lnTo>
                    <a:pt x="426896" y="799620"/>
                  </a:lnTo>
                  <a:lnTo>
                    <a:pt x="427411" y="809815"/>
                  </a:lnTo>
                  <a:lnTo>
                    <a:pt x="427677" y="818456"/>
                  </a:lnTo>
                  <a:lnTo>
                    <a:pt x="427819" y="826445"/>
                  </a:lnTo>
                  <a:lnTo>
                    <a:pt x="427900" y="834207"/>
                  </a:lnTo>
                  <a:lnTo>
                    <a:pt x="427948" y="841679"/>
                  </a:lnTo>
                  <a:lnTo>
                    <a:pt x="427977" y="849034"/>
                  </a:lnTo>
                  <a:lnTo>
                    <a:pt x="427999" y="858361"/>
                  </a:lnTo>
                  <a:lnTo>
                    <a:pt x="428012" y="867595"/>
                  </a:lnTo>
                  <a:lnTo>
                    <a:pt x="428020" y="875856"/>
                  </a:lnTo>
                  <a:lnTo>
                    <a:pt x="428024" y="883702"/>
                  </a:lnTo>
                  <a:lnTo>
                    <a:pt x="428027" y="891437"/>
                  </a:lnTo>
                  <a:lnTo>
                    <a:pt x="428029" y="899148"/>
                  </a:lnTo>
                  <a:lnTo>
                    <a:pt x="428029" y="906634"/>
                  </a:lnTo>
                  <a:lnTo>
                    <a:pt x="428053" y="914018"/>
                  </a:lnTo>
                  <a:lnTo>
                    <a:pt x="428314" y="923376"/>
                  </a:lnTo>
                  <a:lnTo>
                    <a:pt x="428937" y="932634"/>
                  </a:lnTo>
                  <a:lnTo>
                    <a:pt x="429875" y="940884"/>
                  </a:lnTo>
                  <a:lnTo>
                    <a:pt x="430839" y="948458"/>
                  </a:lnTo>
                  <a:lnTo>
                    <a:pt x="431641" y="955782"/>
                  </a:lnTo>
                  <a:lnTo>
                    <a:pt x="432320" y="965033"/>
                  </a:lnTo>
                  <a:lnTo>
                    <a:pt x="432789" y="974201"/>
                  </a:lnTo>
                  <a:lnTo>
                    <a:pt x="433066" y="982420"/>
                  </a:lnTo>
                  <a:lnTo>
                    <a:pt x="433231" y="990240"/>
                  </a:lnTo>
                  <a:lnTo>
                    <a:pt x="433333" y="997958"/>
                  </a:lnTo>
                  <a:lnTo>
                    <a:pt x="433397" y="1005658"/>
                  </a:lnTo>
                  <a:lnTo>
                    <a:pt x="433439" y="1013137"/>
                  </a:lnTo>
                  <a:lnTo>
                    <a:pt x="433467" y="1020517"/>
                  </a:lnTo>
                  <a:lnTo>
                    <a:pt x="433487" y="1029871"/>
                  </a:lnTo>
                  <a:lnTo>
                    <a:pt x="433500" y="1039126"/>
                  </a:lnTo>
                  <a:lnTo>
                    <a:pt x="433485" y="1047400"/>
                  </a:lnTo>
                  <a:lnTo>
                    <a:pt x="433229" y="1055254"/>
                  </a:lnTo>
                  <a:lnTo>
                    <a:pt x="432609" y="1062993"/>
                  </a:lnTo>
                  <a:lnTo>
                    <a:pt x="431673" y="1070708"/>
                  </a:lnTo>
                  <a:lnTo>
                    <a:pt x="430710" y="1078196"/>
                  </a:lnTo>
                  <a:lnTo>
                    <a:pt x="429910" y="1085582"/>
                  </a:lnTo>
                  <a:lnTo>
                    <a:pt x="429231" y="1094941"/>
                  </a:lnTo>
                  <a:lnTo>
                    <a:pt x="428762" y="1104199"/>
                  </a:lnTo>
                  <a:lnTo>
                    <a:pt x="428485" y="1112474"/>
                  </a:lnTo>
                  <a:lnTo>
                    <a:pt x="428320" y="1120329"/>
                  </a:lnTo>
                  <a:lnTo>
                    <a:pt x="428218" y="1128069"/>
                  </a:lnTo>
                  <a:lnTo>
                    <a:pt x="428154" y="1135784"/>
                  </a:lnTo>
                  <a:lnTo>
                    <a:pt x="428113" y="1143272"/>
                  </a:lnTo>
                  <a:lnTo>
                    <a:pt x="428085" y="1150634"/>
                  </a:lnTo>
                  <a:lnTo>
                    <a:pt x="428065" y="1159938"/>
                  </a:lnTo>
                  <a:lnTo>
                    <a:pt x="428050" y="1170764"/>
                  </a:lnTo>
                  <a:lnTo>
                    <a:pt x="428042" y="1180304"/>
                  </a:lnTo>
                  <a:lnTo>
                    <a:pt x="428038" y="1188426"/>
                  </a:lnTo>
                  <a:lnTo>
                    <a:pt x="427976" y="1196190"/>
                  </a:lnTo>
                  <a:lnTo>
                    <a:pt x="427301" y="1205342"/>
                  </a:lnTo>
                  <a:lnTo>
                    <a:pt x="425951" y="1215441"/>
                  </a:lnTo>
                  <a:lnTo>
                    <a:pt x="424754" y="1224374"/>
                  </a:lnTo>
                  <a:lnTo>
                    <a:pt x="423974" y="1232155"/>
                  </a:lnTo>
                  <a:lnTo>
                    <a:pt x="423474" y="1239556"/>
                  </a:lnTo>
                  <a:lnTo>
                    <a:pt x="423115" y="1248619"/>
                  </a:lnTo>
                  <a:lnTo>
                    <a:pt x="422884" y="1257439"/>
                  </a:lnTo>
                  <a:lnTo>
                    <a:pt x="422751" y="1265319"/>
                  </a:lnTo>
                  <a:lnTo>
                    <a:pt x="422674" y="1272868"/>
                  </a:lnTo>
                  <a:lnTo>
                    <a:pt x="422629" y="1280388"/>
                  </a:lnTo>
                  <a:lnTo>
                    <a:pt x="422600" y="1287974"/>
                  </a:lnTo>
                  <a:lnTo>
                    <a:pt x="422581" y="1295637"/>
                  </a:lnTo>
                  <a:lnTo>
                    <a:pt x="422569" y="1303367"/>
                  </a:lnTo>
                  <a:lnTo>
                    <a:pt x="422560" y="1311146"/>
                  </a:lnTo>
                  <a:lnTo>
                    <a:pt x="422555" y="1318960"/>
                  </a:lnTo>
                  <a:lnTo>
                    <a:pt x="422551" y="1326798"/>
                  </a:lnTo>
                  <a:lnTo>
                    <a:pt x="422549" y="1334653"/>
                  </a:lnTo>
                  <a:lnTo>
                    <a:pt x="422547" y="1342494"/>
                  </a:lnTo>
                  <a:lnTo>
                    <a:pt x="422547" y="1350087"/>
                  </a:lnTo>
                  <a:lnTo>
                    <a:pt x="422546" y="1357527"/>
                  </a:lnTo>
                  <a:lnTo>
                    <a:pt x="422545" y="1366894"/>
                  </a:lnTo>
                  <a:lnTo>
                    <a:pt x="422567" y="1377766"/>
                  </a:lnTo>
                  <a:lnTo>
                    <a:pt x="422827" y="1387332"/>
                  </a:lnTo>
                  <a:lnTo>
                    <a:pt x="423450" y="1395469"/>
                  </a:lnTo>
                  <a:lnTo>
                    <a:pt x="424388" y="1403062"/>
                  </a:lnTo>
                  <a:lnTo>
                    <a:pt x="425352" y="1410307"/>
                  </a:lnTo>
                  <a:lnTo>
                    <a:pt x="426154" y="1417438"/>
                  </a:lnTo>
                  <a:lnTo>
                    <a:pt x="426837" y="1426534"/>
                  </a:lnTo>
                  <a:lnTo>
                    <a:pt x="427408" y="1437335"/>
                  </a:lnTo>
                  <a:lnTo>
                    <a:pt x="428400" y="1448173"/>
                  </a:lnTo>
                  <a:lnTo>
                    <a:pt x="429942" y="1458487"/>
                  </a:lnTo>
                  <a:lnTo>
                    <a:pt x="431373" y="1468885"/>
                  </a:lnTo>
                  <a:lnTo>
                    <a:pt x="432364" y="1479740"/>
                  </a:lnTo>
                  <a:lnTo>
                    <a:pt x="433237" y="1490999"/>
                  </a:lnTo>
                  <a:lnTo>
                    <a:pt x="434641" y="1502520"/>
                  </a:lnTo>
                  <a:lnTo>
                    <a:pt x="436211" y="1514217"/>
                  </a:lnTo>
                  <a:lnTo>
                    <a:pt x="437406" y="1526031"/>
                  </a:lnTo>
                  <a:lnTo>
                    <a:pt x="438108" y="1536119"/>
                  </a:lnTo>
                  <a:lnTo>
                    <a:pt x="438483" y="1544582"/>
                  </a:lnTo>
                  <a:lnTo>
                    <a:pt x="438688" y="1552160"/>
                  </a:lnTo>
                  <a:lnTo>
                    <a:pt x="438807" y="1559406"/>
                  </a:lnTo>
                  <a:lnTo>
                    <a:pt x="438888" y="1568532"/>
                  </a:lnTo>
                  <a:lnTo>
                    <a:pt x="439002" y="1579399"/>
                  </a:lnTo>
                  <a:lnTo>
                    <a:pt x="439705" y="1590983"/>
                  </a:lnTo>
                  <a:lnTo>
                    <a:pt x="441072" y="1602824"/>
                  </a:lnTo>
                  <a:lnTo>
                    <a:pt x="442277" y="1612951"/>
                  </a:lnTo>
                  <a:lnTo>
                    <a:pt x="443127" y="1621617"/>
                  </a:lnTo>
                  <a:lnTo>
                    <a:pt x="444337" y="1631094"/>
                  </a:lnTo>
                  <a:lnTo>
                    <a:pt x="445777" y="1641245"/>
                  </a:lnTo>
                  <a:lnTo>
                    <a:pt x="446245" y="1651820"/>
                  </a:lnTo>
                  <a:lnTo>
                    <a:pt x="445900" y="1662836"/>
                  </a:lnTo>
                  <a:lnTo>
                    <a:pt x="445695" y="1673888"/>
                  </a:lnTo>
                  <a:lnTo>
                    <a:pt x="446412" y="1684365"/>
                  </a:lnTo>
                  <a:lnTo>
                    <a:pt x="447586" y="1695035"/>
                  </a:lnTo>
                  <a:lnTo>
                    <a:pt x="448491" y="1704478"/>
                  </a:lnTo>
                  <a:lnTo>
                    <a:pt x="449044" y="1712639"/>
                  </a:lnTo>
                  <a:lnTo>
                    <a:pt x="449380" y="1720327"/>
                  </a:lnTo>
                  <a:lnTo>
                    <a:pt x="449568" y="1727922"/>
                  </a:lnTo>
                  <a:lnTo>
                    <a:pt x="449442" y="1735551"/>
                  </a:lnTo>
                  <a:lnTo>
                    <a:pt x="448907" y="1743240"/>
                  </a:lnTo>
                  <a:lnTo>
                    <a:pt x="448026" y="1750962"/>
                  </a:lnTo>
                  <a:lnTo>
                    <a:pt x="447100" y="1758471"/>
                  </a:lnTo>
                  <a:lnTo>
                    <a:pt x="446300" y="1765853"/>
                  </a:lnTo>
                  <a:lnTo>
                    <a:pt x="445329" y="1775175"/>
                  </a:lnTo>
                  <a:lnTo>
                    <a:pt x="443756" y="1786016"/>
                  </a:lnTo>
                  <a:lnTo>
                    <a:pt x="442262" y="1795564"/>
                  </a:lnTo>
                  <a:lnTo>
                    <a:pt x="441196" y="1803691"/>
                  </a:lnTo>
                  <a:lnTo>
                    <a:pt x="440472" y="1811279"/>
                  </a:lnTo>
                  <a:lnTo>
                    <a:pt x="439986" y="1818521"/>
                  </a:lnTo>
                  <a:lnTo>
                    <a:pt x="439658" y="1825674"/>
                  </a:lnTo>
                  <a:lnTo>
                    <a:pt x="439412" y="1834826"/>
                  </a:lnTo>
                  <a:lnTo>
                    <a:pt x="439250" y="1843938"/>
                  </a:lnTo>
                  <a:lnTo>
                    <a:pt x="439157" y="1852127"/>
                  </a:lnTo>
                  <a:lnTo>
                    <a:pt x="439102" y="1859929"/>
                  </a:lnTo>
                  <a:lnTo>
                    <a:pt x="439068" y="1867638"/>
                  </a:lnTo>
                  <a:lnTo>
                    <a:pt x="439047" y="1875332"/>
                  </a:lnTo>
                  <a:lnTo>
                    <a:pt x="439034" y="1882807"/>
                  </a:lnTo>
                  <a:lnTo>
                    <a:pt x="439025" y="1890160"/>
                  </a:lnTo>
                  <a:lnTo>
                    <a:pt x="439018" y="1899457"/>
                  </a:lnTo>
                  <a:lnTo>
                    <a:pt x="439014" y="1910476"/>
                  </a:lnTo>
                  <a:lnTo>
                    <a:pt x="439011" y="1922137"/>
                  </a:lnTo>
                  <a:lnTo>
                    <a:pt x="439009" y="1933975"/>
                  </a:lnTo>
                  <a:lnTo>
                    <a:pt x="439008" y="1945649"/>
                  </a:lnTo>
                  <a:lnTo>
                    <a:pt x="439008" y="1955411"/>
                  </a:lnTo>
                  <a:lnTo>
                    <a:pt x="439008" y="1963568"/>
                  </a:lnTo>
                  <a:lnTo>
                    <a:pt x="439008" y="1971160"/>
                  </a:lnTo>
                  <a:lnTo>
                    <a:pt x="439008" y="1978651"/>
                  </a:lnTo>
                  <a:lnTo>
                    <a:pt x="439008" y="1986196"/>
                  </a:lnTo>
                  <a:lnTo>
                    <a:pt x="439008" y="1993823"/>
                  </a:lnTo>
                  <a:lnTo>
                    <a:pt x="439008" y="2001526"/>
                  </a:lnTo>
                  <a:lnTo>
                    <a:pt x="439008" y="2009285"/>
                  </a:lnTo>
                  <a:lnTo>
                    <a:pt x="439008" y="2017061"/>
                  </a:lnTo>
                  <a:lnTo>
                    <a:pt x="439008" y="2024609"/>
                  </a:lnTo>
                  <a:lnTo>
                    <a:pt x="439008" y="2032043"/>
                  </a:lnTo>
                  <a:lnTo>
                    <a:pt x="439008" y="2041443"/>
                  </a:lnTo>
                  <a:lnTo>
                    <a:pt x="439008" y="2050728"/>
                  </a:lnTo>
                  <a:lnTo>
                    <a:pt x="439030" y="2059020"/>
                  </a:lnTo>
                  <a:lnTo>
                    <a:pt x="439290" y="2066884"/>
                  </a:lnTo>
                  <a:lnTo>
                    <a:pt x="439913" y="2074630"/>
                  </a:lnTo>
                  <a:lnTo>
                    <a:pt x="440851" y="2082373"/>
                  </a:lnTo>
                  <a:lnTo>
                    <a:pt x="441814" y="2090144"/>
                  </a:lnTo>
                  <a:lnTo>
                    <a:pt x="442606" y="2097946"/>
                  </a:lnTo>
                  <a:lnTo>
                    <a:pt x="443196" y="2105749"/>
                  </a:lnTo>
                  <a:lnTo>
                    <a:pt x="443613" y="2113316"/>
                  </a:lnTo>
                  <a:lnTo>
                    <a:pt x="443904" y="2120761"/>
                  </a:lnTo>
                  <a:lnTo>
                    <a:pt x="444125" y="2130169"/>
                  </a:lnTo>
                  <a:lnTo>
                    <a:pt x="444273" y="2139460"/>
                  </a:lnTo>
                  <a:lnTo>
                    <a:pt x="444358" y="2147731"/>
                  </a:lnTo>
                  <a:lnTo>
                    <a:pt x="444408" y="2155317"/>
                  </a:lnTo>
                  <a:lnTo>
                    <a:pt x="444439" y="2162647"/>
                  </a:lnTo>
                  <a:lnTo>
                    <a:pt x="444461" y="2171903"/>
                  </a:lnTo>
                  <a:lnTo>
                    <a:pt x="444475" y="2181075"/>
                  </a:lnTo>
                  <a:lnTo>
                    <a:pt x="444483" y="2189272"/>
                  </a:lnTo>
                  <a:lnTo>
                    <a:pt x="444487" y="2196812"/>
                  </a:lnTo>
                  <a:lnTo>
                    <a:pt x="444490" y="2204114"/>
                  </a:lnTo>
                  <a:lnTo>
                    <a:pt x="444492" y="2213349"/>
                  </a:lnTo>
                  <a:lnTo>
                    <a:pt x="444493" y="2222507"/>
                  </a:lnTo>
                  <a:lnTo>
                    <a:pt x="444493" y="2230696"/>
                  </a:lnTo>
                  <a:lnTo>
                    <a:pt x="444494" y="2238232"/>
                  </a:lnTo>
                  <a:lnTo>
                    <a:pt x="444494" y="2245507"/>
                  </a:lnTo>
                  <a:lnTo>
                    <a:pt x="444494" y="2254684"/>
                  </a:lnTo>
                  <a:lnTo>
                    <a:pt x="444494" y="2265596"/>
                  </a:lnTo>
                  <a:lnTo>
                    <a:pt x="444494" y="2277186"/>
                  </a:lnTo>
                  <a:lnTo>
                    <a:pt x="444494" y="2288984"/>
                  </a:lnTo>
                  <a:lnTo>
                    <a:pt x="444494" y="2300830"/>
                  </a:lnTo>
                  <a:lnTo>
                    <a:pt x="444516" y="2312657"/>
                  </a:lnTo>
                  <a:lnTo>
                    <a:pt x="444825" y="2324170"/>
                  </a:lnTo>
                  <a:lnTo>
                    <a:pt x="445923" y="2334891"/>
                  </a:lnTo>
                  <a:lnTo>
                    <a:pt x="447327" y="2345685"/>
                  </a:lnTo>
                  <a:lnTo>
                    <a:pt x="448300" y="2355334"/>
                  </a:lnTo>
                  <a:lnTo>
                    <a:pt x="448304" y="2365054"/>
                  </a:lnTo>
                  <a:lnTo>
                    <a:pt x="447371" y="2375138"/>
                  </a:lnTo>
                  <a:lnTo>
                    <a:pt x="446281" y="2385602"/>
                  </a:lnTo>
                  <a:lnTo>
                    <a:pt x="445494" y="2396559"/>
                  </a:lnTo>
                  <a:lnTo>
                    <a:pt x="445020" y="2407894"/>
                  </a:lnTo>
                  <a:lnTo>
                    <a:pt x="444761" y="2419267"/>
                  </a:lnTo>
                  <a:lnTo>
                    <a:pt x="444630" y="2428872"/>
                  </a:lnTo>
                  <a:lnTo>
                    <a:pt x="444568" y="2436951"/>
                  </a:lnTo>
                  <a:lnTo>
                    <a:pt x="444537" y="2444478"/>
                  </a:lnTo>
                  <a:lnTo>
                    <a:pt x="444519" y="2451667"/>
                  </a:lnTo>
                  <a:lnTo>
                    <a:pt x="444510" y="2458756"/>
                  </a:lnTo>
                  <a:lnTo>
                    <a:pt x="444504" y="2467819"/>
                  </a:lnTo>
                  <a:lnTo>
                    <a:pt x="444500" y="2478660"/>
                  </a:lnTo>
                  <a:lnTo>
                    <a:pt x="444497" y="2490209"/>
                  </a:lnTo>
                  <a:lnTo>
                    <a:pt x="444496" y="2501984"/>
                  </a:lnTo>
                  <a:lnTo>
                    <a:pt x="444495" y="2513820"/>
                  </a:lnTo>
                  <a:lnTo>
                    <a:pt x="444494" y="2525689"/>
                  </a:lnTo>
                  <a:lnTo>
                    <a:pt x="444494" y="2537593"/>
                  </a:lnTo>
                  <a:lnTo>
                    <a:pt x="444494" y="2547725"/>
                  </a:lnTo>
                  <a:lnTo>
                    <a:pt x="444434" y="2556385"/>
                  </a:lnTo>
                  <a:lnTo>
                    <a:pt x="443785" y="2565828"/>
                  </a:lnTo>
                  <a:lnTo>
                    <a:pt x="442729" y="2575639"/>
                  </a:lnTo>
                  <a:lnTo>
                    <a:pt x="442489" y="2585025"/>
                  </a:lnTo>
                  <a:lnTo>
                    <a:pt x="442982" y="2594539"/>
                  </a:lnTo>
                  <a:lnTo>
                    <a:pt x="443561" y="2604714"/>
                  </a:lnTo>
                  <a:lnTo>
                    <a:pt x="443974" y="2615545"/>
                  </a:lnTo>
                  <a:lnTo>
                    <a:pt x="444222" y="2626826"/>
                  </a:lnTo>
                  <a:lnTo>
                    <a:pt x="444357" y="2638372"/>
                  </a:lnTo>
                  <a:lnTo>
                    <a:pt x="444427" y="2650060"/>
                  </a:lnTo>
                  <a:lnTo>
                    <a:pt x="444485" y="2661797"/>
                  </a:lnTo>
                  <a:lnTo>
                    <a:pt x="444810" y="2673264"/>
                  </a:lnTo>
                  <a:lnTo>
                    <a:pt x="445916" y="2683896"/>
                  </a:lnTo>
                  <a:lnTo>
                    <a:pt x="447288" y="2694099"/>
                  </a:lnTo>
                  <a:lnTo>
                    <a:pt x="447667" y="2703399"/>
                  </a:lnTo>
                  <a:lnTo>
                    <a:pt x="444691" y="2709592"/>
                  </a:lnTo>
                  <a:lnTo>
                    <a:pt x="438646" y="2712605"/>
                  </a:lnTo>
                  <a:lnTo>
                    <a:pt x="431166" y="2713225"/>
                  </a:lnTo>
                  <a:lnTo>
                    <a:pt x="423086" y="2712326"/>
                  </a:lnTo>
                  <a:lnTo>
                    <a:pt x="414239" y="2711125"/>
                  </a:lnTo>
                  <a:lnTo>
                    <a:pt x="404580" y="2710233"/>
                  </a:lnTo>
                  <a:lnTo>
                    <a:pt x="394341" y="2709692"/>
                  </a:lnTo>
                  <a:lnTo>
                    <a:pt x="383752" y="2709393"/>
                  </a:lnTo>
                  <a:lnTo>
                    <a:pt x="372995" y="2709261"/>
                  </a:lnTo>
                  <a:lnTo>
                    <a:pt x="362424" y="2709515"/>
                  </a:lnTo>
                  <a:lnTo>
                    <a:pt x="352593" y="2710661"/>
                  </a:lnTo>
                  <a:lnTo>
                    <a:pt x="343053" y="2712166"/>
                  </a:lnTo>
                  <a:lnTo>
                    <a:pt x="333209" y="2713365"/>
                  </a:lnTo>
                  <a:lnTo>
                    <a:pt x="322946" y="2714124"/>
                  </a:lnTo>
                  <a:lnTo>
                    <a:pt x="312395" y="2714528"/>
                  </a:lnTo>
                  <a:lnTo>
                    <a:pt x="301940" y="2714423"/>
                  </a:lnTo>
                  <a:lnTo>
                    <a:pt x="292169" y="2713354"/>
                  </a:lnTo>
                  <a:lnTo>
                    <a:pt x="282660" y="2711887"/>
                  </a:lnTo>
                  <a:lnTo>
                    <a:pt x="272832" y="2710706"/>
                  </a:lnTo>
                  <a:lnTo>
                    <a:pt x="262576" y="2709956"/>
                  </a:lnTo>
                  <a:lnTo>
                    <a:pt x="252006" y="2709507"/>
                  </a:lnTo>
                  <a:lnTo>
                    <a:pt x="241244" y="2708951"/>
                  </a:lnTo>
                  <a:lnTo>
                    <a:pt x="230377" y="2707654"/>
                  </a:lnTo>
                  <a:lnTo>
                    <a:pt x="219455" y="2706074"/>
                  </a:lnTo>
                  <a:lnTo>
                    <a:pt x="208505" y="2704839"/>
                  </a:lnTo>
                  <a:lnTo>
                    <a:pt x="197602" y="2703998"/>
                  </a:lnTo>
                  <a:lnTo>
                    <a:pt x="187305" y="2702836"/>
                  </a:lnTo>
                  <a:lnTo>
                    <a:pt x="177696" y="2701136"/>
                  </a:lnTo>
                  <a:lnTo>
                    <a:pt x="168059" y="2699578"/>
                  </a:lnTo>
                  <a:lnTo>
                    <a:pt x="158005" y="2698552"/>
                  </a:lnTo>
                  <a:lnTo>
                    <a:pt x="147573" y="2698272"/>
                  </a:lnTo>
                  <a:lnTo>
                    <a:pt x="136891" y="2699126"/>
                  </a:lnTo>
                  <a:lnTo>
                    <a:pt x="126091" y="2700504"/>
                  </a:lnTo>
                  <a:lnTo>
                    <a:pt x="115499" y="2701960"/>
                  </a:lnTo>
                  <a:lnTo>
                    <a:pt x="105719" y="2703801"/>
                  </a:lnTo>
                  <a:lnTo>
                    <a:pt x="96892" y="2704937"/>
                  </a:lnTo>
                  <a:lnTo>
                    <a:pt x="89025" y="2703897"/>
                  </a:lnTo>
                  <a:lnTo>
                    <a:pt x="82476" y="2699584"/>
                  </a:lnTo>
                  <a:lnTo>
                    <a:pt x="77734" y="2692183"/>
                  </a:lnTo>
                  <a:lnTo>
                    <a:pt x="74777" y="2682195"/>
                  </a:lnTo>
                  <a:lnTo>
                    <a:pt x="73182" y="2671961"/>
                  </a:lnTo>
                  <a:lnTo>
                    <a:pt x="72376" y="2662056"/>
                  </a:lnTo>
                  <a:lnTo>
                    <a:pt x="71952" y="2652690"/>
                  </a:lnTo>
                  <a:lnTo>
                    <a:pt x="71712" y="2643593"/>
                  </a:lnTo>
                  <a:lnTo>
                    <a:pt x="71520" y="2631872"/>
                  </a:lnTo>
                  <a:lnTo>
                    <a:pt x="71338" y="2614430"/>
                  </a:lnTo>
                </a:path>
              </a:pathLst>
            </a:custGeom>
            <a:noFill/>
            <a:ln w="12073"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1" name="Freihandform 186">
              <a:extLst>
                <a:ext uri="{FF2B5EF4-FFF2-40B4-BE49-F238E27FC236}">
                  <a16:creationId xmlns:a16="http://schemas.microsoft.com/office/drawing/2014/main" id="{293BAB6A-7213-4928-B3C7-17E26E079AAE}"/>
                </a:ext>
              </a:extLst>
            </p:cNvPr>
            <p:cNvSpPr/>
            <p:nvPr/>
          </p:nvSpPr>
          <p:spPr>
            <a:xfrm>
              <a:off x="6159678" y="4294335"/>
              <a:ext cx="4282" cy="77070"/>
            </a:xfrm>
            <a:custGeom>
              <a:avLst/>
              <a:gdLst/>
              <a:ahLst/>
              <a:cxnLst/>
              <a:rect l="0" t="0" r="0" b="0"/>
              <a:pathLst>
                <a:path w="5773" h="86592">
                  <a:moveTo>
                    <a:pt x="0" y="0"/>
                  </a:moveTo>
                  <a:lnTo>
                    <a:pt x="2571" y="6795"/>
                  </a:lnTo>
                  <a:lnTo>
                    <a:pt x="4025" y="15340"/>
                  </a:lnTo>
                  <a:lnTo>
                    <a:pt x="4859" y="25097"/>
                  </a:lnTo>
                  <a:lnTo>
                    <a:pt x="5287" y="35632"/>
                  </a:lnTo>
                  <a:lnTo>
                    <a:pt x="5198" y="46337"/>
                  </a:lnTo>
                  <a:lnTo>
                    <a:pt x="4223" y="56405"/>
                  </a:lnTo>
                  <a:lnTo>
                    <a:pt x="3549" y="65755"/>
                  </a:lnTo>
                  <a:lnTo>
                    <a:pt x="3877" y="75517"/>
                  </a:lnTo>
                  <a:lnTo>
                    <a:pt x="5772" y="865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12" name="Gruppieren 199">
              <a:extLst>
                <a:ext uri="{FF2B5EF4-FFF2-40B4-BE49-F238E27FC236}">
                  <a16:creationId xmlns:a16="http://schemas.microsoft.com/office/drawing/2014/main" id="{A2958705-2B45-4E4F-A9DA-D83CD73E36D1}"/>
                </a:ext>
              </a:extLst>
            </p:cNvPr>
            <p:cNvGrpSpPr>
              <a:grpSpLocks/>
            </p:cNvGrpSpPr>
            <p:nvPr/>
          </p:nvGrpSpPr>
          <p:grpSpPr bwMode="auto">
            <a:xfrm>
              <a:off x="4793823" y="3042658"/>
              <a:ext cx="492392" cy="480975"/>
              <a:chOff x="4167909" y="1627909"/>
              <a:chExt cx="547398" cy="533886"/>
            </a:xfrm>
          </p:grpSpPr>
          <p:sp>
            <p:nvSpPr>
              <p:cNvPr id="213" name="Freihandform 187">
                <a:extLst>
                  <a:ext uri="{FF2B5EF4-FFF2-40B4-BE49-F238E27FC236}">
                    <a16:creationId xmlns:a16="http://schemas.microsoft.com/office/drawing/2014/main" id="{DD1CA75E-82ED-4B5C-9100-2B4376E08B20}"/>
                  </a:ext>
                </a:extLst>
              </p:cNvPr>
              <p:cNvSpPr/>
              <p:nvPr/>
            </p:nvSpPr>
            <p:spPr>
              <a:xfrm>
                <a:off x="4167909" y="2036641"/>
                <a:ext cx="68226" cy="125154"/>
              </a:xfrm>
              <a:custGeom>
                <a:avLst/>
                <a:gdLst/>
                <a:ahLst/>
                <a:cxnLst/>
                <a:rect l="0" t="0" r="0" b="0"/>
                <a:pathLst>
                  <a:path w="68998" h="125775">
                    <a:moveTo>
                      <a:pt x="0" y="1753"/>
                    </a:moveTo>
                    <a:lnTo>
                      <a:pt x="3243" y="0"/>
                    </a:lnTo>
                    <a:lnTo>
                      <a:pt x="7290" y="5338"/>
                    </a:lnTo>
                    <a:lnTo>
                      <a:pt x="11827" y="12145"/>
                    </a:lnTo>
                    <a:lnTo>
                      <a:pt x="16333" y="19436"/>
                    </a:lnTo>
                    <a:lnTo>
                      <a:pt x="20626" y="26940"/>
                    </a:lnTo>
                    <a:lnTo>
                      <a:pt x="24734" y="34545"/>
                    </a:lnTo>
                    <a:lnTo>
                      <a:pt x="28723" y="42199"/>
                    </a:lnTo>
                    <a:lnTo>
                      <a:pt x="32643" y="49876"/>
                    </a:lnTo>
                    <a:lnTo>
                      <a:pt x="36527" y="57587"/>
                    </a:lnTo>
                    <a:lnTo>
                      <a:pt x="40393" y="65603"/>
                    </a:lnTo>
                    <a:lnTo>
                      <a:pt x="44249" y="74454"/>
                    </a:lnTo>
                    <a:lnTo>
                      <a:pt x="48102" y="83636"/>
                    </a:lnTo>
                    <a:lnTo>
                      <a:pt x="51952" y="92512"/>
                    </a:lnTo>
                    <a:lnTo>
                      <a:pt x="55801" y="100953"/>
                    </a:lnTo>
                    <a:lnTo>
                      <a:pt x="59650" y="109070"/>
                    </a:lnTo>
                    <a:lnTo>
                      <a:pt x="63499" y="116989"/>
                    </a:lnTo>
                    <a:lnTo>
                      <a:pt x="67160" y="124232"/>
                    </a:lnTo>
                    <a:lnTo>
                      <a:pt x="68975" y="125774"/>
                    </a:lnTo>
                    <a:lnTo>
                      <a:pt x="68997" y="120815"/>
                    </a:lnTo>
                    <a:lnTo>
                      <a:pt x="67454" y="109487"/>
                    </a:lnTo>
                    <a:lnTo>
                      <a:pt x="63500" y="8834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4" name="Freihandform 188">
                <a:extLst>
                  <a:ext uri="{FF2B5EF4-FFF2-40B4-BE49-F238E27FC236}">
                    <a16:creationId xmlns:a16="http://schemas.microsoft.com/office/drawing/2014/main" id="{4C78D846-111A-4024-99A7-F1A2A4148D08}"/>
                  </a:ext>
                </a:extLst>
              </p:cNvPr>
              <p:cNvSpPr/>
              <p:nvPr/>
            </p:nvSpPr>
            <p:spPr>
              <a:xfrm>
                <a:off x="4180602" y="1982777"/>
                <a:ext cx="114240" cy="107728"/>
              </a:xfrm>
              <a:custGeom>
                <a:avLst/>
                <a:gdLst/>
                <a:ahLst/>
                <a:cxnLst/>
                <a:rect l="0" t="0" r="0" b="0"/>
                <a:pathLst>
                  <a:path w="113730" h="106571">
                    <a:moveTo>
                      <a:pt x="21365" y="66161"/>
                    </a:moveTo>
                    <a:lnTo>
                      <a:pt x="15648" y="62512"/>
                    </a:lnTo>
                    <a:lnTo>
                      <a:pt x="10536" y="57623"/>
                    </a:lnTo>
                    <a:lnTo>
                      <a:pt x="5157" y="52427"/>
                    </a:lnTo>
                    <a:lnTo>
                      <a:pt x="1174" y="45781"/>
                    </a:lnTo>
                    <a:lnTo>
                      <a:pt x="0" y="38452"/>
                    </a:lnTo>
                    <a:lnTo>
                      <a:pt x="1405" y="31053"/>
                    </a:lnTo>
                    <a:lnTo>
                      <a:pt x="5048" y="23627"/>
                    </a:lnTo>
                    <a:lnTo>
                      <a:pt x="10407" y="16787"/>
                    </a:lnTo>
                    <a:lnTo>
                      <a:pt x="16849" y="10917"/>
                    </a:lnTo>
                    <a:lnTo>
                      <a:pt x="23966" y="5943"/>
                    </a:lnTo>
                    <a:lnTo>
                      <a:pt x="32052" y="2206"/>
                    </a:lnTo>
                    <a:lnTo>
                      <a:pt x="41028" y="108"/>
                    </a:lnTo>
                    <a:lnTo>
                      <a:pt x="49994" y="0"/>
                    </a:lnTo>
                    <a:lnTo>
                      <a:pt x="57869" y="2231"/>
                    </a:lnTo>
                    <a:lnTo>
                      <a:pt x="64038" y="6871"/>
                    </a:lnTo>
                    <a:lnTo>
                      <a:pt x="68130" y="13833"/>
                    </a:lnTo>
                    <a:lnTo>
                      <a:pt x="69846" y="22021"/>
                    </a:lnTo>
                    <a:lnTo>
                      <a:pt x="69418" y="30394"/>
                    </a:lnTo>
                    <a:lnTo>
                      <a:pt x="67416" y="38588"/>
                    </a:lnTo>
                    <a:lnTo>
                      <a:pt x="63842" y="46561"/>
                    </a:lnTo>
                    <a:lnTo>
                      <a:pt x="58742" y="54099"/>
                    </a:lnTo>
                    <a:lnTo>
                      <a:pt x="52519" y="60663"/>
                    </a:lnTo>
                    <a:lnTo>
                      <a:pt x="45700" y="66185"/>
                    </a:lnTo>
                    <a:lnTo>
                      <a:pt x="39783" y="71038"/>
                    </a:lnTo>
                    <a:lnTo>
                      <a:pt x="38040" y="76089"/>
                    </a:lnTo>
                    <a:lnTo>
                      <a:pt x="40479" y="80771"/>
                    </a:lnTo>
                    <a:lnTo>
                      <a:pt x="46073" y="84329"/>
                    </a:lnTo>
                    <a:lnTo>
                      <a:pt x="53779" y="86920"/>
                    </a:lnTo>
                    <a:lnTo>
                      <a:pt x="62243" y="89373"/>
                    </a:lnTo>
                    <a:lnTo>
                      <a:pt x="71276" y="91575"/>
                    </a:lnTo>
                    <a:lnTo>
                      <a:pt x="81348" y="93756"/>
                    </a:lnTo>
                    <a:lnTo>
                      <a:pt x="94553" y="97993"/>
                    </a:lnTo>
                    <a:lnTo>
                      <a:pt x="113729" y="10657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5" name="Freihandform 189">
                <a:extLst>
                  <a:ext uri="{FF2B5EF4-FFF2-40B4-BE49-F238E27FC236}">
                    <a16:creationId xmlns:a16="http://schemas.microsoft.com/office/drawing/2014/main" id="{DA380A3B-0925-4269-9871-60E2A229B2E1}"/>
                  </a:ext>
                </a:extLst>
              </p:cNvPr>
              <p:cNvSpPr/>
              <p:nvPr/>
            </p:nvSpPr>
            <p:spPr>
              <a:xfrm>
                <a:off x="4255175" y="1957429"/>
                <a:ext cx="77747" cy="110896"/>
              </a:xfrm>
              <a:custGeom>
                <a:avLst/>
                <a:gdLst/>
                <a:ahLst/>
                <a:cxnLst/>
                <a:rect l="0" t="0" r="0" b="0"/>
                <a:pathLst>
                  <a:path w="77793" h="111502">
                    <a:moveTo>
                      <a:pt x="0" y="0"/>
                    </a:moveTo>
                    <a:lnTo>
                      <a:pt x="5717" y="3696"/>
                    </a:lnTo>
                    <a:lnTo>
                      <a:pt x="10828" y="9232"/>
                    </a:lnTo>
                    <a:lnTo>
                      <a:pt x="16347" y="16677"/>
                    </a:lnTo>
                    <a:lnTo>
                      <a:pt x="21980" y="25759"/>
                    </a:lnTo>
                    <a:lnTo>
                      <a:pt x="27472" y="35648"/>
                    </a:lnTo>
                    <a:lnTo>
                      <a:pt x="33290" y="45283"/>
                    </a:lnTo>
                    <a:lnTo>
                      <a:pt x="39102" y="54264"/>
                    </a:lnTo>
                    <a:lnTo>
                      <a:pt x="44691" y="62704"/>
                    </a:lnTo>
                    <a:lnTo>
                      <a:pt x="50559" y="70798"/>
                    </a:lnTo>
                    <a:lnTo>
                      <a:pt x="56373" y="78699"/>
                    </a:lnTo>
                    <a:lnTo>
                      <a:pt x="61651" y="86497"/>
                    </a:lnTo>
                    <a:lnTo>
                      <a:pt x="66433" y="94243"/>
                    </a:lnTo>
                    <a:lnTo>
                      <a:pt x="71400" y="101868"/>
                    </a:lnTo>
                    <a:lnTo>
                      <a:pt x="75835" y="108165"/>
                    </a:lnTo>
                    <a:lnTo>
                      <a:pt x="77792" y="111501"/>
                    </a:lnTo>
                    <a:lnTo>
                      <a:pt x="75045" y="10968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6" name="Freihandform 190">
                <a:extLst>
                  <a:ext uri="{FF2B5EF4-FFF2-40B4-BE49-F238E27FC236}">
                    <a16:creationId xmlns:a16="http://schemas.microsoft.com/office/drawing/2014/main" id="{3DDCFB36-EB75-46FD-A17C-323DE2E5C25B}"/>
                  </a:ext>
                </a:extLst>
              </p:cNvPr>
              <p:cNvSpPr/>
              <p:nvPr/>
            </p:nvSpPr>
            <p:spPr>
              <a:xfrm>
                <a:off x="4271042" y="1940002"/>
                <a:ext cx="52360" cy="6337"/>
              </a:xfrm>
              <a:custGeom>
                <a:avLst/>
                <a:gdLst/>
                <a:ahLst/>
                <a:cxnLst/>
                <a:rect l="0" t="0" r="0" b="0"/>
                <a:pathLst>
                  <a:path w="53455" h="7504">
                    <a:moveTo>
                      <a:pt x="1500" y="5963"/>
                    </a:moveTo>
                    <a:lnTo>
                      <a:pt x="0" y="7503"/>
                    </a:lnTo>
                    <a:lnTo>
                      <a:pt x="6295" y="6688"/>
                    </a:lnTo>
                    <a:lnTo>
                      <a:pt x="14184" y="5055"/>
                    </a:lnTo>
                    <a:lnTo>
                      <a:pt x="22903" y="3257"/>
                    </a:lnTo>
                    <a:lnTo>
                      <a:pt x="32270" y="1600"/>
                    </a:lnTo>
                    <a:lnTo>
                      <a:pt x="41315" y="0"/>
                    </a:lnTo>
                    <a:lnTo>
                      <a:pt x="48816" y="605"/>
                    </a:lnTo>
                    <a:lnTo>
                      <a:pt x="53454" y="596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7" name="Freihandform 191">
                <a:extLst>
                  <a:ext uri="{FF2B5EF4-FFF2-40B4-BE49-F238E27FC236}">
                    <a16:creationId xmlns:a16="http://schemas.microsoft.com/office/drawing/2014/main" id="{AB40A978-858C-4B2B-ACE1-ED1F5221A9FA}"/>
                  </a:ext>
                </a:extLst>
              </p:cNvPr>
              <p:cNvSpPr/>
              <p:nvPr/>
            </p:nvSpPr>
            <p:spPr>
              <a:xfrm>
                <a:off x="4294842" y="1974856"/>
                <a:ext cx="80919" cy="22179"/>
              </a:xfrm>
              <a:custGeom>
                <a:avLst/>
                <a:gdLst/>
                <a:ahLst/>
                <a:cxnLst/>
                <a:rect l="0" t="0" r="0" b="0"/>
                <a:pathLst>
                  <a:path w="80819" h="23092">
                    <a:moveTo>
                      <a:pt x="0" y="23091"/>
                    </a:moveTo>
                    <a:lnTo>
                      <a:pt x="8816" y="22539"/>
                    </a:lnTo>
                    <a:lnTo>
                      <a:pt x="16936" y="20660"/>
                    </a:lnTo>
                    <a:lnTo>
                      <a:pt x="24830" y="17964"/>
                    </a:lnTo>
                    <a:lnTo>
                      <a:pt x="32623" y="14746"/>
                    </a:lnTo>
                    <a:lnTo>
                      <a:pt x="40366" y="11226"/>
                    </a:lnTo>
                    <a:lnTo>
                      <a:pt x="48086" y="7542"/>
                    </a:lnTo>
                    <a:lnTo>
                      <a:pt x="56149" y="3917"/>
                    </a:lnTo>
                    <a:lnTo>
                      <a:pt x="66348" y="1116"/>
                    </a:lnTo>
                    <a:lnTo>
                      <a:pt x="80818"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8" name="Freihandform 192">
                <a:extLst>
                  <a:ext uri="{FF2B5EF4-FFF2-40B4-BE49-F238E27FC236}">
                    <a16:creationId xmlns:a16="http://schemas.microsoft.com/office/drawing/2014/main" id="{64CE7DF1-3DAE-4C30-9483-4BCB295904CC}"/>
                  </a:ext>
                </a:extLst>
              </p:cNvPr>
              <p:cNvSpPr/>
              <p:nvPr/>
            </p:nvSpPr>
            <p:spPr>
              <a:xfrm>
                <a:off x="4340855" y="2014462"/>
                <a:ext cx="63466" cy="41190"/>
              </a:xfrm>
              <a:custGeom>
                <a:avLst/>
                <a:gdLst/>
                <a:ahLst/>
                <a:cxnLst/>
                <a:rect l="0" t="0" r="0" b="0"/>
                <a:pathLst>
                  <a:path w="63500" h="40410">
                    <a:moveTo>
                      <a:pt x="0" y="40409"/>
                    </a:moveTo>
                    <a:lnTo>
                      <a:pt x="6244" y="37287"/>
                    </a:lnTo>
                    <a:lnTo>
                      <a:pt x="12910" y="33953"/>
                    </a:lnTo>
                    <a:lnTo>
                      <a:pt x="19970" y="30423"/>
                    </a:lnTo>
                    <a:lnTo>
                      <a:pt x="27311" y="26753"/>
                    </a:lnTo>
                    <a:lnTo>
                      <a:pt x="34819" y="22998"/>
                    </a:lnTo>
                    <a:lnTo>
                      <a:pt x="42358" y="19134"/>
                    </a:lnTo>
                    <a:lnTo>
                      <a:pt x="49376" y="14463"/>
                    </a:lnTo>
                    <a:lnTo>
                      <a:pt x="56295" y="8382"/>
                    </a:lnTo>
                    <a:lnTo>
                      <a:pt x="6349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19" name="Freihandform 193">
                <a:extLst>
                  <a:ext uri="{FF2B5EF4-FFF2-40B4-BE49-F238E27FC236}">
                    <a16:creationId xmlns:a16="http://schemas.microsoft.com/office/drawing/2014/main" id="{AF0B7E4C-49BF-4B47-9D8E-37500589A870}"/>
                  </a:ext>
                </a:extLst>
              </p:cNvPr>
              <p:cNvSpPr/>
              <p:nvPr/>
            </p:nvSpPr>
            <p:spPr>
              <a:xfrm>
                <a:off x="4382108" y="1898812"/>
                <a:ext cx="77747" cy="101391"/>
              </a:xfrm>
              <a:custGeom>
                <a:avLst/>
                <a:gdLst/>
                <a:ahLst/>
                <a:cxnLst/>
                <a:rect l="0" t="0" r="0" b="0"/>
                <a:pathLst>
                  <a:path w="78648" h="100663">
                    <a:moveTo>
                      <a:pt x="0" y="0"/>
                    </a:moveTo>
                    <a:lnTo>
                      <a:pt x="6244" y="3673"/>
                    </a:lnTo>
                    <a:lnTo>
                      <a:pt x="12910" y="8885"/>
                    </a:lnTo>
                    <a:lnTo>
                      <a:pt x="19907" y="15112"/>
                    </a:lnTo>
                    <a:lnTo>
                      <a:pt x="26516" y="22000"/>
                    </a:lnTo>
                    <a:lnTo>
                      <a:pt x="32267" y="29274"/>
                    </a:lnTo>
                    <a:lnTo>
                      <a:pt x="37307" y="36823"/>
                    </a:lnTo>
                    <a:lnTo>
                      <a:pt x="42502" y="45099"/>
                    </a:lnTo>
                    <a:lnTo>
                      <a:pt x="48427" y="53857"/>
                    </a:lnTo>
                    <a:lnTo>
                      <a:pt x="54996" y="61782"/>
                    </a:lnTo>
                    <a:lnTo>
                      <a:pt x="61377" y="68949"/>
                    </a:lnTo>
                    <a:lnTo>
                      <a:pt x="67013" y="76032"/>
                    </a:lnTo>
                    <a:lnTo>
                      <a:pt x="71932" y="83292"/>
                    </a:lnTo>
                    <a:lnTo>
                      <a:pt x="76250" y="90679"/>
                    </a:lnTo>
                    <a:lnTo>
                      <a:pt x="78647" y="97239"/>
                    </a:lnTo>
                    <a:lnTo>
                      <a:pt x="77234" y="100662"/>
                    </a:lnTo>
                    <a:lnTo>
                      <a:pt x="69272"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0" name="Freihandform 194">
                <a:extLst>
                  <a:ext uri="{FF2B5EF4-FFF2-40B4-BE49-F238E27FC236}">
                    <a16:creationId xmlns:a16="http://schemas.microsoft.com/office/drawing/2014/main" id="{4357A5A9-314D-4B1D-AF53-EB43171B1290}"/>
                  </a:ext>
                </a:extLst>
              </p:cNvPr>
              <p:cNvSpPr/>
              <p:nvPr/>
            </p:nvSpPr>
            <p:spPr>
              <a:xfrm>
                <a:off x="4323402" y="1870296"/>
                <a:ext cx="122172" cy="36438"/>
              </a:xfrm>
              <a:custGeom>
                <a:avLst/>
                <a:gdLst/>
                <a:ahLst/>
                <a:cxnLst/>
                <a:rect l="0" t="0" r="0" b="0"/>
                <a:pathLst>
                  <a:path w="121228" h="36658">
                    <a:moveTo>
                      <a:pt x="0" y="34637"/>
                    </a:moveTo>
                    <a:lnTo>
                      <a:pt x="6267" y="36657"/>
                    </a:lnTo>
                    <a:lnTo>
                      <a:pt x="13257" y="36233"/>
                    </a:lnTo>
                    <a:lnTo>
                      <a:pt x="21473" y="34370"/>
                    </a:lnTo>
                    <a:lnTo>
                      <a:pt x="30300" y="31605"/>
                    </a:lnTo>
                    <a:lnTo>
                      <a:pt x="38987" y="28319"/>
                    </a:lnTo>
                    <a:lnTo>
                      <a:pt x="47397" y="24752"/>
                    </a:lnTo>
                    <a:lnTo>
                      <a:pt x="56175" y="21042"/>
                    </a:lnTo>
                    <a:lnTo>
                      <a:pt x="65506" y="17259"/>
                    </a:lnTo>
                    <a:lnTo>
                      <a:pt x="74774" y="13442"/>
                    </a:lnTo>
                    <a:lnTo>
                      <a:pt x="84841" y="9537"/>
                    </a:lnTo>
                    <a:lnTo>
                      <a:pt x="99023" y="5199"/>
                    </a:lnTo>
                    <a:lnTo>
                      <a:pt x="121227"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1" name="Freihandform 195">
                <a:extLst>
                  <a:ext uri="{FF2B5EF4-FFF2-40B4-BE49-F238E27FC236}">
                    <a16:creationId xmlns:a16="http://schemas.microsoft.com/office/drawing/2014/main" id="{846007F6-3EA5-4BEF-9151-59B3D0D049B3}"/>
                  </a:ext>
                </a:extLst>
              </p:cNvPr>
              <p:cNvSpPr/>
              <p:nvPr/>
            </p:nvSpPr>
            <p:spPr>
              <a:xfrm>
                <a:off x="4439228" y="1835443"/>
                <a:ext cx="82506" cy="107728"/>
              </a:xfrm>
              <a:custGeom>
                <a:avLst/>
                <a:gdLst/>
                <a:ahLst/>
                <a:cxnLst/>
                <a:rect l="0" t="0" r="0" b="0"/>
                <a:pathLst>
                  <a:path w="82138" h="107940">
                    <a:moveTo>
                      <a:pt x="0" y="0"/>
                    </a:moveTo>
                    <a:lnTo>
                      <a:pt x="5717" y="3697"/>
                    </a:lnTo>
                    <a:lnTo>
                      <a:pt x="10828" y="9233"/>
                    </a:lnTo>
                    <a:lnTo>
                      <a:pt x="16411" y="16614"/>
                    </a:lnTo>
                    <a:lnTo>
                      <a:pt x="22728" y="24989"/>
                    </a:lnTo>
                    <a:lnTo>
                      <a:pt x="29330" y="33443"/>
                    </a:lnTo>
                    <a:lnTo>
                      <a:pt x="35463" y="41735"/>
                    </a:lnTo>
                    <a:lnTo>
                      <a:pt x="41441" y="50456"/>
                    </a:lnTo>
                    <a:lnTo>
                      <a:pt x="47532" y="59759"/>
                    </a:lnTo>
                    <a:lnTo>
                      <a:pt x="53279" y="68951"/>
                    </a:lnTo>
                    <a:lnTo>
                      <a:pt x="59023" y="77660"/>
                    </a:lnTo>
                    <a:lnTo>
                      <a:pt x="64984" y="85950"/>
                    </a:lnTo>
                    <a:lnTo>
                      <a:pt x="70664" y="93903"/>
                    </a:lnTo>
                    <a:lnTo>
                      <a:pt x="76290" y="101356"/>
                    </a:lnTo>
                    <a:lnTo>
                      <a:pt x="82137" y="10793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2" name="Freihandform 196">
                <a:extLst>
                  <a:ext uri="{FF2B5EF4-FFF2-40B4-BE49-F238E27FC236}">
                    <a16:creationId xmlns:a16="http://schemas.microsoft.com/office/drawing/2014/main" id="{07F03578-A0DC-477B-82C3-9DE7FA6A8867}"/>
                  </a:ext>
                </a:extLst>
              </p:cNvPr>
              <p:cNvSpPr/>
              <p:nvPr/>
            </p:nvSpPr>
            <p:spPr>
              <a:xfrm>
                <a:off x="4439228" y="1819601"/>
                <a:ext cx="184053" cy="72875"/>
              </a:xfrm>
              <a:custGeom>
                <a:avLst/>
                <a:gdLst/>
                <a:ahLst/>
                <a:cxnLst/>
                <a:rect l="0" t="0" r="0" b="0"/>
                <a:pathLst>
                  <a:path w="184728" h="72619">
                    <a:moveTo>
                      <a:pt x="0" y="33252"/>
                    </a:moveTo>
                    <a:lnTo>
                      <a:pt x="3146" y="27032"/>
                    </a:lnTo>
                    <a:lnTo>
                      <a:pt x="6803" y="20689"/>
                    </a:lnTo>
                    <a:lnTo>
                      <a:pt x="11551" y="14847"/>
                    </a:lnTo>
                    <a:lnTo>
                      <a:pt x="17463" y="9748"/>
                    </a:lnTo>
                    <a:lnTo>
                      <a:pt x="24479" y="5500"/>
                    </a:lnTo>
                    <a:lnTo>
                      <a:pt x="32868" y="2486"/>
                    </a:lnTo>
                    <a:lnTo>
                      <a:pt x="42517" y="684"/>
                    </a:lnTo>
                    <a:lnTo>
                      <a:pt x="53021" y="0"/>
                    </a:lnTo>
                    <a:lnTo>
                      <a:pt x="63962" y="693"/>
                    </a:lnTo>
                    <a:lnTo>
                      <a:pt x="74480" y="2671"/>
                    </a:lnTo>
                    <a:lnTo>
                      <a:pt x="83810" y="5802"/>
                    </a:lnTo>
                    <a:lnTo>
                      <a:pt x="91258" y="10391"/>
                    </a:lnTo>
                    <a:lnTo>
                      <a:pt x="95198" y="16894"/>
                    </a:lnTo>
                    <a:lnTo>
                      <a:pt x="95333" y="24981"/>
                    </a:lnTo>
                    <a:lnTo>
                      <a:pt x="93104" y="33542"/>
                    </a:lnTo>
                    <a:lnTo>
                      <a:pt x="89201" y="41911"/>
                    </a:lnTo>
                    <a:lnTo>
                      <a:pt x="83862" y="49722"/>
                    </a:lnTo>
                    <a:lnTo>
                      <a:pt x="77495" y="56509"/>
                    </a:lnTo>
                    <a:lnTo>
                      <a:pt x="70596" y="62777"/>
                    </a:lnTo>
                    <a:lnTo>
                      <a:pt x="64807" y="68375"/>
                    </a:lnTo>
                    <a:lnTo>
                      <a:pt x="64809" y="71618"/>
                    </a:lnTo>
                    <a:lnTo>
                      <a:pt x="69776" y="72618"/>
                    </a:lnTo>
                    <a:lnTo>
                      <a:pt x="76852" y="71938"/>
                    </a:lnTo>
                    <a:lnTo>
                      <a:pt x="85194" y="70586"/>
                    </a:lnTo>
                    <a:lnTo>
                      <a:pt x="94396" y="69132"/>
                    </a:lnTo>
                    <a:lnTo>
                      <a:pt x="103633" y="67245"/>
                    </a:lnTo>
                    <a:lnTo>
                      <a:pt x="113077" y="65341"/>
                    </a:lnTo>
                    <a:lnTo>
                      <a:pt x="123129" y="63940"/>
                    </a:lnTo>
                    <a:lnTo>
                      <a:pt x="133775" y="63083"/>
                    </a:lnTo>
                    <a:lnTo>
                      <a:pt x="144801" y="62583"/>
                    </a:lnTo>
                    <a:lnTo>
                      <a:pt x="156092" y="61909"/>
                    </a:lnTo>
                    <a:lnTo>
                      <a:pt x="168877" y="60160"/>
                    </a:lnTo>
                    <a:lnTo>
                      <a:pt x="184727" y="5634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3" name="Freihandform 197">
                <a:extLst>
                  <a:ext uri="{FF2B5EF4-FFF2-40B4-BE49-F238E27FC236}">
                    <a16:creationId xmlns:a16="http://schemas.microsoft.com/office/drawing/2014/main" id="{17EA1C4E-3CFE-48BD-B53C-E96EAEF77EDB}"/>
                  </a:ext>
                </a:extLst>
              </p:cNvPr>
              <p:cNvSpPr/>
              <p:nvPr/>
            </p:nvSpPr>
            <p:spPr>
              <a:xfrm>
                <a:off x="4566161" y="1730884"/>
                <a:ext cx="82506" cy="125155"/>
              </a:xfrm>
              <a:custGeom>
                <a:avLst/>
                <a:gdLst/>
                <a:ahLst/>
                <a:cxnLst/>
                <a:rect l="0" t="0" r="0" b="0"/>
                <a:pathLst>
                  <a:path w="83121" h="125181">
                    <a:moveTo>
                      <a:pt x="17318" y="18254"/>
                    </a:moveTo>
                    <a:lnTo>
                      <a:pt x="11648" y="21975"/>
                    </a:lnTo>
                    <a:lnTo>
                      <a:pt x="7184" y="27834"/>
                    </a:lnTo>
                    <a:lnTo>
                      <a:pt x="4037" y="36434"/>
                    </a:lnTo>
                    <a:lnTo>
                      <a:pt x="2157" y="47003"/>
                    </a:lnTo>
                    <a:lnTo>
                      <a:pt x="1429" y="58071"/>
                    </a:lnTo>
                    <a:lnTo>
                      <a:pt x="2099" y="68451"/>
                    </a:lnTo>
                    <a:lnTo>
                      <a:pt x="4041" y="77852"/>
                    </a:lnTo>
                    <a:lnTo>
                      <a:pt x="6843" y="86513"/>
                    </a:lnTo>
                    <a:lnTo>
                      <a:pt x="10211" y="94656"/>
                    </a:lnTo>
                    <a:lnTo>
                      <a:pt x="14518" y="101881"/>
                    </a:lnTo>
                    <a:lnTo>
                      <a:pt x="19991" y="107947"/>
                    </a:lnTo>
                    <a:lnTo>
                      <a:pt x="26400" y="113081"/>
                    </a:lnTo>
                    <a:lnTo>
                      <a:pt x="33429" y="117597"/>
                    </a:lnTo>
                    <a:lnTo>
                      <a:pt x="41094" y="121476"/>
                    </a:lnTo>
                    <a:lnTo>
                      <a:pt x="49770" y="124219"/>
                    </a:lnTo>
                    <a:lnTo>
                      <a:pt x="58845" y="125180"/>
                    </a:lnTo>
                    <a:lnTo>
                      <a:pt x="67356" y="124050"/>
                    </a:lnTo>
                    <a:lnTo>
                      <a:pt x="74497" y="120642"/>
                    </a:lnTo>
                    <a:lnTo>
                      <a:pt x="79631" y="114781"/>
                    </a:lnTo>
                    <a:lnTo>
                      <a:pt x="82526" y="107024"/>
                    </a:lnTo>
                    <a:lnTo>
                      <a:pt x="83120" y="98566"/>
                    </a:lnTo>
                    <a:lnTo>
                      <a:pt x="81861" y="89545"/>
                    </a:lnTo>
                    <a:lnTo>
                      <a:pt x="79410" y="80015"/>
                    </a:lnTo>
                    <a:lnTo>
                      <a:pt x="76280" y="70685"/>
                    </a:lnTo>
                    <a:lnTo>
                      <a:pt x="72789" y="61899"/>
                    </a:lnTo>
                    <a:lnTo>
                      <a:pt x="69115" y="53570"/>
                    </a:lnTo>
                    <a:lnTo>
                      <a:pt x="65350" y="45534"/>
                    </a:lnTo>
                    <a:lnTo>
                      <a:pt x="61541" y="37663"/>
                    </a:lnTo>
                    <a:lnTo>
                      <a:pt x="57711" y="29879"/>
                    </a:lnTo>
                    <a:lnTo>
                      <a:pt x="53807" y="22204"/>
                    </a:lnTo>
                    <a:lnTo>
                      <a:pt x="49231" y="15218"/>
                    </a:lnTo>
                    <a:lnTo>
                      <a:pt x="43627" y="9270"/>
                    </a:lnTo>
                    <a:lnTo>
                      <a:pt x="37154" y="4320"/>
                    </a:lnTo>
                    <a:lnTo>
                      <a:pt x="29551" y="1283"/>
                    </a:lnTo>
                    <a:lnTo>
                      <a:pt x="18294" y="0"/>
                    </a:lnTo>
                    <a:lnTo>
                      <a:pt x="0" y="9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4" name="Freihandform 198">
                <a:extLst>
                  <a:ext uri="{FF2B5EF4-FFF2-40B4-BE49-F238E27FC236}">
                    <a16:creationId xmlns:a16="http://schemas.microsoft.com/office/drawing/2014/main" id="{44120F97-CED2-4820-B158-9397879DDE06}"/>
                  </a:ext>
                </a:extLst>
              </p:cNvPr>
              <p:cNvSpPr/>
              <p:nvPr/>
            </p:nvSpPr>
            <p:spPr>
              <a:xfrm>
                <a:off x="4632801" y="1627909"/>
                <a:ext cx="82506" cy="218624"/>
              </a:xfrm>
              <a:custGeom>
                <a:avLst/>
                <a:gdLst/>
                <a:ahLst/>
                <a:cxnLst/>
                <a:rect l="0" t="0" r="0" b="0"/>
                <a:pathLst>
                  <a:path w="82691" h="219365">
                    <a:moveTo>
                      <a:pt x="25975" y="0"/>
                    </a:moveTo>
                    <a:lnTo>
                      <a:pt x="22852" y="6244"/>
                    </a:lnTo>
                    <a:lnTo>
                      <a:pt x="19518" y="12911"/>
                    </a:lnTo>
                    <a:lnTo>
                      <a:pt x="15988" y="19971"/>
                    </a:lnTo>
                    <a:lnTo>
                      <a:pt x="12318" y="27311"/>
                    </a:lnTo>
                    <a:lnTo>
                      <a:pt x="8563" y="34821"/>
                    </a:lnTo>
                    <a:lnTo>
                      <a:pt x="4826" y="42486"/>
                    </a:lnTo>
                    <a:lnTo>
                      <a:pt x="1756" y="50844"/>
                    </a:lnTo>
                    <a:lnTo>
                      <a:pt x="0" y="59953"/>
                    </a:lnTo>
                    <a:lnTo>
                      <a:pt x="64" y="68982"/>
                    </a:lnTo>
                    <a:lnTo>
                      <a:pt x="2379" y="76863"/>
                    </a:lnTo>
                    <a:lnTo>
                      <a:pt x="7058" y="82723"/>
                    </a:lnTo>
                    <a:lnTo>
                      <a:pt x="14102" y="85666"/>
                    </a:lnTo>
                    <a:lnTo>
                      <a:pt x="23007" y="85899"/>
                    </a:lnTo>
                    <a:lnTo>
                      <a:pt x="32818" y="84293"/>
                    </a:lnTo>
                    <a:lnTo>
                      <a:pt x="42420" y="81610"/>
                    </a:lnTo>
                    <a:lnTo>
                      <a:pt x="51387" y="78395"/>
                    </a:lnTo>
                    <a:lnTo>
                      <a:pt x="59820" y="75481"/>
                    </a:lnTo>
                    <a:lnTo>
                      <a:pt x="67785" y="74333"/>
                    </a:lnTo>
                    <a:lnTo>
                      <a:pt x="74221" y="76449"/>
                    </a:lnTo>
                    <a:lnTo>
                      <a:pt x="78502" y="82022"/>
                    </a:lnTo>
                    <a:lnTo>
                      <a:pt x="80998" y="90177"/>
                    </a:lnTo>
                    <a:lnTo>
                      <a:pt x="82321" y="99897"/>
                    </a:lnTo>
                    <a:lnTo>
                      <a:pt x="82690" y="110202"/>
                    </a:lnTo>
                    <a:lnTo>
                      <a:pt x="81816" y="120076"/>
                    </a:lnTo>
                    <a:lnTo>
                      <a:pt x="79765" y="129185"/>
                    </a:lnTo>
                    <a:lnTo>
                      <a:pt x="76909" y="137688"/>
                    </a:lnTo>
                    <a:lnTo>
                      <a:pt x="73577" y="145815"/>
                    </a:lnTo>
                    <a:lnTo>
                      <a:pt x="69988" y="153731"/>
                    </a:lnTo>
                    <a:lnTo>
                      <a:pt x="66267" y="161536"/>
                    </a:lnTo>
                    <a:lnTo>
                      <a:pt x="62480" y="169286"/>
                    </a:lnTo>
                    <a:lnTo>
                      <a:pt x="58660" y="177008"/>
                    </a:lnTo>
                    <a:lnTo>
                      <a:pt x="54683" y="185429"/>
                    </a:lnTo>
                    <a:lnTo>
                      <a:pt x="49845" y="198122"/>
                    </a:lnTo>
                    <a:lnTo>
                      <a:pt x="43293" y="219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25" name="Gruppieren 220">
              <a:extLst>
                <a:ext uri="{FF2B5EF4-FFF2-40B4-BE49-F238E27FC236}">
                  <a16:creationId xmlns:a16="http://schemas.microsoft.com/office/drawing/2014/main" id="{E2DD1285-25BA-4D4D-BB0E-19DECEF9D69B}"/>
                </a:ext>
              </a:extLst>
            </p:cNvPr>
            <p:cNvGrpSpPr>
              <a:grpSpLocks/>
            </p:cNvGrpSpPr>
            <p:nvPr/>
          </p:nvGrpSpPr>
          <p:grpSpPr bwMode="auto">
            <a:xfrm>
              <a:off x="3993149" y="2955597"/>
              <a:ext cx="472412" cy="710758"/>
              <a:chOff x="3276600" y="1530350"/>
              <a:chExt cx="524674" cy="789975"/>
            </a:xfrm>
          </p:grpSpPr>
          <p:sp>
            <p:nvSpPr>
              <p:cNvPr id="226" name="Freihandform 200">
                <a:extLst>
                  <a:ext uri="{FF2B5EF4-FFF2-40B4-BE49-F238E27FC236}">
                    <a16:creationId xmlns:a16="http://schemas.microsoft.com/office/drawing/2014/main" id="{C99B3932-A85B-44B9-AC4B-BE696D2BDC6F}"/>
                  </a:ext>
                </a:extLst>
              </p:cNvPr>
              <p:cNvSpPr/>
              <p:nvPr/>
            </p:nvSpPr>
            <p:spPr>
              <a:xfrm>
                <a:off x="3301962" y="1530350"/>
                <a:ext cx="22192" cy="22208"/>
              </a:xfrm>
              <a:custGeom>
                <a:avLst/>
                <a:gdLst/>
                <a:ahLst/>
                <a:cxnLst/>
                <a:rect l="0" t="0" r="0" b="0"/>
                <a:pathLst>
                  <a:path w="22861" h="22861">
                    <a:moveTo>
                      <a:pt x="22860" y="22860"/>
                    </a:moveTo>
                    <a:lnTo>
                      <a:pt x="16510" y="19050"/>
                    </a:lnTo>
                    <a:lnTo>
                      <a:pt x="10160" y="11430"/>
                    </a:ln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7" name="Freihandform 201">
                <a:extLst>
                  <a:ext uri="{FF2B5EF4-FFF2-40B4-BE49-F238E27FC236}">
                    <a16:creationId xmlns:a16="http://schemas.microsoft.com/office/drawing/2014/main" id="{AE5DA990-8722-40D9-87DA-276CFA8CA80A}"/>
                  </a:ext>
                </a:extLst>
              </p:cNvPr>
              <p:cNvSpPr/>
              <p:nvPr/>
            </p:nvSpPr>
            <p:spPr>
              <a:xfrm>
                <a:off x="3276600" y="1530350"/>
                <a:ext cx="99863" cy="106282"/>
              </a:xfrm>
              <a:custGeom>
                <a:avLst/>
                <a:gdLst/>
                <a:ahLst/>
                <a:cxnLst/>
                <a:rect l="0" t="0" r="0" b="0"/>
                <a:pathLst>
                  <a:path w="100331" h="106681">
                    <a:moveTo>
                      <a:pt x="59690" y="0"/>
                    </a:moveTo>
                    <a:lnTo>
                      <a:pt x="53340" y="2540"/>
                    </a:lnTo>
                    <a:lnTo>
                      <a:pt x="46990" y="6350"/>
                    </a:lnTo>
                    <a:lnTo>
                      <a:pt x="40640" y="8890"/>
                    </a:lnTo>
                    <a:lnTo>
                      <a:pt x="33020" y="12700"/>
                    </a:lnTo>
                    <a:lnTo>
                      <a:pt x="25400" y="17780"/>
                    </a:lnTo>
                    <a:lnTo>
                      <a:pt x="19050" y="21590"/>
                    </a:lnTo>
                    <a:lnTo>
                      <a:pt x="13970" y="27940"/>
                    </a:lnTo>
                    <a:lnTo>
                      <a:pt x="8890" y="35560"/>
                    </a:lnTo>
                    <a:lnTo>
                      <a:pt x="5080" y="41910"/>
                    </a:lnTo>
                    <a:lnTo>
                      <a:pt x="1270" y="50800"/>
                    </a:lnTo>
                    <a:lnTo>
                      <a:pt x="0" y="59690"/>
                    </a:lnTo>
                    <a:lnTo>
                      <a:pt x="0" y="68580"/>
                    </a:lnTo>
                    <a:lnTo>
                      <a:pt x="1270" y="77470"/>
                    </a:lnTo>
                    <a:lnTo>
                      <a:pt x="3810" y="85090"/>
                    </a:lnTo>
                    <a:lnTo>
                      <a:pt x="8890" y="91440"/>
                    </a:lnTo>
                    <a:lnTo>
                      <a:pt x="13970" y="97790"/>
                    </a:lnTo>
                    <a:lnTo>
                      <a:pt x="21590" y="101600"/>
                    </a:lnTo>
                    <a:lnTo>
                      <a:pt x="29210" y="105410"/>
                    </a:lnTo>
                    <a:lnTo>
                      <a:pt x="38100" y="106680"/>
                    </a:lnTo>
                    <a:lnTo>
                      <a:pt x="46990" y="105410"/>
                    </a:lnTo>
                    <a:lnTo>
                      <a:pt x="55880" y="102870"/>
                    </a:lnTo>
                    <a:lnTo>
                      <a:pt x="63500" y="100330"/>
                    </a:lnTo>
                    <a:lnTo>
                      <a:pt x="72390" y="96520"/>
                    </a:lnTo>
                    <a:lnTo>
                      <a:pt x="83820" y="90170"/>
                    </a:lnTo>
                    <a:lnTo>
                      <a:pt x="100330" y="800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8" name="Freihandform 202">
                <a:extLst>
                  <a:ext uri="{FF2B5EF4-FFF2-40B4-BE49-F238E27FC236}">
                    <a16:creationId xmlns:a16="http://schemas.microsoft.com/office/drawing/2014/main" id="{A03B20F6-FE44-4F74-BC66-1756B9FEC50A}"/>
                  </a:ext>
                </a:extLst>
              </p:cNvPr>
              <p:cNvSpPr/>
              <p:nvPr/>
            </p:nvSpPr>
            <p:spPr>
              <a:xfrm>
                <a:off x="3290867" y="1650908"/>
                <a:ext cx="109373" cy="65039"/>
              </a:xfrm>
              <a:custGeom>
                <a:avLst/>
                <a:gdLst/>
                <a:ahLst/>
                <a:cxnLst/>
                <a:rect l="0" t="0" r="0" b="0"/>
                <a:pathLst>
                  <a:path w="109221" h="64771">
                    <a:moveTo>
                      <a:pt x="109220" y="29210"/>
                    </a:moveTo>
                    <a:lnTo>
                      <a:pt x="107950" y="20320"/>
                    </a:lnTo>
                    <a:lnTo>
                      <a:pt x="104140" y="13970"/>
                    </a:lnTo>
                    <a:lnTo>
                      <a:pt x="99060" y="8890"/>
                    </a:lnTo>
                    <a:lnTo>
                      <a:pt x="92710" y="5080"/>
                    </a:lnTo>
                    <a:lnTo>
                      <a:pt x="83820" y="1270"/>
                    </a:lnTo>
                    <a:lnTo>
                      <a:pt x="74930" y="0"/>
                    </a:lnTo>
                    <a:lnTo>
                      <a:pt x="68580" y="1270"/>
                    </a:lnTo>
                    <a:lnTo>
                      <a:pt x="63500" y="6350"/>
                    </a:lnTo>
                    <a:lnTo>
                      <a:pt x="62230" y="13970"/>
                    </a:lnTo>
                    <a:lnTo>
                      <a:pt x="62230" y="21590"/>
                    </a:lnTo>
                    <a:lnTo>
                      <a:pt x="62230" y="30480"/>
                    </a:lnTo>
                    <a:lnTo>
                      <a:pt x="60960" y="40640"/>
                    </a:lnTo>
                    <a:lnTo>
                      <a:pt x="59690" y="48260"/>
                    </a:lnTo>
                    <a:lnTo>
                      <a:pt x="55880" y="55880"/>
                    </a:lnTo>
                    <a:lnTo>
                      <a:pt x="49530" y="62230"/>
                    </a:lnTo>
                    <a:lnTo>
                      <a:pt x="41910" y="64770"/>
                    </a:lnTo>
                    <a:lnTo>
                      <a:pt x="33020" y="64770"/>
                    </a:lnTo>
                    <a:lnTo>
                      <a:pt x="24130" y="60960"/>
                    </a:lnTo>
                    <a:lnTo>
                      <a:pt x="15240" y="55880"/>
                    </a:lnTo>
                    <a:lnTo>
                      <a:pt x="7620" y="45720"/>
                    </a:lnTo>
                    <a:lnTo>
                      <a:pt x="0" y="292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29" name="Freihandform 203">
                <a:extLst>
                  <a:ext uri="{FF2B5EF4-FFF2-40B4-BE49-F238E27FC236}">
                    <a16:creationId xmlns:a16="http://schemas.microsoft.com/office/drawing/2014/main" id="{2A180316-7D18-45D1-AE38-C26F681E5633}"/>
                  </a:ext>
                </a:extLst>
              </p:cNvPr>
              <p:cNvSpPr/>
              <p:nvPr/>
            </p:nvSpPr>
            <p:spPr>
              <a:xfrm>
                <a:off x="3314643" y="1696911"/>
                <a:ext cx="137906" cy="60279"/>
              </a:xfrm>
              <a:custGeom>
                <a:avLst/>
                <a:gdLst/>
                <a:ahLst/>
                <a:cxnLst/>
                <a:rect l="0" t="0" r="0" b="0"/>
                <a:pathLst>
                  <a:path w="137161" h="59691">
                    <a:moveTo>
                      <a:pt x="62230" y="11430"/>
                    </a:moveTo>
                    <a:lnTo>
                      <a:pt x="55880" y="17780"/>
                    </a:lnTo>
                    <a:lnTo>
                      <a:pt x="49530" y="24130"/>
                    </a:lnTo>
                    <a:lnTo>
                      <a:pt x="41910" y="30480"/>
                    </a:lnTo>
                    <a:lnTo>
                      <a:pt x="35560" y="35560"/>
                    </a:lnTo>
                    <a:lnTo>
                      <a:pt x="27940" y="40640"/>
                    </a:lnTo>
                    <a:lnTo>
                      <a:pt x="20320" y="44450"/>
                    </a:lnTo>
                    <a:lnTo>
                      <a:pt x="12700" y="49530"/>
                    </a:lnTo>
                    <a:lnTo>
                      <a:pt x="6350" y="54610"/>
                    </a:lnTo>
                    <a:lnTo>
                      <a:pt x="1270" y="59690"/>
                    </a:lnTo>
                    <a:lnTo>
                      <a:pt x="0" y="59690"/>
                    </a:lnTo>
                    <a:lnTo>
                      <a:pt x="2540" y="55880"/>
                    </a:lnTo>
                    <a:lnTo>
                      <a:pt x="7620" y="50800"/>
                    </a:lnTo>
                    <a:lnTo>
                      <a:pt x="15240" y="45720"/>
                    </a:lnTo>
                    <a:lnTo>
                      <a:pt x="22860" y="39370"/>
                    </a:lnTo>
                    <a:lnTo>
                      <a:pt x="30480" y="33020"/>
                    </a:lnTo>
                    <a:lnTo>
                      <a:pt x="38100" y="27940"/>
                    </a:lnTo>
                    <a:lnTo>
                      <a:pt x="46990" y="22860"/>
                    </a:lnTo>
                    <a:lnTo>
                      <a:pt x="55880" y="16510"/>
                    </a:lnTo>
                    <a:lnTo>
                      <a:pt x="63500" y="10160"/>
                    </a:lnTo>
                    <a:lnTo>
                      <a:pt x="71120" y="6350"/>
                    </a:lnTo>
                    <a:lnTo>
                      <a:pt x="80010" y="1270"/>
                    </a:lnTo>
                    <a:lnTo>
                      <a:pt x="87630" y="0"/>
                    </a:lnTo>
                    <a:lnTo>
                      <a:pt x="93980" y="1270"/>
                    </a:lnTo>
                    <a:lnTo>
                      <a:pt x="100330" y="5080"/>
                    </a:lnTo>
                    <a:lnTo>
                      <a:pt x="106680" y="10160"/>
                    </a:lnTo>
                    <a:lnTo>
                      <a:pt x="113030" y="16510"/>
                    </a:lnTo>
                    <a:lnTo>
                      <a:pt x="120650" y="22860"/>
                    </a:lnTo>
                    <a:lnTo>
                      <a:pt x="128270" y="31750"/>
                    </a:lnTo>
                    <a:lnTo>
                      <a:pt x="137160" y="4699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0" name="Freihandform 204">
                <a:extLst>
                  <a:ext uri="{FF2B5EF4-FFF2-40B4-BE49-F238E27FC236}">
                    <a16:creationId xmlns:a16="http://schemas.microsoft.com/office/drawing/2014/main" id="{88DC2030-13B4-47A8-80E7-7FFAD183D70B}"/>
                  </a:ext>
                </a:extLst>
              </p:cNvPr>
              <p:cNvSpPr/>
              <p:nvPr/>
            </p:nvSpPr>
            <p:spPr>
              <a:xfrm>
                <a:off x="3365367" y="1725465"/>
                <a:ext cx="41213" cy="30139"/>
              </a:xfrm>
              <a:custGeom>
                <a:avLst/>
                <a:gdLst/>
                <a:ahLst/>
                <a:cxnLst/>
                <a:rect l="0" t="0" r="0" b="0"/>
                <a:pathLst>
                  <a:path w="40641" h="29211">
                    <a:moveTo>
                      <a:pt x="0" y="0"/>
                    </a:moveTo>
                    <a:lnTo>
                      <a:pt x="6350" y="3810"/>
                    </a:lnTo>
                    <a:lnTo>
                      <a:pt x="15240" y="6350"/>
                    </a:lnTo>
                    <a:lnTo>
                      <a:pt x="24130" y="10160"/>
                    </a:lnTo>
                    <a:lnTo>
                      <a:pt x="31750" y="13970"/>
                    </a:lnTo>
                    <a:lnTo>
                      <a:pt x="38100" y="17780"/>
                    </a:lnTo>
                    <a:lnTo>
                      <a:pt x="40640" y="22860"/>
                    </a:lnTo>
                    <a:lnTo>
                      <a:pt x="34290" y="292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1" name="Freihandform 205">
                <a:extLst>
                  <a:ext uri="{FF2B5EF4-FFF2-40B4-BE49-F238E27FC236}">
                    <a16:creationId xmlns:a16="http://schemas.microsoft.com/office/drawing/2014/main" id="{56D8D1F2-224C-4D4A-92B7-F11AF081F345}"/>
                  </a:ext>
                </a:extLst>
              </p:cNvPr>
              <p:cNvSpPr/>
              <p:nvPr/>
            </p:nvSpPr>
            <p:spPr>
              <a:xfrm>
                <a:off x="3313058" y="1755604"/>
                <a:ext cx="63405" cy="33313"/>
              </a:xfrm>
              <a:custGeom>
                <a:avLst/>
                <a:gdLst/>
                <a:ahLst/>
                <a:cxnLst/>
                <a:rect l="0" t="0" r="0" b="0"/>
                <a:pathLst>
                  <a:path w="63501" h="34291">
                    <a:moveTo>
                      <a:pt x="0" y="0"/>
                    </a:moveTo>
                    <a:lnTo>
                      <a:pt x="6350" y="5080"/>
                    </a:lnTo>
                    <a:lnTo>
                      <a:pt x="15240" y="10160"/>
                    </a:lnTo>
                    <a:lnTo>
                      <a:pt x="24130" y="15240"/>
                    </a:lnTo>
                    <a:lnTo>
                      <a:pt x="31750" y="19050"/>
                    </a:lnTo>
                    <a:lnTo>
                      <a:pt x="40640" y="22860"/>
                    </a:lnTo>
                    <a:lnTo>
                      <a:pt x="50800" y="27940"/>
                    </a:lnTo>
                    <a:lnTo>
                      <a:pt x="63500" y="3429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2" name="Freihandform 206">
                <a:extLst>
                  <a:ext uri="{FF2B5EF4-FFF2-40B4-BE49-F238E27FC236}">
                    <a16:creationId xmlns:a16="http://schemas.microsoft.com/office/drawing/2014/main" id="{0492D744-FE1C-46C1-B7AA-99EB96942D5E}"/>
                  </a:ext>
                </a:extLst>
              </p:cNvPr>
              <p:cNvSpPr/>
              <p:nvPr/>
            </p:nvSpPr>
            <p:spPr>
              <a:xfrm>
                <a:off x="3362196" y="1755604"/>
                <a:ext cx="66575" cy="74556"/>
              </a:xfrm>
              <a:custGeom>
                <a:avLst/>
                <a:gdLst/>
                <a:ahLst/>
                <a:cxnLst/>
                <a:rect l="0" t="0" r="0" b="0"/>
                <a:pathLst>
                  <a:path w="67311" h="74931">
                    <a:moveTo>
                      <a:pt x="67310" y="0"/>
                    </a:moveTo>
                    <a:lnTo>
                      <a:pt x="63500" y="6350"/>
                    </a:lnTo>
                    <a:lnTo>
                      <a:pt x="58420" y="12700"/>
                    </a:lnTo>
                    <a:lnTo>
                      <a:pt x="52070" y="19050"/>
                    </a:lnTo>
                    <a:lnTo>
                      <a:pt x="45720" y="26670"/>
                    </a:lnTo>
                    <a:lnTo>
                      <a:pt x="38100" y="31750"/>
                    </a:lnTo>
                    <a:lnTo>
                      <a:pt x="30480" y="36830"/>
                    </a:lnTo>
                    <a:lnTo>
                      <a:pt x="24130" y="43180"/>
                    </a:lnTo>
                    <a:lnTo>
                      <a:pt x="17780" y="50800"/>
                    </a:lnTo>
                    <a:lnTo>
                      <a:pt x="11430" y="58420"/>
                    </a:lnTo>
                    <a:lnTo>
                      <a:pt x="5080" y="66040"/>
                    </a:lnTo>
                    <a:lnTo>
                      <a:pt x="0" y="7493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3" name="Freihandform 207">
                <a:extLst>
                  <a:ext uri="{FF2B5EF4-FFF2-40B4-BE49-F238E27FC236}">
                    <a16:creationId xmlns:a16="http://schemas.microsoft.com/office/drawing/2014/main" id="{4D7FCDA9-9883-43E4-9ADE-4E14CF5AC6AF}"/>
                  </a:ext>
                </a:extLst>
              </p:cNvPr>
              <p:cNvSpPr/>
              <p:nvPr/>
            </p:nvSpPr>
            <p:spPr>
              <a:xfrm>
                <a:off x="3393899" y="1763536"/>
                <a:ext cx="103033" cy="171320"/>
              </a:xfrm>
              <a:custGeom>
                <a:avLst/>
                <a:gdLst/>
                <a:ahLst/>
                <a:cxnLst/>
                <a:rect l="0" t="0" r="0" b="0"/>
                <a:pathLst>
                  <a:path w="104141" h="170181">
                    <a:moveTo>
                      <a:pt x="6350" y="13970"/>
                    </a:moveTo>
                    <a:lnTo>
                      <a:pt x="12700" y="11430"/>
                    </a:lnTo>
                    <a:lnTo>
                      <a:pt x="20320" y="7620"/>
                    </a:lnTo>
                    <a:lnTo>
                      <a:pt x="27940" y="3810"/>
                    </a:lnTo>
                    <a:lnTo>
                      <a:pt x="38100" y="1270"/>
                    </a:lnTo>
                    <a:lnTo>
                      <a:pt x="48260" y="0"/>
                    </a:lnTo>
                    <a:lnTo>
                      <a:pt x="57150" y="0"/>
                    </a:lnTo>
                    <a:lnTo>
                      <a:pt x="67310" y="1270"/>
                    </a:lnTo>
                    <a:lnTo>
                      <a:pt x="77470" y="3810"/>
                    </a:lnTo>
                    <a:lnTo>
                      <a:pt x="86360" y="6350"/>
                    </a:lnTo>
                    <a:lnTo>
                      <a:pt x="95250" y="11430"/>
                    </a:lnTo>
                    <a:lnTo>
                      <a:pt x="100330" y="16510"/>
                    </a:lnTo>
                    <a:lnTo>
                      <a:pt x="104140" y="22860"/>
                    </a:lnTo>
                    <a:lnTo>
                      <a:pt x="102870" y="30480"/>
                    </a:lnTo>
                    <a:lnTo>
                      <a:pt x="97790" y="36830"/>
                    </a:lnTo>
                    <a:lnTo>
                      <a:pt x="91440" y="43180"/>
                    </a:lnTo>
                    <a:lnTo>
                      <a:pt x="82550" y="48260"/>
                    </a:lnTo>
                    <a:lnTo>
                      <a:pt x="73660" y="50800"/>
                    </a:lnTo>
                    <a:lnTo>
                      <a:pt x="63500" y="52070"/>
                    </a:lnTo>
                    <a:lnTo>
                      <a:pt x="52070" y="53340"/>
                    </a:lnTo>
                    <a:lnTo>
                      <a:pt x="41910" y="53340"/>
                    </a:lnTo>
                    <a:lnTo>
                      <a:pt x="31750" y="52070"/>
                    </a:lnTo>
                    <a:lnTo>
                      <a:pt x="22860" y="52070"/>
                    </a:lnTo>
                    <a:lnTo>
                      <a:pt x="19050" y="55880"/>
                    </a:lnTo>
                    <a:lnTo>
                      <a:pt x="17780" y="62230"/>
                    </a:lnTo>
                    <a:lnTo>
                      <a:pt x="17780" y="69850"/>
                    </a:lnTo>
                    <a:lnTo>
                      <a:pt x="16510" y="78740"/>
                    </a:lnTo>
                    <a:lnTo>
                      <a:pt x="15240" y="87630"/>
                    </a:lnTo>
                    <a:lnTo>
                      <a:pt x="13970" y="97790"/>
                    </a:lnTo>
                    <a:lnTo>
                      <a:pt x="12700" y="106680"/>
                    </a:lnTo>
                    <a:lnTo>
                      <a:pt x="10160" y="115570"/>
                    </a:lnTo>
                    <a:lnTo>
                      <a:pt x="7620" y="124460"/>
                    </a:lnTo>
                    <a:lnTo>
                      <a:pt x="3810" y="133350"/>
                    </a:lnTo>
                    <a:lnTo>
                      <a:pt x="1270" y="140970"/>
                    </a:lnTo>
                    <a:lnTo>
                      <a:pt x="0" y="152400"/>
                    </a:lnTo>
                    <a:lnTo>
                      <a:pt x="1270" y="17018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4" name="Freihandform 208">
                <a:extLst>
                  <a:ext uri="{FF2B5EF4-FFF2-40B4-BE49-F238E27FC236}">
                    <a16:creationId xmlns:a16="http://schemas.microsoft.com/office/drawing/2014/main" id="{4DDE6D5B-E254-47D0-8506-7879178C587A}"/>
                  </a:ext>
                </a:extLst>
              </p:cNvPr>
              <p:cNvSpPr/>
              <p:nvPr/>
            </p:nvSpPr>
            <p:spPr>
              <a:xfrm>
                <a:off x="3439867" y="1887267"/>
                <a:ext cx="41213" cy="52347"/>
              </a:xfrm>
              <a:custGeom>
                <a:avLst/>
                <a:gdLst/>
                <a:ahLst/>
                <a:cxnLst/>
                <a:rect l="0" t="0" r="0" b="0"/>
                <a:pathLst>
                  <a:path w="40641" h="52071">
                    <a:moveTo>
                      <a:pt x="0" y="0"/>
                    </a:moveTo>
                    <a:lnTo>
                      <a:pt x="3810" y="6350"/>
                    </a:lnTo>
                    <a:lnTo>
                      <a:pt x="8890" y="11430"/>
                    </a:lnTo>
                    <a:lnTo>
                      <a:pt x="13970" y="16510"/>
                    </a:lnTo>
                    <a:lnTo>
                      <a:pt x="19050" y="22860"/>
                    </a:lnTo>
                    <a:lnTo>
                      <a:pt x="25400" y="30480"/>
                    </a:lnTo>
                    <a:lnTo>
                      <a:pt x="31750" y="39370"/>
                    </a:lnTo>
                    <a:lnTo>
                      <a:pt x="40640" y="5207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5" name="Freihandform 209">
                <a:extLst>
                  <a:ext uri="{FF2B5EF4-FFF2-40B4-BE49-F238E27FC236}">
                    <a16:creationId xmlns:a16="http://schemas.microsoft.com/office/drawing/2014/main" id="{6B20E8D4-A1B8-4D8C-9629-B08FE05B93F8}"/>
                  </a:ext>
                </a:extLst>
              </p:cNvPr>
              <p:cNvSpPr/>
              <p:nvPr/>
            </p:nvSpPr>
            <p:spPr>
              <a:xfrm>
                <a:off x="3435112" y="1928511"/>
                <a:ext cx="131565" cy="87246"/>
              </a:xfrm>
              <a:custGeom>
                <a:avLst/>
                <a:gdLst/>
                <a:ahLst/>
                <a:cxnLst/>
                <a:rect l="0" t="0" r="0" b="0"/>
                <a:pathLst>
                  <a:path w="132081" h="87631">
                    <a:moveTo>
                      <a:pt x="132080" y="11430"/>
                    </a:moveTo>
                    <a:lnTo>
                      <a:pt x="128270" y="6350"/>
                    </a:lnTo>
                    <a:lnTo>
                      <a:pt x="123190" y="2540"/>
                    </a:lnTo>
                    <a:lnTo>
                      <a:pt x="116840" y="0"/>
                    </a:lnTo>
                    <a:lnTo>
                      <a:pt x="110490" y="0"/>
                    </a:lnTo>
                    <a:lnTo>
                      <a:pt x="102870" y="2540"/>
                    </a:lnTo>
                    <a:lnTo>
                      <a:pt x="96520" y="6350"/>
                    </a:lnTo>
                    <a:lnTo>
                      <a:pt x="92710" y="12700"/>
                    </a:lnTo>
                    <a:lnTo>
                      <a:pt x="90170" y="20320"/>
                    </a:lnTo>
                    <a:lnTo>
                      <a:pt x="88900" y="29210"/>
                    </a:lnTo>
                    <a:lnTo>
                      <a:pt x="90170" y="38100"/>
                    </a:lnTo>
                    <a:lnTo>
                      <a:pt x="91440" y="48260"/>
                    </a:lnTo>
                    <a:lnTo>
                      <a:pt x="92710" y="57150"/>
                    </a:lnTo>
                    <a:lnTo>
                      <a:pt x="93980" y="67310"/>
                    </a:lnTo>
                    <a:lnTo>
                      <a:pt x="92710" y="76200"/>
                    </a:lnTo>
                    <a:lnTo>
                      <a:pt x="88900" y="82550"/>
                    </a:lnTo>
                    <a:lnTo>
                      <a:pt x="82550" y="86360"/>
                    </a:lnTo>
                    <a:lnTo>
                      <a:pt x="74930" y="87630"/>
                    </a:lnTo>
                    <a:lnTo>
                      <a:pt x="67310" y="86360"/>
                    </a:lnTo>
                    <a:lnTo>
                      <a:pt x="58420" y="83820"/>
                    </a:lnTo>
                    <a:lnTo>
                      <a:pt x="49530" y="80010"/>
                    </a:lnTo>
                    <a:lnTo>
                      <a:pt x="40640" y="77470"/>
                    </a:lnTo>
                    <a:lnTo>
                      <a:pt x="31750" y="72390"/>
                    </a:lnTo>
                    <a:lnTo>
                      <a:pt x="25400" y="67310"/>
                    </a:lnTo>
                    <a:lnTo>
                      <a:pt x="19050" y="62230"/>
                    </a:lnTo>
                    <a:lnTo>
                      <a:pt x="12700" y="55880"/>
                    </a:lnTo>
                    <a:lnTo>
                      <a:pt x="6350" y="48260"/>
                    </a:lnTo>
                    <a:lnTo>
                      <a:pt x="0" y="3429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6" name="Freihandform 210">
                <a:extLst>
                  <a:ext uri="{FF2B5EF4-FFF2-40B4-BE49-F238E27FC236}">
                    <a16:creationId xmlns:a16="http://schemas.microsoft.com/office/drawing/2014/main" id="{99C6C1E1-1D00-48F1-B16F-A1DB819C7594}"/>
                  </a:ext>
                </a:extLst>
              </p:cNvPr>
              <p:cNvSpPr/>
              <p:nvPr/>
            </p:nvSpPr>
            <p:spPr>
              <a:xfrm>
                <a:off x="3515953" y="1985617"/>
                <a:ext cx="63405" cy="57107"/>
              </a:xfrm>
              <a:custGeom>
                <a:avLst/>
                <a:gdLst/>
                <a:ahLst/>
                <a:cxnLst/>
                <a:rect l="0" t="0" r="0" b="0"/>
                <a:pathLst>
                  <a:path w="63501" h="57151">
                    <a:moveTo>
                      <a:pt x="63500" y="0"/>
                    </a:moveTo>
                    <a:lnTo>
                      <a:pt x="58420" y="3810"/>
                    </a:lnTo>
                    <a:lnTo>
                      <a:pt x="53340" y="7620"/>
                    </a:lnTo>
                    <a:lnTo>
                      <a:pt x="46990" y="12700"/>
                    </a:lnTo>
                    <a:lnTo>
                      <a:pt x="41910" y="19050"/>
                    </a:lnTo>
                    <a:lnTo>
                      <a:pt x="36830" y="24130"/>
                    </a:lnTo>
                    <a:lnTo>
                      <a:pt x="30480" y="30480"/>
                    </a:lnTo>
                    <a:lnTo>
                      <a:pt x="24130" y="35560"/>
                    </a:lnTo>
                    <a:lnTo>
                      <a:pt x="19050" y="41910"/>
                    </a:lnTo>
                    <a:lnTo>
                      <a:pt x="12700" y="46990"/>
                    </a:lnTo>
                    <a:lnTo>
                      <a:pt x="6350" y="52070"/>
                    </a:lnTo>
                    <a:lnTo>
                      <a:pt x="0" y="5715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7" name="Freihandform 211">
                <a:extLst>
                  <a:ext uri="{FF2B5EF4-FFF2-40B4-BE49-F238E27FC236}">
                    <a16:creationId xmlns:a16="http://schemas.microsoft.com/office/drawing/2014/main" id="{2079584B-AD9D-4AA4-937F-E4FE28CD8EEF}"/>
                  </a:ext>
                </a:extLst>
              </p:cNvPr>
              <p:cNvSpPr/>
              <p:nvPr/>
            </p:nvSpPr>
            <p:spPr>
              <a:xfrm>
                <a:off x="3549240" y="1979272"/>
                <a:ext cx="69745" cy="30139"/>
              </a:xfrm>
              <a:custGeom>
                <a:avLst/>
                <a:gdLst/>
                <a:ahLst/>
                <a:cxnLst/>
                <a:rect l="0" t="0" r="0" b="0"/>
                <a:pathLst>
                  <a:path w="69851" h="29211">
                    <a:moveTo>
                      <a:pt x="0" y="0"/>
                    </a:moveTo>
                    <a:lnTo>
                      <a:pt x="8890" y="1270"/>
                    </a:lnTo>
                    <a:lnTo>
                      <a:pt x="17780" y="2540"/>
                    </a:lnTo>
                    <a:lnTo>
                      <a:pt x="25400" y="5080"/>
                    </a:lnTo>
                    <a:lnTo>
                      <a:pt x="33020" y="8890"/>
                    </a:lnTo>
                    <a:lnTo>
                      <a:pt x="41910" y="12700"/>
                    </a:lnTo>
                    <a:lnTo>
                      <a:pt x="52070" y="19050"/>
                    </a:lnTo>
                    <a:lnTo>
                      <a:pt x="69850" y="292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8" name="Freihandform 212">
                <a:extLst>
                  <a:ext uri="{FF2B5EF4-FFF2-40B4-BE49-F238E27FC236}">
                    <a16:creationId xmlns:a16="http://schemas.microsoft.com/office/drawing/2014/main" id="{0601155C-719D-420A-AF8D-BAB97919DB44}"/>
                  </a:ext>
                </a:extLst>
              </p:cNvPr>
              <p:cNvSpPr/>
              <p:nvPr/>
            </p:nvSpPr>
            <p:spPr>
              <a:xfrm>
                <a:off x="3544485" y="2041137"/>
                <a:ext cx="68160" cy="60279"/>
              </a:xfrm>
              <a:custGeom>
                <a:avLst/>
                <a:gdLst/>
                <a:ahLst/>
                <a:cxnLst/>
                <a:rect l="0" t="0" r="0" b="0"/>
                <a:pathLst>
                  <a:path w="68581" h="60961">
                    <a:moveTo>
                      <a:pt x="68580" y="2540"/>
                    </a:moveTo>
                    <a:lnTo>
                      <a:pt x="62230" y="0"/>
                    </a:lnTo>
                    <a:lnTo>
                      <a:pt x="54610" y="1270"/>
                    </a:lnTo>
                    <a:lnTo>
                      <a:pt x="45720" y="2540"/>
                    </a:lnTo>
                    <a:lnTo>
                      <a:pt x="36830" y="5080"/>
                    </a:lnTo>
                    <a:lnTo>
                      <a:pt x="29210" y="8890"/>
                    </a:lnTo>
                    <a:lnTo>
                      <a:pt x="21590" y="13970"/>
                    </a:lnTo>
                    <a:lnTo>
                      <a:pt x="13970" y="20320"/>
                    </a:lnTo>
                    <a:lnTo>
                      <a:pt x="8890" y="26670"/>
                    </a:lnTo>
                    <a:lnTo>
                      <a:pt x="3810" y="34290"/>
                    </a:lnTo>
                    <a:lnTo>
                      <a:pt x="0" y="41910"/>
                    </a:lnTo>
                    <a:lnTo>
                      <a:pt x="0" y="50800"/>
                    </a:lnTo>
                    <a:lnTo>
                      <a:pt x="3810" y="57150"/>
                    </a:lnTo>
                    <a:lnTo>
                      <a:pt x="10160" y="60960"/>
                    </a:lnTo>
                    <a:lnTo>
                      <a:pt x="19050" y="60960"/>
                    </a:lnTo>
                    <a:lnTo>
                      <a:pt x="26670" y="58420"/>
                    </a:lnTo>
                    <a:lnTo>
                      <a:pt x="33020" y="53340"/>
                    </a:lnTo>
                    <a:lnTo>
                      <a:pt x="38100" y="46990"/>
                    </a:lnTo>
                    <a:lnTo>
                      <a:pt x="43180" y="40640"/>
                    </a:lnTo>
                    <a:lnTo>
                      <a:pt x="46990" y="33020"/>
                    </a:lnTo>
                    <a:lnTo>
                      <a:pt x="52070" y="25400"/>
                    </a:lnTo>
                    <a:lnTo>
                      <a:pt x="57150" y="15240"/>
                    </a:lnTo>
                    <a:lnTo>
                      <a:pt x="63500" y="254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39" name="Freihandform 213">
                <a:extLst>
                  <a:ext uri="{FF2B5EF4-FFF2-40B4-BE49-F238E27FC236}">
                    <a16:creationId xmlns:a16="http://schemas.microsoft.com/office/drawing/2014/main" id="{03E77B44-1EB4-49DD-9991-4D15852418FE}"/>
                  </a:ext>
                </a:extLst>
              </p:cNvPr>
              <p:cNvSpPr/>
              <p:nvPr/>
            </p:nvSpPr>
            <p:spPr>
              <a:xfrm>
                <a:off x="3571432" y="2066518"/>
                <a:ext cx="71331" cy="68211"/>
              </a:xfrm>
              <a:custGeom>
                <a:avLst/>
                <a:gdLst/>
                <a:ahLst/>
                <a:cxnLst/>
                <a:rect l="0" t="0" r="0" b="0"/>
                <a:pathLst>
                  <a:path w="71121" h="68581">
                    <a:moveTo>
                      <a:pt x="71120" y="0"/>
                    </a:moveTo>
                    <a:lnTo>
                      <a:pt x="67310" y="6350"/>
                    </a:lnTo>
                    <a:lnTo>
                      <a:pt x="62230" y="11430"/>
                    </a:lnTo>
                    <a:lnTo>
                      <a:pt x="57150" y="16510"/>
                    </a:lnTo>
                    <a:lnTo>
                      <a:pt x="52070" y="22860"/>
                    </a:lnTo>
                    <a:lnTo>
                      <a:pt x="45720" y="27940"/>
                    </a:lnTo>
                    <a:lnTo>
                      <a:pt x="39370" y="34290"/>
                    </a:lnTo>
                    <a:lnTo>
                      <a:pt x="31750" y="40640"/>
                    </a:lnTo>
                    <a:lnTo>
                      <a:pt x="24130" y="46990"/>
                    </a:lnTo>
                    <a:lnTo>
                      <a:pt x="16510" y="54610"/>
                    </a:lnTo>
                    <a:lnTo>
                      <a:pt x="7620" y="62230"/>
                    </a:lnTo>
                    <a:lnTo>
                      <a:pt x="1270" y="68580"/>
                    </a:lnTo>
                    <a:lnTo>
                      <a:pt x="0" y="68580"/>
                    </a:lnTo>
                    <a:lnTo>
                      <a:pt x="1270" y="63500"/>
                    </a:lnTo>
                    <a:lnTo>
                      <a:pt x="7620" y="5207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0" name="Freihandform 214">
                <a:extLst>
                  <a:ext uri="{FF2B5EF4-FFF2-40B4-BE49-F238E27FC236}">
                    <a16:creationId xmlns:a16="http://schemas.microsoft.com/office/drawing/2014/main" id="{10576667-B2E3-41F8-BCD3-DB33EE8A568A}"/>
                  </a:ext>
                </a:extLst>
              </p:cNvPr>
              <p:cNvSpPr/>
              <p:nvPr/>
            </p:nvSpPr>
            <p:spPr>
              <a:xfrm>
                <a:off x="3607890" y="2060173"/>
                <a:ext cx="61819" cy="117386"/>
              </a:xfrm>
              <a:custGeom>
                <a:avLst/>
                <a:gdLst/>
                <a:ahLst/>
                <a:cxnLst/>
                <a:rect l="0" t="0" r="0" b="0"/>
                <a:pathLst>
                  <a:path w="60961" h="116841">
                    <a:moveTo>
                      <a:pt x="0" y="6350"/>
                    </a:moveTo>
                    <a:lnTo>
                      <a:pt x="6350" y="3810"/>
                    </a:lnTo>
                    <a:lnTo>
                      <a:pt x="12700" y="1270"/>
                    </a:lnTo>
                    <a:lnTo>
                      <a:pt x="20320" y="0"/>
                    </a:lnTo>
                    <a:lnTo>
                      <a:pt x="26670" y="0"/>
                    </a:lnTo>
                    <a:lnTo>
                      <a:pt x="34290" y="2540"/>
                    </a:lnTo>
                    <a:lnTo>
                      <a:pt x="41910" y="6350"/>
                    </a:lnTo>
                    <a:lnTo>
                      <a:pt x="49530" y="10160"/>
                    </a:lnTo>
                    <a:lnTo>
                      <a:pt x="57150" y="15240"/>
                    </a:lnTo>
                    <a:lnTo>
                      <a:pt x="60960" y="22860"/>
                    </a:lnTo>
                    <a:lnTo>
                      <a:pt x="60960" y="30480"/>
                    </a:lnTo>
                    <a:lnTo>
                      <a:pt x="58420" y="38100"/>
                    </a:lnTo>
                    <a:lnTo>
                      <a:pt x="53340" y="43180"/>
                    </a:lnTo>
                    <a:lnTo>
                      <a:pt x="46990" y="48260"/>
                    </a:lnTo>
                    <a:lnTo>
                      <a:pt x="39370" y="52070"/>
                    </a:lnTo>
                    <a:lnTo>
                      <a:pt x="30480" y="54610"/>
                    </a:lnTo>
                    <a:lnTo>
                      <a:pt x="21590" y="57150"/>
                    </a:lnTo>
                    <a:lnTo>
                      <a:pt x="11430" y="58420"/>
                    </a:lnTo>
                    <a:lnTo>
                      <a:pt x="5080" y="62230"/>
                    </a:lnTo>
                    <a:lnTo>
                      <a:pt x="3810" y="68580"/>
                    </a:lnTo>
                    <a:lnTo>
                      <a:pt x="3810" y="76200"/>
                    </a:lnTo>
                    <a:lnTo>
                      <a:pt x="5080" y="85090"/>
                    </a:lnTo>
                    <a:lnTo>
                      <a:pt x="8890" y="93980"/>
                    </a:lnTo>
                    <a:lnTo>
                      <a:pt x="12700" y="104140"/>
                    </a:lnTo>
                    <a:lnTo>
                      <a:pt x="17780" y="11684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1" name="Freihandform 215">
                <a:extLst>
                  <a:ext uri="{FF2B5EF4-FFF2-40B4-BE49-F238E27FC236}">
                    <a16:creationId xmlns:a16="http://schemas.microsoft.com/office/drawing/2014/main" id="{14C680FF-A022-4CED-A338-DC822AFA7256}"/>
                  </a:ext>
                </a:extLst>
              </p:cNvPr>
              <p:cNvSpPr/>
              <p:nvPr/>
            </p:nvSpPr>
            <p:spPr>
              <a:xfrm>
                <a:off x="3650687" y="2112521"/>
                <a:ext cx="50724" cy="84073"/>
              </a:xfrm>
              <a:custGeom>
                <a:avLst/>
                <a:gdLst/>
                <a:ahLst/>
                <a:cxnLst/>
                <a:rect l="0" t="0" r="0" b="0"/>
                <a:pathLst>
                  <a:path w="49531" h="83821">
                    <a:moveTo>
                      <a:pt x="49530" y="0"/>
                    </a:moveTo>
                    <a:lnTo>
                      <a:pt x="45720" y="6350"/>
                    </a:lnTo>
                    <a:lnTo>
                      <a:pt x="41910" y="12700"/>
                    </a:lnTo>
                    <a:lnTo>
                      <a:pt x="38100" y="17780"/>
                    </a:lnTo>
                    <a:lnTo>
                      <a:pt x="33020" y="24130"/>
                    </a:lnTo>
                    <a:lnTo>
                      <a:pt x="26670" y="33020"/>
                    </a:lnTo>
                    <a:lnTo>
                      <a:pt x="21590" y="40640"/>
                    </a:lnTo>
                    <a:lnTo>
                      <a:pt x="15240" y="48260"/>
                    </a:lnTo>
                    <a:lnTo>
                      <a:pt x="10160" y="57150"/>
                    </a:lnTo>
                    <a:lnTo>
                      <a:pt x="6350" y="64770"/>
                    </a:lnTo>
                    <a:lnTo>
                      <a:pt x="2540" y="73660"/>
                    </a:lnTo>
                    <a:lnTo>
                      <a:pt x="0" y="81280"/>
                    </a:lnTo>
                    <a:lnTo>
                      <a:pt x="0" y="83820"/>
                    </a:lnTo>
                    <a:lnTo>
                      <a:pt x="2540" y="800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2" name="Freihandform 216">
                <a:extLst>
                  <a:ext uri="{FF2B5EF4-FFF2-40B4-BE49-F238E27FC236}">
                    <a16:creationId xmlns:a16="http://schemas.microsoft.com/office/drawing/2014/main" id="{094A3553-33F3-4537-9292-778CA8079BF5}"/>
                  </a:ext>
                </a:extLst>
              </p:cNvPr>
              <p:cNvSpPr/>
              <p:nvPr/>
            </p:nvSpPr>
            <p:spPr>
              <a:xfrm>
                <a:off x="3669709" y="2152178"/>
                <a:ext cx="53894" cy="76142"/>
              </a:xfrm>
              <a:custGeom>
                <a:avLst/>
                <a:gdLst/>
                <a:ahLst/>
                <a:cxnLst/>
                <a:rect l="0" t="0" r="0" b="0"/>
                <a:pathLst>
                  <a:path w="53341" h="76201">
                    <a:moveTo>
                      <a:pt x="53340" y="0"/>
                    </a:moveTo>
                    <a:lnTo>
                      <a:pt x="49530" y="6350"/>
                    </a:lnTo>
                    <a:lnTo>
                      <a:pt x="44450" y="13970"/>
                    </a:lnTo>
                    <a:lnTo>
                      <a:pt x="39370" y="20320"/>
                    </a:lnTo>
                    <a:lnTo>
                      <a:pt x="34290" y="27940"/>
                    </a:lnTo>
                    <a:lnTo>
                      <a:pt x="27940" y="35560"/>
                    </a:lnTo>
                    <a:lnTo>
                      <a:pt x="22860" y="43180"/>
                    </a:lnTo>
                    <a:lnTo>
                      <a:pt x="16510" y="50800"/>
                    </a:lnTo>
                    <a:lnTo>
                      <a:pt x="11430" y="58420"/>
                    </a:lnTo>
                    <a:lnTo>
                      <a:pt x="5080" y="66040"/>
                    </a:lnTo>
                    <a:lnTo>
                      <a:pt x="1270" y="72390"/>
                    </a:lnTo>
                    <a:lnTo>
                      <a:pt x="0" y="76200"/>
                    </a:lnTo>
                    <a:lnTo>
                      <a:pt x="6350" y="6985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3" name="Freihandform 217">
                <a:extLst>
                  <a:ext uri="{FF2B5EF4-FFF2-40B4-BE49-F238E27FC236}">
                    <a16:creationId xmlns:a16="http://schemas.microsoft.com/office/drawing/2014/main" id="{577D1484-2C14-4FDC-89FB-95BC367FD377}"/>
                  </a:ext>
                </a:extLst>
              </p:cNvPr>
              <p:cNvSpPr/>
              <p:nvPr/>
            </p:nvSpPr>
            <p:spPr>
              <a:xfrm>
                <a:off x="3723603" y="2158523"/>
                <a:ext cx="30118" cy="41244"/>
              </a:xfrm>
              <a:custGeom>
                <a:avLst/>
                <a:gdLst/>
                <a:ahLst/>
                <a:cxnLst/>
                <a:rect l="0" t="0" r="0" b="0"/>
                <a:pathLst>
                  <a:path w="30481" h="40641">
                    <a:moveTo>
                      <a:pt x="0" y="0"/>
                    </a:moveTo>
                    <a:lnTo>
                      <a:pt x="3810" y="6350"/>
                    </a:lnTo>
                    <a:lnTo>
                      <a:pt x="8890" y="12700"/>
                    </a:lnTo>
                    <a:lnTo>
                      <a:pt x="15240" y="17780"/>
                    </a:lnTo>
                    <a:lnTo>
                      <a:pt x="21590" y="24130"/>
                    </a:lnTo>
                    <a:lnTo>
                      <a:pt x="27940" y="27940"/>
                    </a:lnTo>
                    <a:lnTo>
                      <a:pt x="30480" y="34290"/>
                    </a:lnTo>
                    <a:lnTo>
                      <a:pt x="26670" y="38100"/>
                    </a:lnTo>
                    <a:lnTo>
                      <a:pt x="11430" y="4064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4" name="Freihandform 218">
                <a:extLst>
                  <a:ext uri="{FF2B5EF4-FFF2-40B4-BE49-F238E27FC236}">
                    <a16:creationId xmlns:a16="http://schemas.microsoft.com/office/drawing/2014/main" id="{6472220F-E287-4233-9C51-38DEF12E3704}"/>
                  </a:ext>
                </a:extLst>
              </p:cNvPr>
              <p:cNvSpPr/>
              <p:nvPr/>
            </p:nvSpPr>
            <p:spPr>
              <a:xfrm>
                <a:off x="3664954" y="2199767"/>
                <a:ext cx="58649" cy="79315"/>
              </a:xfrm>
              <a:custGeom>
                <a:avLst/>
                <a:gdLst/>
                <a:ahLst/>
                <a:cxnLst/>
                <a:rect l="0" t="0" r="0" b="0"/>
                <a:pathLst>
                  <a:path w="58421" h="80011">
                    <a:moveTo>
                      <a:pt x="11430" y="0"/>
                    </a:moveTo>
                    <a:lnTo>
                      <a:pt x="17780" y="3810"/>
                    </a:lnTo>
                    <a:lnTo>
                      <a:pt x="22860" y="8890"/>
                    </a:lnTo>
                    <a:lnTo>
                      <a:pt x="27940" y="13970"/>
                    </a:lnTo>
                    <a:lnTo>
                      <a:pt x="31750" y="20320"/>
                    </a:lnTo>
                    <a:lnTo>
                      <a:pt x="31750" y="25400"/>
                    </a:lnTo>
                    <a:lnTo>
                      <a:pt x="27940" y="29210"/>
                    </a:lnTo>
                    <a:lnTo>
                      <a:pt x="21590" y="30480"/>
                    </a:lnTo>
                    <a:lnTo>
                      <a:pt x="12700" y="29210"/>
                    </a:lnTo>
                    <a:lnTo>
                      <a:pt x="5080" y="27940"/>
                    </a:lnTo>
                    <a:lnTo>
                      <a:pt x="0" y="30480"/>
                    </a:lnTo>
                    <a:lnTo>
                      <a:pt x="0" y="34290"/>
                    </a:lnTo>
                    <a:lnTo>
                      <a:pt x="2540" y="39370"/>
                    </a:lnTo>
                    <a:lnTo>
                      <a:pt x="7620" y="44450"/>
                    </a:lnTo>
                    <a:lnTo>
                      <a:pt x="13970" y="50800"/>
                    </a:lnTo>
                    <a:lnTo>
                      <a:pt x="19050" y="55880"/>
                    </a:lnTo>
                    <a:lnTo>
                      <a:pt x="25400" y="60960"/>
                    </a:lnTo>
                    <a:lnTo>
                      <a:pt x="31750" y="66040"/>
                    </a:lnTo>
                    <a:lnTo>
                      <a:pt x="39370" y="71120"/>
                    </a:lnTo>
                    <a:lnTo>
                      <a:pt x="46990" y="76200"/>
                    </a:lnTo>
                    <a:lnTo>
                      <a:pt x="58420" y="8001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5" name="Freihandform 219">
                <a:extLst>
                  <a:ext uri="{FF2B5EF4-FFF2-40B4-BE49-F238E27FC236}">
                    <a16:creationId xmlns:a16="http://schemas.microsoft.com/office/drawing/2014/main" id="{DE7476E0-56F5-4D0F-9415-BA5898AF2D9E}"/>
                  </a:ext>
                </a:extLst>
              </p:cNvPr>
              <p:cNvSpPr/>
              <p:nvPr/>
            </p:nvSpPr>
            <p:spPr>
              <a:xfrm>
                <a:off x="3688730" y="2242597"/>
                <a:ext cx="112544" cy="77728"/>
              </a:xfrm>
              <a:custGeom>
                <a:avLst/>
                <a:gdLst/>
                <a:ahLst/>
                <a:cxnLst/>
                <a:rect l="0" t="0" r="0" b="0"/>
                <a:pathLst>
                  <a:path w="112502" h="77085">
                    <a:moveTo>
                      <a:pt x="109683" y="8124"/>
                    </a:moveTo>
                    <a:lnTo>
                      <a:pt x="112501" y="8467"/>
                    </a:lnTo>
                    <a:lnTo>
                      <a:pt x="109092" y="4864"/>
                    </a:lnTo>
                    <a:lnTo>
                      <a:pt x="102892" y="1594"/>
                    </a:lnTo>
                    <a:lnTo>
                      <a:pt x="95199" y="0"/>
                    </a:lnTo>
                    <a:lnTo>
                      <a:pt x="87935" y="1191"/>
                    </a:lnTo>
                    <a:lnTo>
                      <a:pt x="82492" y="5652"/>
                    </a:lnTo>
                    <a:lnTo>
                      <a:pt x="79052" y="12922"/>
                    </a:lnTo>
                    <a:lnTo>
                      <a:pt x="77166" y="22041"/>
                    </a:lnTo>
                    <a:lnTo>
                      <a:pt x="76863" y="31621"/>
                    </a:lnTo>
                    <a:lnTo>
                      <a:pt x="78096" y="40787"/>
                    </a:lnTo>
                    <a:lnTo>
                      <a:pt x="80334" y="49403"/>
                    </a:lnTo>
                    <a:lnTo>
                      <a:pt x="81909" y="57592"/>
                    </a:lnTo>
                    <a:lnTo>
                      <a:pt x="81516" y="65236"/>
                    </a:lnTo>
                    <a:lnTo>
                      <a:pt x="78636" y="71725"/>
                    </a:lnTo>
                    <a:lnTo>
                      <a:pt x="73065" y="75809"/>
                    </a:lnTo>
                    <a:lnTo>
                      <a:pt x="65157" y="77084"/>
                    </a:lnTo>
                    <a:lnTo>
                      <a:pt x="55632" y="76178"/>
                    </a:lnTo>
                    <a:lnTo>
                      <a:pt x="45169" y="73950"/>
                    </a:lnTo>
                    <a:lnTo>
                      <a:pt x="33943" y="71613"/>
                    </a:lnTo>
                    <a:lnTo>
                      <a:pt x="19831" y="70454"/>
                    </a:lnTo>
                    <a:lnTo>
                      <a:pt x="0" y="7162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46" name="Gruppieren 230">
              <a:extLst>
                <a:ext uri="{FF2B5EF4-FFF2-40B4-BE49-F238E27FC236}">
                  <a16:creationId xmlns:a16="http://schemas.microsoft.com/office/drawing/2014/main" id="{F9479941-F0E7-4818-89E2-0B7C5BBB4705}"/>
                </a:ext>
              </a:extLst>
            </p:cNvPr>
            <p:cNvGrpSpPr>
              <a:grpSpLocks/>
            </p:cNvGrpSpPr>
            <p:nvPr/>
          </p:nvGrpSpPr>
          <p:grpSpPr bwMode="auto">
            <a:xfrm>
              <a:off x="4508378" y="2949888"/>
              <a:ext cx="186966" cy="478121"/>
              <a:chOff x="3850409" y="1524000"/>
              <a:chExt cx="207819" cy="531092"/>
            </a:xfrm>
          </p:grpSpPr>
          <p:sp>
            <p:nvSpPr>
              <p:cNvPr id="247" name="Freihandform 221">
                <a:extLst>
                  <a:ext uri="{FF2B5EF4-FFF2-40B4-BE49-F238E27FC236}">
                    <a16:creationId xmlns:a16="http://schemas.microsoft.com/office/drawing/2014/main" id="{37E14AFB-7A2B-4AF7-8376-1A9A8584CB31}"/>
                  </a:ext>
                </a:extLst>
              </p:cNvPr>
              <p:cNvSpPr/>
              <p:nvPr/>
            </p:nvSpPr>
            <p:spPr>
              <a:xfrm>
                <a:off x="3948766" y="2053506"/>
                <a:ext cx="109462" cy="1586"/>
              </a:xfrm>
              <a:custGeom>
                <a:avLst/>
                <a:gdLst/>
                <a:ahLst/>
                <a:cxnLst/>
                <a:rect l="0" t="0" r="0" b="0"/>
                <a:pathLst>
                  <a:path w="109683" h="2046">
                    <a:moveTo>
                      <a:pt x="0" y="2045"/>
                    </a:moveTo>
                    <a:lnTo>
                      <a:pt x="6795" y="0"/>
                    </a:lnTo>
                    <a:lnTo>
                      <a:pt x="15341" y="101"/>
                    </a:lnTo>
                    <a:lnTo>
                      <a:pt x="25097" y="745"/>
                    </a:lnTo>
                    <a:lnTo>
                      <a:pt x="35655" y="1292"/>
                    </a:lnTo>
                    <a:lnTo>
                      <a:pt x="46685" y="1641"/>
                    </a:lnTo>
                    <a:lnTo>
                      <a:pt x="57781" y="1837"/>
                    </a:lnTo>
                    <a:lnTo>
                      <a:pt x="67156" y="1937"/>
                    </a:lnTo>
                    <a:lnTo>
                      <a:pt x="75784" y="1987"/>
                    </a:lnTo>
                    <a:lnTo>
                      <a:pt x="88414" y="2020"/>
                    </a:lnTo>
                    <a:lnTo>
                      <a:pt x="109682" y="20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8" name="Freihandform 222">
                <a:extLst>
                  <a:ext uri="{FF2B5EF4-FFF2-40B4-BE49-F238E27FC236}">
                    <a16:creationId xmlns:a16="http://schemas.microsoft.com/office/drawing/2014/main" id="{34AC36E6-B93F-4998-86DE-42DDDF35DEAF}"/>
                  </a:ext>
                </a:extLst>
              </p:cNvPr>
              <p:cNvSpPr/>
              <p:nvPr/>
            </p:nvSpPr>
            <p:spPr>
              <a:xfrm>
                <a:off x="3934488" y="1928264"/>
                <a:ext cx="99944" cy="126828"/>
              </a:xfrm>
              <a:custGeom>
                <a:avLst/>
                <a:gdLst/>
                <a:ahLst/>
                <a:cxnLst/>
                <a:rect l="0" t="0" r="0" b="0"/>
                <a:pathLst>
                  <a:path w="98735" h="127307">
                    <a:moveTo>
                      <a:pt x="2044" y="115760"/>
                    </a:moveTo>
                    <a:lnTo>
                      <a:pt x="0" y="106394"/>
                    </a:lnTo>
                    <a:lnTo>
                      <a:pt x="100" y="96394"/>
                    </a:lnTo>
                    <a:lnTo>
                      <a:pt x="744" y="85803"/>
                    </a:lnTo>
                    <a:lnTo>
                      <a:pt x="1291" y="74792"/>
                    </a:lnTo>
                    <a:lnTo>
                      <a:pt x="1639" y="63528"/>
                    </a:lnTo>
                    <a:lnTo>
                      <a:pt x="1963" y="52189"/>
                    </a:lnTo>
                    <a:lnTo>
                      <a:pt x="3506" y="41445"/>
                    </a:lnTo>
                    <a:lnTo>
                      <a:pt x="6752" y="31692"/>
                    </a:lnTo>
                    <a:lnTo>
                      <a:pt x="10873" y="22851"/>
                    </a:lnTo>
                    <a:lnTo>
                      <a:pt x="15796" y="15231"/>
                    </a:lnTo>
                    <a:lnTo>
                      <a:pt x="21962" y="8955"/>
                    </a:lnTo>
                    <a:lnTo>
                      <a:pt x="29733" y="3841"/>
                    </a:lnTo>
                    <a:lnTo>
                      <a:pt x="38332" y="712"/>
                    </a:lnTo>
                    <a:lnTo>
                      <a:pt x="46908" y="0"/>
                    </a:lnTo>
                    <a:lnTo>
                      <a:pt x="55200" y="1277"/>
                    </a:lnTo>
                    <a:lnTo>
                      <a:pt x="63220" y="4442"/>
                    </a:lnTo>
                    <a:lnTo>
                      <a:pt x="70781" y="9324"/>
                    </a:lnTo>
                    <a:lnTo>
                      <a:pt x="77355" y="15437"/>
                    </a:lnTo>
                    <a:lnTo>
                      <a:pt x="82882" y="22321"/>
                    </a:lnTo>
                    <a:lnTo>
                      <a:pt x="87664" y="29917"/>
                    </a:lnTo>
                    <a:lnTo>
                      <a:pt x="91939" y="38623"/>
                    </a:lnTo>
                    <a:lnTo>
                      <a:pt x="95304" y="48438"/>
                    </a:lnTo>
                    <a:lnTo>
                      <a:pt x="97516" y="59024"/>
                    </a:lnTo>
                    <a:lnTo>
                      <a:pt x="98734" y="70067"/>
                    </a:lnTo>
                    <a:lnTo>
                      <a:pt x="98716" y="81360"/>
                    </a:lnTo>
                    <a:lnTo>
                      <a:pt x="97179" y="93209"/>
                    </a:lnTo>
                    <a:lnTo>
                      <a:pt x="92687" y="107673"/>
                    </a:lnTo>
                    <a:lnTo>
                      <a:pt x="82862" y="12730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49" name="Freihandform 223">
                <a:extLst>
                  <a:ext uri="{FF2B5EF4-FFF2-40B4-BE49-F238E27FC236}">
                    <a16:creationId xmlns:a16="http://schemas.microsoft.com/office/drawing/2014/main" id="{7E4082CD-79D6-4BF1-9968-E361B43A0490}"/>
                  </a:ext>
                </a:extLst>
              </p:cNvPr>
              <p:cNvSpPr/>
              <p:nvPr/>
            </p:nvSpPr>
            <p:spPr>
              <a:xfrm>
                <a:off x="3902760" y="1869606"/>
                <a:ext cx="115808" cy="41219"/>
              </a:xfrm>
              <a:custGeom>
                <a:avLst/>
                <a:gdLst/>
                <a:ahLst/>
                <a:cxnLst/>
                <a:rect l="0" t="0" r="0" b="0"/>
                <a:pathLst>
                  <a:path w="115455" h="40410">
                    <a:moveTo>
                      <a:pt x="0" y="0"/>
                    </a:moveTo>
                    <a:lnTo>
                      <a:pt x="8838" y="550"/>
                    </a:lnTo>
                    <a:lnTo>
                      <a:pt x="17283" y="2429"/>
                    </a:lnTo>
                    <a:lnTo>
                      <a:pt x="26396" y="5125"/>
                    </a:lnTo>
                    <a:lnTo>
                      <a:pt x="36383" y="8343"/>
                    </a:lnTo>
                    <a:lnTo>
                      <a:pt x="46740" y="11863"/>
                    </a:lnTo>
                    <a:lnTo>
                      <a:pt x="56610" y="15547"/>
                    </a:lnTo>
                    <a:lnTo>
                      <a:pt x="65730" y="19315"/>
                    </a:lnTo>
                    <a:lnTo>
                      <a:pt x="74548" y="23124"/>
                    </a:lnTo>
                    <a:lnTo>
                      <a:pt x="83887" y="26891"/>
                    </a:lnTo>
                    <a:lnTo>
                      <a:pt x="94010" y="30242"/>
                    </a:lnTo>
                    <a:lnTo>
                      <a:pt x="104546" y="34333"/>
                    </a:lnTo>
                    <a:lnTo>
                      <a:pt x="115454" y="404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0" name="Freihandform 224">
                <a:extLst>
                  <a:ext uri="{FF2B5EF4-FFF2-40B4-BE49-F238E27FC236}">
                    <a16:creationId xmlns:a16="http://schemas.microsoft.com/office/drawing/2014/main" id="{1C5BFC5D-B827-4687-B3AB-10F546803BC7}"/>
                  </a:ext>
                </a:extLst>
              </p:cNvPr>
              <p:cNvSpPr/>
              <p:nvPr/>
            </p:nvSpPr>
            <p:spPr>
              <a:xfrm>
                <a:off x="3896414" y="1823631"/>
                <a:ext cx="98357" cy="41219"/>
              </a:xfrm>
              <a:custGeom>
                <a:avLst/>
                <a:gdLst/>
                <a:ahLst/>
                <a:cxnLst/>
                <a:rect l="0" t="0" r="0" b="0"/>
                <a:pathLst>
                  <a:path w="98137" h="40410">
                    <a:moveTo>
                      <a:pt x="0" y="40409"/>
                    </a:moveTo>
                    <a:lnTo>
                      <a:pt x="4750" y="34715"/>
                    </a:lnTo>
                    <a:lnTo>
                      <a:pt x="13396" y="29927"/>
                    </a:lnTo>
                    <a:lnTo>
                      <a:pt x="23734" y="25563"/>
                    </a:lnTo>
                    <a:lnTo>
                      <a:pt x="34131" y="21441"/>
                    </a:lnTo>
                    <a:lnTo>
                      <a:pt x="44075" y="17452"/>
                    </a:lnTo>
                    <a:lnTo>
                      <a:pt x="54151" y="13533"/>
                    </a:lnTo>
                    <a:lnTo>
                      <a:pt x="65126" y="9580"/>
                    </a:lnTo>
                    <a:lnTo>
                      <a:pt x="78940" y="5212"/>
                    </a:lnTo>
                    <a:lnTo>
                      <a:pt x="98136"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1" name="Freihandform 225">
                <a:extLst>
                  <a:ext uri="{FF2B5EF4-FFF2-40B4-BE49-F238E27FC236}">
                    <a16:creationId xmlns:a16="http://schemas.microsoft.com/office/drawing/2014/main" id="{1B4A15CE-FA79-422B-A939-7035ECE27EDD}"/>
                  </a:ext>
                </a:extLst>
              </p:cNvPr>
              <p:cNvSpPr/>
              <p:nvPr/>
            </p:nvSpPr>
            <p:spPr>
              <a:xfrm>
                <a:off x="3937661" y="1795095"/>
                <a:ext cx="4760" cy="74511"/>
              </a:xfrm>
              <a:custGeom>
                <a:avLst/>
                <a:gdLst/>
                <a:ahLst/>
                <a:cxnLst/>
                <a:rect l="0" t="0" r="0" b="0"/>
                <a:pathLst>
                  <a:path w="5774" h="75047">
                    <a:moveTo>
                      <a:pt x="5773" y="75046"/>
                    </a:moveTo>
                    <a:lnTo>
                      <a:pt x="5245" y="66206"/>
                    </a:lnTo>
                    <a:lnTo>
                      <a:pt x="3690" y="57761"/>
                    </a:lnTo>
                    <a:lnTo>
                      <a:pt x="2212" y="48648"/>
                    </a:lnTo>
                    <a:lnTo>
                      <a:pt x="1206" y="38004"/>
                    </a:lnTo>
                    <a:lnTo>
                      <a:pt x="476" y="23055"/>
                    </a:ln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2" name="Freihandform 226">
                <a:extLst>
                  <a:ext uri="{FF2B5EF4-FFF2-40B4-BE49-F238E27FC236}">
                    <a16:creationId xmlns:a16="http://schemas.microsoft.com/office/drawing/2014/main" id="{E0D4A5BD-5298-4C09-8972-52EDAF77CE58}"/>
                  </a:ext>
                </a:extLst>
              </p:cNvPr>
              <p:cNvSpPr/>
              <p:nvPr/>
            </p:nvSpPr>
            <p:spPr>
              <a:xfrm>
                <a:off x="3861513" y="1745949"/>
                <a:ext cx="106290" cy="9512"/>
              </a:xfrm>
              <a:custGeom>
                <a:avLst/>
                <a:gdLst/>
                <a:ahLst/>
                <a:cxnLst/>
                <a:rect l="0" t="0" r="0" b="0"/>
                <a:pathLst>
                  <a:path w="105957" h="9368">
                    <a:moveTo>
                      <a:pt x="0" y="9367"/>
                    </a:moveTo>
                    <a:lnTo>
                      <a:pt x="6770" y="6772"/>
                    </a:lnTo>
                    <a:lnTo>
                      <a:pt x="14992" y="4993"/>
                    </a:lnTo>
                    <a:lnTo>
                      <a:pt x="23593" y="3004"/>
                    </a:lnTo>
                    <a:lnTo>
                      <a:pt x="32665" y="1089"/>
                    </a:lnTo>
                    <a:lnTo>
                      <a:pt x="42515" y="0"/>
                    </a:lnTo>
                    <a:lnTo>
                      <a:pt x="52869" y="273"/>
                    </a:lnTo>
                    <a:lnTo>
                      <a:pt x="61844" y="1082"/>
                    </a:lnTo>
                    <a:lnTo>
                      <a:pt x="69528" y="1810"/>
                    </a:lnTo>
                    <a:lnTo>
                      <a:pt x="76769" y="2363"/>
                    </a:lnTo>
                    <a:lnTo>
                      <a:pt x="83726" y="2757"/>
                    </a:lnTo>
                    <a:lnTo>
                      <a:pt x="90491" y="3008"/>
                    </a:lnTo>
                    <a:lnTo>
                      <a:pt x="97698" y="3069"/>
                    </a:lnTo>
                    <a:lnTo>
                      <a:pt x="105956" y="28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3" name="Freihandform 227">
                <a:extLst>
                  <a:ext uri="{FF2B5EF4-FFF2-40B4-BE49-F238E27FC236}">
                    <a16:creationId xmlns:a16="http://schemas.microsoft.com/office/drawing/2014/main" id="{58565080-726C-43C1-9B7D-48126534A94B}"/>
                  </a:ext>
                </a:extLst>
              </p:cNvPr>
              <p:cNvSpPr/>
              <p:nvPr/>
            </p:nvSpPr>
            <p:spPr>
              <a:xfrm>
                <a:off x="3850409" y="1628633"/>
                <a:ext cx="104703" cy="66585"/>
              </a:xfrm>
              <a:custGeom>
                <a:avLst/>
                <a:gdLst/>
                <a:ahLst/>
                <a:cxnLst/>
                <a:rect l="0" t="0" r="0" b="0"/>
                <a:pathLst>
                  <a:path w="103975" h="67316">
                    <a:moveTo>
                      <a:pt x="0" y="63500"/>
                    </a:moveTo>
                    <a:lnTo>
                      <a:pt x="7322" y="60952"/>
                    </a:lnTo>
                    <a:lnTo>
                      <a:pt x="17422" y="59822"/>
                    </a:lnTo>
                    <a:lnTo>
                      <a:pt x="28465" y="60146"/>
                    </a:lnTo>
                    <a:lnTo>
                      <a:pt x="37954" y="61251"/>
                    </a:lnTo>
                    <a:lnTo>
                      <a:pt x="45943" y="62649"/>
                    </a:lnTo>
                    <a:lnTo>
                      <a:pt x="53365" y="64195"/>
                    </a:lnTo>
                    <a:lnTo>
                      <a:pt x="60434" y="65608"/>
                    </a:lnTo>
                    <a:lnTo>
                      <a:pt x="67363" y="66706"/>
                    </a:lnTo>
                    <a:lnTo>
                      <a:pt x="75911" y="67315"/>
                    </a:lnTo>
                    <a:lnTo>
                      <a:pt x="85165" y="66660"/>
                    </a:lnTo>
                    <a:lnTo>
                      <a:pt x="92765" y="63408"/>
                    </a:lnTo>
                    <a:lnTo>
                      <a:pt x="97808" y="57194"/>
                    </a:lnTo>
                    <a:lnTo>
                      <a:pt x="100741" y="48701"/>
                    </a:lnTo>
                    <a:lnTo>
                      <a:pt x="102344" y="38809"/>
                    </a:lnTo>
                    <a:lnTo>
                      <a:pt x="103368" y="28095"/>
                    </a:lnTo>
                    <a:lnTo>
                      <a:pt x="103974" y="15669"/>
                    </a:lnTo>
                    <a:lnTo>
                      <a:pt x="103909"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4" name="Freihandform 228">
                <a:extLst>
                  <a:ext uri="{FF2B5EF4-FFF2-40B4-BE49-F238E27FC236}">
                    <a16:creationId xmlns:a16="http://schemas.microsoft.com/office/drawing/2014/main" id="{4F9E96C9-C630-4B40-966F-E2147C38D66E}"/>
                  </a:ext>
                </a:extLst>
              </p:cNvPr>
              <p:cNvSpPr/>
              <p:nvPr/>
            </p:nvSpPr>
            <p:spPr>
              <a:xfrm>
                <a:off x="3850409" y="1587414"/>
                <a:ext cx="63456" cy="28536"/>
              </a:xfrm>
              <a:custGeom>
                <a:avLst/>
                <a:gdLst/>
                <a:ahLst/>
                <a:cxnLst/>
                <a:rect l="0" t="0" r="0" b="0"/>
                <a:pathLst>
                  <a:path w="63501" h="28865">
                    <a:moveTo>
                      <a:pt x="0" y="28864"/>
                    </a:moveTo>
                    <a:lnTo>
                      <a:pt x="8816" y="28313"/>
                    </a:lnTo>
                    <a:lnTo>
                      <a:pt x="16936" y="26434"/>
                    </a:lnTo>
                    <a:lnTo>
                      <a:pt x="24830" y="23737"/>
                    </a:lnTo>
                    <a:lnTo>
                      <a:pt x="32623" y="20519"/>
                    </a:lnTo>
                    <a:lnTo>
                      <a:pt x="40652" y="16644"/>
                    </a:lnTo>
                    <a:lnTo>
                      <a:pt x="50373" y="10510"/>
                    </a:lnTo>
                    <a:lnTo>
                      <a:pt x="6350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55" name="Freihandform 229">
                <a:extLst>
                  <a:ext uri="{FF2B5EF4-FFF2-40B4-BE49-F238E27FC236}">
                    <a16:creationId xmlns:a16="http://schemas.microsoft.com/office/drawing/2014/main" id="{8F691F3B-2838-4AC2-8C4F-3E7A87541BB0}"/>
                  </a:ext>
                </a:extLst>
              </p:cNvPr>
              <p:cNvSpPr/>
              <p:nvPr/>
            </p:nvSpPr>
            <p:spPr>
              <a:xfrm>
                <a:off x="3867859" y="1524000"/>
                <a:ext cx="172919" cy="168047"/>
              </a:xfrm>
              <a:custGeom>
                <a:avLst/>
                <a:gdLst/>
                <a:ahLst/>
                <a:cxnLst/>
                <a:rect l="0" t="0" r="0" b="0"/>
                <a:pathLst>
                  <a:path w="173183" h="167410">
                    <a:moveTo>
                      <a:pt x="0" y="0"/>
                    </a:moveTo>
                    <a:lnTo>
                      <a:pt x="6220" y="3673"/>
                    </a:lnTo>
                    <a:lnTo>
                      <a:pt x="12563" y="8885"/>
                    </a:lnTo>
                    <a:lnTo>
                      <a:pt x="18468" y="15048"/>
                    </a:lnTo>
                    <a:lnTo>
                      <a:pt x="24298" y="21229"/>
                    </a:lnTo>
                    <a:lnTo>
                      <a:pt x="30304" y="27069"/>
                    </a:lnTo>
                    <a:lnTo>
                      <a:pt x="36006" y="33147"/>
                    </a:lnTo>
                    <a:lnTo>
                      <a:pt x="41750" y="39772"/>
                    </a:lnTo>
                    <a:lnTo>
                      <a:pt x="48024" y="46848"/>
                    </a:lnTo>
                    <a:lnTo>
                      <a:pt x="54853" y="54212"/>
                    </a:lnTo>
                    <a:lnTo>
                      <a:pt x="62094" y="61762"/>
                    </a:lnTo>
                    <a:lnTo>
                      <a:pt x="69671" y="69505"/>
                    </a:lnTo>
                    <a:lnTo>
                      <a:pt x="76355" y="76271"/>
                    </a:lnTo>
                    <a:lnTo>
                      <a:pt x="82307" y="82199"/>
                    </a:lnTo>
                    <a:lnTo>
                      <a:pt x="89319" y="88524"/>
                    </a:lnTo>
                    <a:lnTo>
                      <a:pt x="97208" y="94990"/>
                    </a:lnTo>
                    <a:lnTo>
                      <a:pt x="105180" y="101625"/>
                    </a:lnTo>
                    <a:lnTo>
                      <a:pt x="112426" y="108589"/>
                    </a:lnTo>
                    <a:lnTo>
                      <a:pt x="118845" y="115551"/>
                    </a:lnTo>
                    <a:lnTo>
                      <a:pt x="125222" y="121808"/>
                    </a:lnTo>
                    <a:lnTo>
                      <a:pt x="131972" y="127196"/>
                    </a:lnTo>
                    <a:lnTo>
                      <a:pt x="138798" y="132223"/>
                    </a:lnTo>
                    <a:lnTo>
                      <a:pt x="145042" y="137678"/>
                    </a:lnTo>
                    <a:lnTo>
                      <a:pt x="151074" y="143266"/>
                    </a:lnTo>
                    <a:lnTo>
                      <a:pt x="157367" y="148982"/>
                    </a:lnTo>
                    <a:lnTo>
                      <a:pt x="164493" y="156418"/>
                    </a:lnTo>
                    <a:lnTo>
                      <a:pt x="173182" y="16740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58" name="Gruppieren 243">
              <a:extLst>
                <a:ext uri="{FF2B5EF4-FFF2-40B4-BE49-F238E27FC236}">
                  <a16:creationId xmlns:a16="http://schemas.microsoft.com/office/drawing/2014/main" id="{63DF8DE4-81E9-45FA-8755-98739FE1F9B0}"/>
                </a:ext>
              </a:extLst>
            </p:cNvPr>
            <p:cNvGrpSpPr>
              <a:grpSpLocks/>
            </p:cNvGrpSpPr>
            <p:nvPr/>
          </p:nvGrpSpPr>
          <p:grpSpPr bwMode="auto">
            <a:xfrm>
              <a:off x="4542631" y="3916120"/>
              <a:ext cx="91342" cy="593726"/>
              <a:chOff x="3887650" y="2597945"/>
              <a:chExt cx="101305" cy="660899"/>
            </a:xfrm>
          </p:grpSpPr>
          <p:sp>
            <p:nvSpPr>
              <p:cNvPr id="259" name="Freihandform 233">
                <a:extLst>
                  <a:ext uri="{FF2B5EF4-FFF2-40B4-BE49-F238E27FC236}">
                    <a16:creationId xmlns:a16="http://schemas.microsoft.com/office/drawing/2014/main" id="{36A7A74E-FF18-46A2-8306-2548CFA951F2}"/>
                  </a:ext>
                </a:extLst>
              </p:cNvPr>
              <p:cNvSpPr/>
              <p:nvPr/>
            </p:nvSpPr>
            <p:spPr>
              <a:xfrm>
                <a:off x="3901896" y="2637662"/>
                <a:ext cx="6332" cy="0"/>
              </a:xfrm>
              <a:custGeom>
                <a:avLst/>
                <a:gdLst/>
                <a:ahLst/>
                <a:cxnLst/>
                <a:rect l="0" t="0" r="0" b="0"/>
                <a:pathLst>
                  <a:path w="5773" h="1">
                    <a:moveTo>
                      <a:pt x="5772" y="0"/>
                    </a:moveTo>
                    <a:lnTo>
                      <a:pt x="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0" name="Freihandform 234">
                <a:extLst>
                  <a:ext uri="{FF2B5EF4-FFF2-40B4-BE49-F238E27FC236}">
                    <a16:creationId xmlns:a16="http://schemas.microsoft.com/office/drawing/2014/main" id="{97435AA4-E3FE-4F8D-8B9D-5C07FDFA7104}"/>
                  </a:ext>
                </a:extLst>
              </p:cNvPr>
              <p:cNvSpPr/>
              <p:nvPr/>
            </p:nvSpPr>
            <p:spPr>
              <a:xfrm>
                <a:off x="3897147" y="2637662"/>
                <a:ext cx="12663" cy="12710"/>
              </a:xfrm>
              <a:custGeom>
                <a:avLst/>
                <a:gdLst/>
                <a:ahLst/>
                <a:cxnLst/>
                <a:rect l="0" t="0" r="0" b="0"/>
                <a:pathLst>
                  <a:path w="12701" h="12701">
                    <a:moveTo>
                      <a:pt x="0" y="0"/>
                    </a:moveTo>
                    <a:lnTo>
                      <a:pt x="12700" y="127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1" name="Freihandform 235">
                <a:extLst>
                  <a:ext uri="{FF2B5EF4-FFF2-40B4-BE49-F238E27FC236}">
                    <a16:creationId xmlns:a16="http://schemas.microsoft.com/office/drawing/2014/main" id="{DD898E5C-8960-414A-BF35-5F1D02E2F8F3}"/>
                  </a:ext>
                </a:extLst>
              </p:cNvPr>
              <p:cNvSpPr/>
              <p:nvPr/>
            </p:nvSpPr>
            <p:spPr>
              <a:xfrm>
                <a:off x="3901896" y="2615420"/>
                <a:ext cx="12663" cy="123919"/>
              </a:xfrm>
              <a:custGeom>
                <a:avLst/>
                <a:gdLst/>
                <a:ahLst/>
                <a:cxnLst/>
                <a:rect l="0" t="0" r="0" b="0"/>
                <a:pathLst>
                  <a:path w="12026" h="123953">
                    <a:moveTo>
                      <a:pt x="12025" y="0"/>
                    </a:moveTo>
                    <a:lnTo>
                      <a:pt x="12001" y="9367"/>
                    </a:lnTo>
                    <a:lnTo>
                      <a:pt x="11677" y="19366"/>
                    </a:lnTo>
                    <a:lnTo>
                      <a:pt x="10522" y="29957"/>
                    </a:lnTo>
                    <a:lnTo>
                      <a:pt x="9035" y="40968"/>
                    </a:lnTo>
                    <a:lnTo>
                      <a:pt x="7856" y="52231"/>
                    </a:lnTo>
                    <a:lnTo>
                      <a:pt x="7048" y="63571"/>
                    </a:lnTo>
                    <a:lnTo>
                      <a:pt x="5920" y="74338"/>
                    </a:lnTo>
                    <a:lnTo>
                      <a:pt x="4264" y="84415"/>
                    </a:lnTo>
                    <a:lnTo>
                      <a:pt x="2745" y="94538"/>
                    </a:lnTo>
                    <a:lnTo>
                      <a:pt x="1698" y="104989"/>
                    </a:lnTo>
                    <a:lnTo>
                      <a:pt x="826" y="115026"/>
                    </a:lnTo>
                    <a:lnTo>
                      <a:pt x="0" y="12395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2" name="Freihandform 236">
                <a:extLst>
                  <a:ext uri="{FF2B5EF4-FFF2-40B4-BE49-F238E27FC236}">
                    <a16:creationId xmlns:a16="http://schemas.microsoft.com/office/drawing/2014/main" id="{EE6BF96D-845D-43BD-B79E-E583FDBCECF5}"/>
                  </a:ext>
                </a:extLst>
              </p:cNvPr>
              <p:cNvSpPr/>
              <p:nvPr/>
            </p:nvSpPr>
            <p:spPr>
              <a:xfrm>
                <a:off x="3897147" y="2597945"/>
                <a:ext cx="91808" cy="166813"/>
              </a:xfrm>
              <a:custGeom>
                <a:avLst/>
                <a:gdLst/>
                <a:ahLst/>
                <a:cxnLst/>
                <a:rect l="0" t="0" r="0" b="0"/>
                <a:pathLst>
                  <a:path w="92364" h="167192">
                    <a:moveTo>
                      <a:pt x="0" y="17100"/>
                    </a:moveTo>
                    <a:lnTo>
                      <a:pt x="6268" y="13451"/>
                    </a:lnTo>
                    <a:lnTo>
                      <a:pt x="13258" y="8562"/>
                    </a:lnTo>
                    <a:lnTo>
                      <a:pt x="21473" y="3681"/>
                    </a:lnTo>
                    <a:lnTo>
                      <a:pt x="30300" y="498"/>
                    </a:lnTo>
                    <a:lnTo>
                      <a:pt x="38988" y="0"/>
                    </a:lnTo>
                    <a:lnTo>
                      <a:pt x="47145" y="2353"/>
                    </a:lnTo>
                    <a:lnTo>
                      <a:pt x="52997" y="6958"/>
                    </a:lnTo>
                    <a:lnTo>
                      <a:pt x="55294" y="12994"/>
                    </a:lnTo>
                    <a:lnTo>
                      <a:pt x="53999" y="19775"/>
                    </a:lnTo>
                    <a:lnTo>
                      <a:pt x="49968" y="26341"/>
                    </a:lnTo>
                    <a:lnTo>
                      <a:pt x="44229" y="32398"/>
                    </a:lnTo>
                    <a:lnTo>
                      <a:pt x="37469" y="38463"/>
                    </a:lnTo>
                    <a:lnTo>
                      <a:pt x="29583" y="43730"/>
                    </a:lnTo>
                    <a:lnTo>
                      <a:pt x="21016" y="47965"/>
                    </a:lnTo>
                    <a:lnTo>
                      <a:pt x="13436" y="52530"/>
                    </a:lnTo>
                    <a:lnTo>
                      <a:pt x="9237" y="58126"/>
                    </a:lnTo>
                    <a:lnTo>
                      <a:pt x="9207" y="64601"/>
                    </a:lnTo>
                    <a:lnTo>
                      <a:pt x="12456" y="71639"/>
                    </a:lnTo>
                    <a:lnTo>
                      <a:pt x="17748" y="78999"/>
                    </a:lnTo>
                    <a:lnTo>
                      <a:pt x="23903" y="86528"/>
                    </a:lnTo>
                    <a:lnTo>
                      <a:pt x="29841" y="94080"/>
                    </a:lnTo>
                    <a:lnTo>
                      <a:pt x="35734" y="101030"/>
                    </a:lnTo>
                    <a:lnTo>
                      <a:pt x="41788" y="107274"/>
                    </a:lnTo>
                    <a:lnTo>
                      <a:pt x="47520" y="113493"/>
                    </a:lnTo>
                    <a:lnTo>
                      <a:pt x="53256" y="119509"/>
                    </a:lnTo>
                    <a:lnTo>
                      <a:pt x="59214" y="125199"/>
                    </a:lnTo>
                    <a:lnTo>
                      <a:pt x="64892" y="131116"/>
                    </a:lnTo>
                    <a:lnTo>
                      <a:pt x="70600" y="136977"/>
                    </a:lnTo>
                    <a:lnTo>
                      <a:pt x="76720" y="143056"/>
                    </a:lnTo>
                    <a:lnTo>
                      <a:pt x="83734" y="152085"/>
                    </a:lnTo>
                    <a:lnTo>
                      <a:pt x="92363" y="16719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3" name="Freihandform 237">
                <a:extLst>
                  <a:ext uri="{FF2B5EF4-FFF2-40B4-BE49-F238E27FC236}">
                    <a16:creationId xmlns:a16="http://schemas.microsoft.com/office/drawing/2014/main" id="{581B23B7-DB01-4854-857E-3064934D4E51}"/>
                  </a:ext>
                </a:extLst>
              </p:cNvPr>
              <p:cNvSpPr/>
              <p:nvPr/>
            </p:nvSpPr>
            <p:spPr>
              <a:xfrm>
                <a:off x="3893982" y="2771113"/>
                <a:ext cx="82310" cy="115976"/>
              </a:xfrm>
              <a:custGeom>
                <a:avLst/>
                <a:gdLst/>
                <a:ahLst/>
                <a:cxnLst/>
                <a:rect l="0" t="0" r="0" b="0"/>
                <a:pathLst>
                  <a:path w="82223" h="115978">
                    <a:moveTo>
                      <a:pt x="31822" y="11546"/>
                    </a:moveTo>
                    <a:lnTo>
                      <a:pt x="25600" y="9548"/>
                    </a:lnTo>
                    <a:lnTo>
                      <a:pt x="19257" y="10297"/>
                    </a:lnTo>
                    <a:lnTo>
                      <a:pt x="13415" y="13441"/>
                    </a:lnTo>
                    <a:lnTo>
                      <a:pt x="8317" y="19156"/>
                    </a:lnTo>
                    <a:lnTo>
                      <a:pt x="4069" y="27137"/>
                    </a:lnTo>
                    <a:lnTo>
                      <a:pt x="1118" y="36698"/>
                    </a:lnTo>
                    <a:lnTo>
                      <a:pt x="0" y="47202"/>
                    </a:lnTo>
                    <a:lnTo>
                      <a:pt x="427" y="58221"/>
                    </a:lnTo>
                    <a:lnTo>
                      <a:pt x="1372" y="69444"/>
                    </a:lnTo>
                    <a:lnTo>
                      <a:pt x="2831" y="80110"/>
                    </a:lnTo>
                    <a:lnTo>
                      <a:pt x="5354" y="89514"/>
                    </a:lnTo>
                    <a:lnTo>
                      <a:pt x="9444" y="97189"/>
                    </a:lnTo>
                    <a:lnTo>
                      <a:pt x="14978" y="103316"/>
                    </a:lnTo>
                    <a:lnTo>
                      <a:pt x="21489" y="108410"/>
                    </a:lnTo>
                    <a:lnTo>
                      <a:pt x="28633" y="112778"/>
                    </a:lnTo>
                    <a:lnTo>
                      <a:pt x="36728" y="115487"/>
                    </a:lnTo>
                    <a:lnTo>
                      <a:pt x="45708" y="115977"/>
                    </a:lnTo>
                    <a:lnTo>
                      <a:pt x="54676" y="114589"/>
                    </a:lnTo>
                    <a:lnTo>
                      <a:pt x="62576" y="111368"/>
                    </a:lnTo>
                    <a:lnTo>
                      <a:pt x="69069" y="106460"/>
                    </a:lnTo>
                    <a:lnTo>
                      <a:pt x="74379" y="100271"/>
                    </a:lnTo>
                    <a:lnTo>
                      <a:pt x="78314" y="92673"/>
                    </a:lnTo>
                    <a:lnTo>
                      <a:pt x="80823" y="83639"/>
                    </a:lnTo>
                    <a:lnTo>
                      <a:pt x="82191" y="73525"/>
                    </a:lnTo>
                    <a:lnTo>
                      <a:pt x="82222" y="62766"/>
                    </a:lnTo>
                    <a:lnTo>
                      <a:pt x="80853" y="51932"/>
                    </a:lnTo>
                    <a:lnTo>
                      <a:pt x="78357" y="41861"/>
                    </a:lnTo>
                    <a:lnTo>
                      <a:pt x="74532" y="33335"/>
                    </a:lnTo>
                    <a:lnTo>
                      <a:pt x="69310" y="26205"/>
                    </a:lnTo>
                    <a:lnTo>
                      <a:pt x="63028" y="19520"/>
                    </a:lnTo>
                    <a:lnTo>
                      <a:pt x="55731" y="13196"/>
                    </a:lnTo>
                    <a:lnTo>
                      <a:pt x="46027" y="6819"/>
                    </a:lnTo>
                    <a:lnTo>
                      <a:pt x="31821"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4" name="Freihandform 238">
                <a:extLst>
                  <a:ext uri="{FF2B5EF4-FFF2-40B4-BE49-F238E27FC236}">
                    <a16:creationId xmlns:a16="http://schemas.microsoft.com/office/drawing/2014/main" id="{B1E48674-8CA3-450A-A022-79DDC8C8B40D}"/>
                  </a:ext>
                </a:extLst>
              </p:cNvPr>
              <p:cNvSpPr/>
              <p:nvPr/>
            </p:nvSpPr>
            <p:spPr>
              <a:xfrm>
                <a:off x="3887650" y="2902975"/>
                <a:ext cx="90224" cy="98499"/>
              </a:xfrm>
              <a:custGeom>
                <a:avLst/>
                <a:gdLst/>
                <a:ahLst/>
                <a:cxnLst/>
                <a:rect l="0" t="0" r="0" b="0"/>
                <a:pathLst>
                  <a:path w="89760" h="98137">
                    <a:moveTo>
                      <a:pt x="14714" y="0"/>
                    </a:moveTo>
                    <a:lnTo>
                      <a:pt x="14163" y="8839"/>
                    </a:lnTo>
                    <a:lnTo>
                      <a:pt x="12283" y="17284"/>
                    </a:lnTo>
                    <a:lnTo>
                      <a:pt x="9587" y="26396"/>
                    </a:lnTo>
                    <a:lnTo>
                      <a:pt x="6393" y="36407"/>
                    </a:lnTo>
                    <a:lnTo>
                      <a:pt x="3196" y="47088"/>
                    </a:lnTo>
                    <a:lnTo>
                      <a:pt x="794" y="58113"/>
                    </a:lnTo>
                    <a:lnTo>
                      <a:pt x="0" y="68672"/>
                    </a:lnTo>
                    <a:lnTo>
                      <a:pt x="1209" y="78021"/>
                    </a:lnTo>
                    <a:lnTo>
                      <a:pt x="4655" y="85605"/>
                    </a:lnTo>
                    <a:lnTo>
                      <a:pt x="10535" y="90964"/>
                    </a:lnTo>
                    <a:lnTo>
                      <a:pt x="18299" y="93970"/>
                    </a:lnTo>
                    <a:lnTo>
                      <a:pt x="26761" y="94681"/>
                    </a:lnTo>
                    <a:lnTo>
                      <a:pt x="35807" y="94178"/>
                    </a:lnTo>
                    <a:lnTo>
                      <a:pt x="45662" y="93498"/>
                    </a:lnTo>
                    <a:lnTo>
                      <a:pt x="56148" y="93062"/>
                    </a:lnTo>
                    <a:lnTo>
                      <a:pt x="66589" y="93534"/>
                    </a:lnTo>
                    <a:lnTo>
                      <a:pt x="77532" y="95074"/>
                    </a:lnTo>
                    <a:lnTo>
                      <a:pt x="89759"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5" name="Freihandform 239">
                <a:extLst>
                  <a:ext uri="{FF2B5EF4-FFF2-40B4-BE49-F238E27FC236}">
                    <a16:creationId xmlns:a16="http://schemas.microsoft.com/office/drawing/2014/main" id="{ECAF2306-7B42-4AEC-80CB-863E190D4FA6}"/>
                  </a:ext>
                </a:extLst>
              </p:cNvPr>
              <p:cNvSpPr/>
              <p:nvPr/>
            </p:nvSpPr>
            <p:spPr>
              <a:xfrm>
                <a:off x="3914559" y="3036426"/>
                <a:ext cx="45904" cy="98499"/>
              </a:xfrm>
              <a:custGeom>
                <a:avLst/>
                <a:gdLst/>
                <a:ahLst/>
                <a:cxnLst/>
                <a:rect l="0" t="0" r="0" b="0"/>
                <a:pathLst>
                  <a:path w="45038" h="98475">
                    <a:moveTo>
                      <a:pt x="4629" y="0"/>
                    </a:moveTo>
                    <a:lnTo>
                      <a:pt x="7176" y="6772"/>
                    </a:lnTo>
                    <a:lnTo>
                      <a:pt x="8306" y="14993"/>
                    </a:lnTo>
                    <a:lnTo>
                      <a:pt x="7985" y="23595"/>
                    </a:lnTo>
                    <a:lnTo>
                      <a:pt x="6927" y="32643"/>
                    </a:lnTo>
                    <a:lnTo>
                      <a:pt x="5658" y="42169"/>
                    </a:lnTo>
                    <a:lnTo>
                      <a:pt x="3876" y="51555"/>
                    </a:lnTo>
                    <a:lnTo>
                      <a:pt x="2027" y="61067"/>
                    </a:lnTo>
                    <a:lnTo>
                      <a:pt x="654" y="71150"/>
                    </a:lnTo>
                    <a:lnTo>
                      <a:pt x="0" y="81620"/>
                    </a:lnTo>
                    <a:lnTo>
                      <a:pt x="1701" y="90458"/>
                    </a:lnTo>
                    <a:lnTo>
                      <a:pt x="6407" y="96150"/>
                    </a:lnTo>
                    <a:lnTo>
                      <a:pt x="12939" y="98474"/>
                    </a:lnTo>
                    <a:lnTo>
                      <a:pt x="20577" y="98123"/>
                    </a:lnTo>
                    <a:lnTo>
                      <a:pt x="30586" y="96173"/>
                    </a:lnTo>
                    <a:lnTo>
                      <a:pt x="45037" y="923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6" name="Freihandform 240">
                <a:extLst>
                  <a:ext uri="{FF2B5EF4-FFF2-40B4-BE49-F238E27FC236}">
                    <a16:creationId xmlns:a16="http://schemas.microsoft.com/office/drawing/2014/main" id="{4878B524-089B-417D-B0AE-603EA632DB48}"/>
                  </a:ext>
                </a:extLst>
              </p:cNvPr>
              <p:cNvSpPr/>
              <p:nvPr/>
            </p:nvSpPr>
            <p:spPr>
              <a:xfrm>
                <a:off x="3911393" y="3180997"/>
                <a:ext cx="3166" cy="77847"/>
              </a:xfrm>
              <a:custGeom>
                <a:avLst/>
                <a:gdLst/>
                <a:ahLst/>
                <a:cxnLst/>
                <a:rect l="0" t="0" r="0" b="0"/>
                <a:pathLst>
                  <a:path w="1920" h="78071">
                    <a:moveTo>
                      <a:pt x="1919" y="0"/>
                    </a:moveTo>
                    <a:lnTo>
                      <a:pt x="1919" y="9658"/>
                    </a:lnTo>
                    <a:lnTo>
                      <a:pt x="1919" y="18912"/>
                    </a:lnTo>
                    <a:lnTo>
                      <a:pt x="1919" y="28974"/>
                    </a:lnTo>
                    <a:lnTo>
                      <a:pt x="1919" y="40154"/>
                    </a:lnTo>
                    <a:lnTo>
                      <a:pt x="1855" y="51713"/>
                    </a:lnTo>
                    <a:lnTo>
                      <a:pt x="1171" y="63222"/>
                    </a:lnTo>
                    <a:lnTo>
                      <a:pt x="131" y="72929"/>
                    </a:lnTo>
                    <a:lnTo>
                      <a:pt x="0" y="78070"/>
                    </a:lnTo>
                    <a:lnTo>
                      <a:pt x="1919" y="750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7" name="Freihandform 241">
                <a:extLst>
                  <a:ext uri="{FF2B5EF4-FFF2-40B4-BE49-F238E27FC236}">
                    <a16:creationId xmlns:a16="http://schemas.microsoft.com/office/drawing/2014/main" id="{E7E10490-EFBB-48B2-9E71-E33FEAC3119E}"/>
                  </a:ext>
                </a:extLst>
              </p:cNvPr>
              <p:cNvSpPr/>
              <p:nvPr/>
            </p:nvSpPr>
            <p:spPr>
              <a:xfrm>
                <a:off x="3919308" y="3173054"/>
                <a:ext cx="69647" cy="12710"/>
              </a:xfrm>
              <a:custGeom>
                <a:avLst/>
                <a:gdLst/>
                <a:ahLst/>
                <a:cxnLst/>
                <a:rect l="0" t="0" r="0" b="0"/>
                <a:pathLst>
                  <a:path w="69273" h="13987">
                    <a:moveTo>
                      <a:pt x="0" y="8214"/>
                    </a:moveTo>
                    <a:lnTo>
                      <a:pt x="8839" y="7662"/>
                    </a:lnTo>
                    <a:lnTo>
                      <a:pt x="17284" y="5784"/>
                    </a:lnTo>
                    <a:lnTo>
                      <a:pt x="26396" y="3150"/>
                    </a:lnTo>
                    <a:lnTo>
                      <a:pt x="36383" y="711"/>
                    </a:lnTo>
                    <a:lnTo>
                      <a:pt x="46850" y="0"/>
                    </a:lnTo>
                    <a:lnTo>
                      <a:pt x="57726" y="3355"/>
                    </a:lnTo>
                    <a:lnTo>
                      <a:pt x="69272" y="1398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68" name="Freihandform 242">
                <a:extLst>
                  <a:ext uri="{FF2B5EF4-FFF2-40B4-BE49-F238E27FC236}">
                    <a16:creationId xmlns:a16="http://schemas.microsoft.com/office/drawing/2014/main" id="{AD86C788-C44D-4BEB-993B-7FF325175162}"/>
                  </a:ext>
                </a:extLst>
              </p:cNvPr>
              <p:cNvSpPr/>
              <p:nvPr/>
            </p:nvSpPr>
            <p:spPr>
              <a:xfrm>
                <a:off x="3914559" y="3198473"/>
                <a:ext cx="50653" cy="11120"/>
              </a:xfrm>
              <a:custGeom>
                <a:avLst/>
                <a:gdLst/>
                <a:ahLst/>
                <a:cxnLst/>
                <a:rect l="0" t="0" r="0" b="0"/>
                <a:pathLst>
                  <a:path w="51955" h="11546">
                    <a:moveTo>
                      <a:pt x="0" y="0"/>
                    </a:moveTo>
                    <a:lnTo>
                      <a:pt x="8816" y="550"/>
                    </a:lnTo>
                    <a:lnTo>
                      <a:pt x="17650" y="2559"/>
                    </a:lnTo>
                    <a:lnTo>
                      <a:pt x="30588" y="5961"/>
                    </a:lnTo>
                    <a:lnTo>
                      <a:pt x="51954" y="1154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269" name="Freihandform 244">
              <a:extLst>
                <a:ext uri="{FF2B5EF4-FFF2-40B4-BE49-F238E27FC236}">
                  <a16:creationId xmlns:a16="http://schemas.microsoft.com/office/drawing/2014/main" id="{CA8541B3-8191-46BF-A5C0-6CABE49C18E4}"/>
                </a:ext>
              </a:extLst>
            </p:cNvPr>
            <p:cNvSpPr/>
            <p:nvPr/>
          </p:nvSpPr>
          <p:spPr>
            <a:xfrm>
              <a:off x="4561185" y="4497001"/>
              <a:ext cx="57089" cy="4282"/>
            </a:xfrm>
            <a:custGeom>
              <a:avLst/>
              <a:gdLst/>
              <a:ahLst/>
              <a:cxnLst/>
              <a:rect l="0" t="0" r="0" b="0"/>
              <a:pathLst>
                <a:path w="63501" h="5773">
                  <a:moveTo>
                    <a:pt x="0" y="5772"/>
                  </a:moveTo>
                  <a:lnTo>
                    <a:pt x="6795" y="3201"/>
                  </a:lnTo>
                  <a:lnTo>
                    <a:pt x="15340" y="1746"/>
                  </a:lnTo>
                  <a:lnTo>
                    <a:pt x="25097" y="912"/>
                  </a:lnTo>
                  <a:lnTo>
                    <a:pt x="35865" y="458"/>
                  </a:lnTo>
                  <a:lnTo>
                    <a:pt x="48257" y="163"/>
                  </a:lnTo>
                  <a:lnTo>
                    <a:pt x="63500"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70" name="Gruppieren 247">
              <a:extLst>
                <a:ext uri="{FF2B5EF4-FFF2-40B4-BE49-F238E27FC236}">
                  <a16:creationId xmlns:a16="http://schemas.microsoft.com/office/drawing/2014/main" id="{C685B49D-3583-495D-9C09-DA4B7C9C9163}"/>
                </a:ext>
              </a:extLst>
            </p:cNvPr>
            <p:cNvGrpSpPr>
              <a:grpSpLocks/>
            </p:cNvGrpSpPr>
            <p:nvPr/>
          </p:nvGrpSpPr>
          <p:grpSpPr bwMode="auto">
            <a:xfrm>
              <a:off x="4548340" y="4526973"/>
              <a:ext cx="89915" cy="88488"/>
              <a:chOff x="3894593" y="3278909"/>
              <a:chExt cx="100237" cy="98137"/>
            </a:xfrm>
          </p:grpSpPr>
          <p:sp>
            <p:nvSpPr>
              <p:cNvPr id="271" name="Freihandform 245">
                <a:extLst>
                  <a:ext uri="{FF2B5EF4-FFF2-40B4-BE49-F238E27FC236}">
                    <a16:creationId xmlns:a16="http://schemas.microsoft.com/office/drawing/2014/main" id="{3FADFF27-0BB2-46A4-89D3-4EC0A16B97BA}"/>
                  </a:ext>
                </a:extLst>
              </p:cNvPr>
              <p:cNvSpPr/>
              <p:nvPr/>
            </p:nvSpPr>
            <p:spPr>
              <a:xfrm>
                <a:off x="3894593" y="3331143"/>
                <a:ext cx="1591" cy="22160"/>
              </a:xfrm>
              <a:custGeom>
                <a:avLst/>
                <a:gdLst/>
                <a:ahLst/>
                <a:cxnLst/>
                <a:rect l="0" t="0" r="0" b="0"/>
                <a:pathLst>
                  <a:path w="1999" h="23091">
                    <a:moveTo>
                      <a:pt x="1998" y="0"/>
                    </a:moveTo>
                    <a:lnTo>
                      <a:pt x="0" y="6370"/>
                    </a:lnTo>
                    <a:lnTo>
                      <a:pt x="46" y="13785"/>
                    </a:lnTo>
                    <a:lnTo>
                      <a:pt x="1997" y="2309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72" name="Freihandform 246">
                <a:extLst>
                  <a:ext uri="{FF2B5EF4-FFF2-40B4-BE49-F238E27FC236}">
                    <a16:creationId xmlns:a16="http://schemas.microsoft.com/office/drawing/2014/main" id="{C3B5B58D-82EB-41E0-BE84-A59265735CDB}"/>
                  </a:ext>
                </a:extLst>
              </p:cNvPr>
              <p:cNvSpPr/>
              <p:nvPr/>
            </p:nvSpPr>
            <p:spPr>
              <a:xfrm>
                <a:off x="3902548" y="3278909"/>
                <a:ext cx="92282" cy="98137"/>
              </a:xfrm>
              <a:custGeom>
                <a:avLst/>
                <a:gdLst/>
                <a:ahLst/>
                <a:cxnLst/>
                <a:rect l="0" t="0" r="0" b="0"/>
                <a:pathLst>
                  <a:path w="92964" h="98137">
                    <a:moveTo>
                      <a:pt x="12043" y="98136"/>
                    </a:moveTo>
                    <a:lnTo>
                      <a:pt x="8921" y="91892"/>
                    </a:lnTo>
                    <a:lnTo>
                      <a:pt x="5587" y="85225"/>
                    </a:lnTo>
                    <a:lnTo>
                      <a:pt x="2183" y="78164"/>
                    </a:lnTo>
                    <a:lnTo>
                      <a:pt x="0" y="70848"/>
                    </a:lnTo>
                    <a:lnTo>
                      <a:pt x="86" y="63663"/>
                    </a:lnTo>
                    <a:lnTo>
                      <a:pt x="2626" y="57152"/>
                    </a:lnTo>
                    <a:lnTo>
                      <a:pt x="5954" y="50281"/>
                    </a:lnTo>
                    <a:lnTo>
                      <a:pt x="8876" y="42351"/>
                    </a:lnTo>
                    <a:lnTo>
                      <a:pt x="11728" y="33940"/>
                    </a:lnTo>
                    <a:lnTo>
                      <a:pt x="14865" y="25086"/>
                    </a:lnTo>
                    <a:lnTo>
                      <a:pt x="18358" y="16979"/>
                    </a:lnTo>
                    <a:lnTo>
                      <a:pt x="22668" y="13337"/>
                    </a:lnTo>
                    <a:lnTo>
                      <a:pt x="27039" y="14509"/>
                    </a:lnTo>
                    <a:lnTo>
                      <a:pt x="31129" y="18763"/>
                    </a:lnTo>
                    <a:lnTo>
                      <a:pt x="35074" y="24721"/>
                    </a:lnTo>
                    <a:lnTo>
                      <a:pt x="39023" y="31565"/>
                    </a:lnTo>
                    <a:lnTo>
                      <a:pt x="43593" y="38851"/>
                    </a:lnTo>
                    <a:lnTo>
                      <a:pt x="48881" y="46352"/>
                    </a:lnTo>
                    <a:lnTo>
                      <a:pt x="54011" y="53957"/>
                    </a:lnTo>
                    <a:lnTo>
                      <a:pt x="57437" y="61587"/>
                    </a:lnTo>
                    <a:lnTo>
                      <a:pt x="59311" y="68941"/>
                    </a:lnTo>
                    <a:lnTo>
                      <a:pt x="61811" y="75474"/>
                    </a:lnTo>
                    <a:lnTo>
                      <a:pt x="65442" y="81264"/>
                    </a:lnTo>
                    <a:lnTo>
                      <a:pt x="70085" y="83144"/>
                    </a:lnTo>
                    <a:lnTo>
                      <a:pt x="74406" y="80481"/>
                    </a:lnTo>
                    <a:lnTo>
                      <a:pt x="78836" y="75106"/>
                    </a:lnTo>
                    <a:lnTo>
                      <a:pt x="83901" y="68447"/>
                    </a:lnTo>
                    <a:lnTo>
                      <a:pt x="88863" y="61210"/>
                    </a:lnTo>
                    <a:lnTo>
                      <a:pt x="92116" y="53717"/>
                    </a:lnTo>
                    <a:lnTo>
                      <a:pt x="92963" y="46110"/>
                    </a:lnTo>
                    <a:lnTo>
                      <a:pt x="91841" y="38452"/>
                    </a:lnTo>
                    <a:lnTo>
                      <a:pt x="89509" y="30773"/>
                    </a:lnTo>
                    <a:lnTo>
                      <a:pt x="87122" y="22799"/>
                    </a:lnTo>
                    <a:lnTo>
                      <a:pt x="85932" y="13111"/>
                    </a:lnTo>
                    <a:lnTo>
                      <a:pt x="87088"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78" name="Gruppieren 255">
              <a:extLst>
                <a:ext uri="{FF2B5EF4-FFF2-40B4-BE49-F238E27FC236}">
                  <a16:creationId xmlns:a16="http://schemas.microsoft.com/office/drawing/2014/main" id="{001694FC-BAC3-4760-BB90-A1E2782A2F7C}"/>
                </a:ext>
              </a:extLst>
            </p:cNvPr>
            <p:cNvGrpSpPr>
              <a:grpSpLocks/>
            </p:cNvGrpSpPr>
            <p:nvPr/>
          </p:nvGrpSpPr>
          <p:grpSpPr bwMode="auto">
            <a:xfrm>
              <a:off x="4508378" y="3115446"/>
              <a:ext cx="109896" cy="68507"/>
              <a:chOff x="3850409" y="1708727"/>
              <a:chExt cx="121228" cy="75047"/>
            </a:xfrm>
          </p:grpSpPr>
          <p:sp>
            <p:nvSpPr>
              <p:cNvPr id="279" name="Freihandform 253">
                <a:extLst>
                  <a:ext uri="{FF2B5EF4-FFF2-40B4-BE49-F238E27FC236}">
                    <a16:creationId xmlns:a16="http://schemas.microsoft.com/office/drawing/2014/main" id="{5594CAC4-344B-492E-B80E-CF4102501208}"/>
                  </a:ext>
                </a:extLst>
              </p:cNvPr>
              <p:cNvSpPr/>
              <p:nvPr/>
            </p:nvSpPr>
            <p:spPr>
              <a:xfrm>
                <a:off x="3850409" y="1725926"/>
                <a:ext cx="11020" cy="57848"/>
              </a:xfrm>
              <a:custGeom>
                <a:avLst/>
                <a:gdLst/>
                <a:ahLst/>
                <a:cxnLst/>
                <a:rect l="0" t="0" r="0" b="0"/>
                <a:pathLst>
                  <a:path w="11546" h="57729">
                    <a:moveTo>
                      <a:pt x="0" y="0"/>
                    </a:moveTo>
                    <a:lnTo>
                      <a:pt x="3098" y="6268"/>
                    </a:lnTo>
                    <a:lnTo>
                      <a:pt x="6107" y="13259"/>
                    </a:lnTo>
                    <a:lnTo>
                      <a:pt x="8419" y="21537"/>
                    </a:lnTo>
                    <a:lnTo>
                      <a:pt x="9879" y="31300"/>
                    </a:lnTo>
                    <a:lnTo>
                      <a:pt x="10905" y="42961"/>
                    </a:lnTo>
                    <a:lnTo>
                      <a:pt x="11545" y="57728"/>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0" name="Freihandform 254">
                <a:extLst>
                  <a:ext uri="{FF2B5EF4-FFF2-40B4-BE49-F238E27FC236}">
                    <a16:creationId xmlns:a16="http://schemas.microsoft.com/office/drawing/2014/main" id="{E8A16808-6F01-4447-BFF1-BACCF2628704}"/>
                  </a:ext>
                </a:extLst>
              </p:cNvPr>
              <p:cNvSpPr/>
              <p:nvPr/>
            </p:nvSpPr>
            <p:spPr>
              <a:xfrm>
                <a:off x="3954319" y="1708727"/>
                <a:ext cx="17318" cy="75047"/>
              </a:xfrm>
              <a:custGeom>
                <a:avLst/>
                <a:gdLst/>
                <a:ahLst/>
                <a:cxnLst/>
                <a:rect l="0" t="0" r="0" b="0"/>
                <a:pathLst>
                  <a:path w="17319" h="75047">
                    <a:moveTo>
                      <a:pt x="0" y="0"/>
                    </a:moveTo>
                    <a:lnTo>
                      <a:pt x="2571" y="6795"/>
                    </a:lnTo>
                    <a:lnTo>
                      <a:pt x="4025" y="15340"/>
                    </a:lnTo>
                    <a:lnTo>
                      <a:pt x="4923" y="25034"/>
                    </a:lnTo>
                    <a:lnTo>
                      <a:pt x="6106" y="34884"/>
                    </a:lnTo>
                    <a:lnTo>
                      <a:pt x="8229" y="44876"/>
                    </a:lnTo>
                    <a:lnTo>
                      <a:pt x="11692" y="57363"/>
                    </a:lnTo>
                    <a:lnTo>
                      <a:pt x="17318" y="7504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81" name="Gruppieren 266">
              <a:extLst>
                <a:ext uri="{FF2B5EF4-FFF2-40B4-BE49-F238E27FC236}">
                  <a16:creationId xmlns:a16="http://schemas.microsoft.com/office/drawing/2014/main" id="{89F4A22D-6263-4ED6-B219-F81BC4FC3F27}"/>
                </a:ext>
              </a:extLst>
            </p:cNvPr>
            <p:cNvGrpSpPr>
              <a:grpSpLocks/>
            </p:cNvGrpSpPr>
            <p:nvPr/>
          </p:nvGrpSpPr>
          <p:grpSpPr bwMode="auto">
            <a:xfrm>
              <a:off x="5319042" y="2575955"/>
              <a:ext cx="392487" cy="421032"/>
              <a:chOff x="4750955" y="1108364"/>
              <a:chExt cx="436262" cy="467591"/>
            </a:xfrm>
          </p:grpSpPr>
          <p:sp>
            <p:nvSpPr>
              <p:cNvPr id="282" name="Freihandform 256">
                <a:extLst>
                  <a:ext uri="{FF2B5EF4-FFF2-40B4-BE49-F238E27FC236}">
                    <a16:creationId xmlns:a16="http://schemas.microsoft.com/office/drawing/2014/main" id="{BC60EC1C-14C0-4B7B-9941-895C97FD6BA9}"/>
                  </a:ext>
                </a:extLst>
              </p:cNvPr>
              <p:cNvSpPr/>
              <p:nvPr/>
            </p:nvSpPr>
            <p:spPr>
              <a:xfrm>
                <a:off x="4762059" y="1518893"/>
                <a:ext cx="42834" cy="50722"/>
              </a:xfrm>
              <a:custGeom>
                <a:avLst/>
                <a:gdLst/>
                <a:ahLst/>
                <a:cxnLst/>
                <a:rect l="0" t="0" r="0" b="0"/>
                <a:pathLst>
                  <a:path w="41736" h="50632">
                    <a:moveTo>
                      <a:pt x="0" y="0"/>
                    </a:moveTo>
                    <a:lnTo>
                      <a:pt x="3649" y="8289"/>
                    </a:lnTo>
                    <a:lnTo>
                      <a:pt x="8537" y="14855"/>
                    </a:lnTo>
                    <a:lnTo>
                      <a:pt x="13608" y="21208"/>
                    </a:lnTo>
                    <a:lnTo>
                      <a:pt x="18986" y="27293"/>
                    </a:lnTo>
                    <a:lnTo>
                      <a:pt x="24758" y="33019"/>
                    </a:lnTo>
                    <a:lnTo>
                      <a:pt x="30343" y="38954"/>
                    </a:lnTo>
                    <a:lnTo>
                      <a:pt x="35913" y="44915"/>
                    </a:lnTo>
                    <a:lnTo>
                      <a:pt x="41735" y="5063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3" name="Freihandform 257">
                <a:extLst>
                  <a:ext uri="{FF2B5EF4-FFF2-40B4-BE49-F238E27FC236}">
                    <a16:creationId xmlns:a16="http://schemas.microsoft.com/office/drawing/2014/main" id="{35DCD7B1-1682-4B47-B3B1-C26397993EA3}"/>
                  </a:ext>
                </a:extLst>
              </p:cNvPr>
              <p:cNvSpPr/>
              <p:nvPr/>
            </p:nvSpPr>
            <p:spPr>
              <a:xfrm>
                <a:off x="4750955" y="1461831"/>
                <a:ext cx="77734" cy="114124"/>
              </a:xfrm>
              <a:custGeom>
                <a:avLst/>
                <a:gdLst/>
                <a:ahLst/>
                <a:cxnLst/>
                <a:rect l="0" t="0" r="0" b="0"/>
                <a:pathLst>
                  <a:path w="77368" h="113380">
                    <a:moveTo>
                      <a:pt x="0" y="44107"/>
                    </a:moveTo>
                    <a:lnTo>
                      <a:pt x="3121" y="35291"/>
                    </a:lnTo>
                    <a:lnTo>
                      <a:pt x="6454" y="27170"/>
                    </a:lnTo>
                    <a:lnTo>
                      <a:pt x="10047" y="19339"/>
                    </a:lnTo>
                    <a:lnTo>
                      <a:pt x="14449" y="12277"/>
                    </a:lnTo>
                    <a:lnTo>
                      <a:pt x="19962" y="6292"/>
                    </a:lnTo>
                    <a:lnTo>
                      <a:pt x="26415" y="1465"/>
                    </a:lnTo>
                    <a:lnTo>
                      <a:pt x="33449" y="0"/>
                    </a:lnTo>
                    <a:lnTo>
                      <a:pt x="38283" y="2886"/>
                    </a:lnTo>
                    <a:lnTo>
                      <a:pt x="39898" y="9318"/>
                    </a:lnTo>
                    <a:lnTo>
                      <a:pt x="39121" y="18014"/>
                    </a:lnTo>
                    <a:lnTo>
                      <a:pt x="36963" y="27314"/>
                    </a:lnTo>
                    <a:lnTo>
                      <a:pt x="35058" y="35279"/>
                    </a:lnTo>
                    <a:lnTo>
                      <a:pt x="36704" y="38765"/>
                    </a:lnTo>
                    <a:lnTo>
                      <a:pt x="40299" y="37504"/>
                    </a:lnTo>
                    <a:lnTo>
                      <a:pt x="44225" y="33232"/>
                    </a:lnTo>
                    <a:lnTo>
                      <a:pt x="48842" y="27948"/>
                    </a:lnTo>
                    <a:lnTo>
                      <a:pt x="54475" y="22829"/>
                    </a:lnTo>
                    <a:lnTo>
                      <a:pt x="60991" y="18417"/>
                    </a:lnTo>
                    <a:lnTo>
                      <a:pt x="68121" y="17151"/>
                    </a:lnTo>
                    <a:lnTo>
                      <a:pt x="73677" y="20106"/>
                    </a:lnTo>
                    <a:lnTo>
                      <a:pt x="76735" y="26256"/>
                    </a:lnTo>
                    <a:lnTo>
                      <a:pt x="77367" y="33815"/>
                    </a:lnTo>
                    <a:lnTo>
                      <a:pt x="76131" y="41732"/>
                    </a:lnTo>
                    <a:lnTo>
                      <a:pt x="73997" y="49946"/>
                    </a:lnTo>
                    <a:lnTo>
                      <a:pt x="72017" y="58926"/>
                    </a:lnTo>
                    <a:lnTo>
                      <a:pt x="70009" y="68184"/>
                    </a:lnTo>
                    <a:lnTo>
                      <a:pt x="67511" y="77099"/>
                    </a:lnTo>
                    <a:lnTo>
                      <a:pt x="64490" y="85561"/>
                    </a:lnTo>
                    <a:lnTo>
                      <a:pt x="60603" y="93832"/>
                    </a:lnTo>
                    <a:lnTo>
                      <a:pt x="53566" y="102812"/>
                    </a:lnTo>
                    <a:lnTo>
                      <a:pt x="40408" y="113379"/>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4" name="Freihandform 258">
                <a:extLst>
                  <a:ext uri="{FF2B5EF4-FFF2-40B4-BE49-F238E27FC236}">
                    <a16:creationId xmlns:a16="http://schemas.microsoft.com/office/drawing/2014/main" id="{9D580E84-6218-4B26-8D32-DC4E5353AE38}"/>
                  </a:ext>
                </a:extLst>
              </p:cNvPr>
              <p:cNvSpPr/>
              <p:nvPr/>
            </p:nvSpPr>
            <p:spPr>
              <a:xfrm>
                <a:off x="4803306" y="1380993"/>
                <a:ext cx="47592" cy="79253"/>
              </a:xfrm>
              <a:custGeom>
                <a:avLst/>
                <a:gdLst/>
                <a:ahLst/>
                <a:cxnLst/>
                <a:rect l="0" t="0" r="0" b="0"/>
                <a:pathLst>
                  <a:path w="48607" h="79135">
                    <a:moveTo>
                      <a:pt x="17318" y="16255"/>
                    </a:moveTo>
                    <a:lnTo>
                      <a:pt x="9603" y="20479"/>
                    </a:lnTo>
                    <a:lnTo>
                      <a:pt x="5240" y="27570"/>
                    </a:lnTo>
                    <a:lnTo>
                      <a:pt x="2802" y="36429"/>
                    </a:lnTo>
                    <a:lnTo>
                      <a:pt x="2176" y="45803"/>
                    </a:lnTo>
                    <a:lnTo>
                      <a:pt x="3231" y="54840"/>
                    </a:lnTo>
                    <a:lnTo>
                      <a:pt x="5567" y="63321"/>
                    </a:lnTo>
                    <a:lnTo>
                      <a:pt x="9314" y="70716"/>
                    </a:lnTo>
                    <a:lnTo>
                      <a:pt x="14498" y="76259"/>
                    </a:lnTo>
                    <a:lnTo>
                      <a:pt x="20762" y="79021"/>
                    </a:lnTo>
                    <a:lnTo>
                      <a:pt x="27673" y="79134"/>
                    </a:lnTo>
                    <a:lnTo>
                      <a:pt x="34657" y="77156"/>
                    </a:lnTo>
                    <a:lnTo>
                      <a:pt x="40880" y="73168"/>
                    </a:lnTo>
                    <a:lnTo>
                      <a:pt x="45510" y="66967"/>
                    </a:lnTo>
                    <a:lnTo>
                      <a:pt x="48143" y="59027"/>
                    </a:lnTo>
                    <a:lnTo>
                      <a:pt x="48606" y="50538"/>
                    </a:lnTo>
                    <a:lnTo>
                      <a:pt x="47282" y="42179"/>
                    </a:lnTo>
                    <a:lnTo>
                      <a:pt x="44800" y="34060"/>
                    </a:lnTo>
                    <a:lnTo>
                      <a:pt x="41656" y="26125"/>
                    </a:lnTo>
                    <a:lnTo>
                      <a:pt x="38135" y="18326"/>
                    </a:lnTo>
                    <a:lnTo>
                      <a:pt x="34133" y="10890"/>
                    </a:lnTo>
                    <a:lnTo>
                      <a:pt x="29149" y="4506"/>
                    </a:lnTo>
                    <a:lnTo>
                      <a:pt x="23144" y="499"/>
                    </a:lnTo>
                    <a:lnTo>
                      <a:pt x="16519" y="0"/>
                    </a:lnTo>
                    <a:lnTo>
                      <a:pt x="9033" y="4260"/>
                    </a:lnTo>
                    <a:lnTo>
                      <a:pt x="0" y="16255"/>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5" name="Freihandform 259">
                <a:extLst>
                  <a:ext uri="{FF2B5EF4-FFF2-40B4-BE49-F238E27FC236}">
                    <a16:creationId xmlns:a16="http://schemas.microsoft.com/office/drawing/2014/main" id="{BFB1E46F-A940-4D63-A728-341223FE1641}"/>
                  </a:ext>
                </a:extLst>
              </p:cNvPr>
              <p:cNvSpPr/>
              <p:nvPr/>
            </p:nvSpPr>
            <p:spPr>
              <a:xfrm>
                <a:off x="4860417" y="1342952"/>
                <a:ext cx="80907" cy="68158"/>
              </a:xfrm>
              <a:custGeom>
                <a:avLst/>
                <a:gdLst/>
                <a:ahLst/>
                <a:cxnLst/>
                <a:rect l="0" t="0" r="0" b="0"/>
                <a:pathLst>
                  <a:path w="80263" h="68315">
                    <a:moveTo>
                      <a:pt x="0" y="2392"/>
                    </a:moveTo>
                    <a:lnTo>
                      <a:pt x="2547" y="9164"/>
                    </a:lnTo>
                    <a:lnTo>
                      <a:pt x="3678" y="17385"/>
                    </a:lnTo>
                    <a:lnTo>
                      <a:pt x="3356" y="25987"/>
                    </a:lnTo>
                    <a:lnTo>
                      <a:pt x="2322" y="35058"/>
                    </a:lnTo>
                    <a:lnTo>
                      <a:pt x="1377" y="44909"/>
                    </a:lnTo>
                    <a:lnTo>
                      <a:pt x="813" y="55387"/>
                    </a:lnTo>
                    <a:lnTo>
                      <a:pt x="1031" y="65085"/>
                    </a:lnTo>
                    <a:lnTo>
                      <a:pt x="968" y="68314"/>
                    </a:lnTo>
                    <a:lnTo>
                      <a:pt x="627" y="64607"/>
                    </a:lnTo>
                    <a:lnTo>
                      <a:pt x="355" y="56840"/>
                    </a:lnTo>
                    <a:lnTo>
                      <a:pt x="187" y="47065"/>
                    </a:lnTo>
                    <a:lnTo>
                      <a:pt x="118" y="36338"/>
                    </a:lnTo>
                    <a:lnTo>
                      <a:pt x="394" y="25168"/>
                    </a:lnTo>
                    <a:lnTo>
                      <a:pt x="1651" y="14048"/>
                    </a:lnTo>
                    <a:lnTo>
                      <a:pt x="4590" y="5507"/>
                    </a:lnTo>
                    <a:lnTo>
                      <a:pt x="9279" y="1030"/>
                    </a:lnTo>
                    <a:lnTo>
                      <a:pt x="15271" y="0"/>
                    </a:lnTo>
                    <a:lnTo>
                      <a:pt x="22087" y="1209"/>
                    </a:lnTo>
                    <a:lnTo>
                      <a:pt x="29647" y="3697"/>
                    </a:lnTo>
                    <a:lnTo>
                      <a:pt x="38335" y="6805"/>
                    </a:lnTo>
                    <a:lnTo>
                      <a:pt x="48116" y="9616"/>
                    </a:lnTo>
                    <a:lnTo>
                      <a:pt x="58373" y="11872"/>
                    </a:lnTo>
                    <a:lnTo>
                      <a:pt x="68197" y="14239"/>
                    </a:lnTo>
                    <a:lnTo>
                      <a:pt x="76566" y="17149"/>
                    </a:lnTo>
                    <a:lnTo>
                      <a:pt x="80262" y="20762"/>
                    </a:lnTo>
                    <a:lnTo>
                      <a:pt x="75045" y="2548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6" name="Freihandform 260">
                <a:extLst>
                  <a:ext uri="{FF2B5EF4-FFF2-40B4-BE49-F238E27FC236}">
                    <a16:creationId xmlns:a16="http://schemas.microsoft.com/office/drawing/2014/main" id="{062A4850-7B6F-42A8-AA8E-3DC4E424401E}"/>
                  </a:ext>
                </a:extLst>
              </p:cNvPr>
              <p:cNvSpPr/>
              <p:nvPr/>
            </p:nvSpPr>
            <p:spPr>
              <a:xfrm>
                <a:off x="4854071" y="1339782"/>
                <a:ext cx="69802" cy="39627"/>
              </a:xfrm>
              <a:custGeom>
                <a:avLst/>
                <a:gdLst/>
                <a:ahLst/>
                <a:cxnLst/>
                <a:rect l="0" t="0" r="0" b="0"/>
                <a:pathLst>
                  <a:path w="69274" h="40410">
                    <a:moveTo>
                      <a:pt x="0" y="40409"/>
                    </a:moveTo>
                    <a:lnTo>
                      <a:pt x="6772" y="37287"/>
                    </a:lnTo>
                    <a:lnTo>
                      <a:pt x="14993" y="33953"/>
                    </a:lnTo>
                    <a:lnTo>
                      <a:pt x="23531" y="30423"/>
                    </a:lnTo>
                    <a:lnTo>
                      <a:pt x="31871" y="26729"/>
                    </a:lnTo>
                    <a:lnTo>
                      <a:pt x="40464" y="22194"/>
                    </a:lnTo>
                    <a:lnTo>
                      <a:pt x="51929" y="14321"/>
                    </a:lnTo>
                    <a:lnTo>
                      <a:pt x="69273" y="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7" name="Freihandform 261">
                <a:extLst>
                  <a:ext uri="{FF2B5EF4-FFF2-40B4-BE49-F238E27FC236}">
                    <a16:creationId xmlns:a16="http://schemas.microsoft.com/office/drawing/2014/main" id="{8FC76F6E-7469-4A3F-8CB0-052C37E11EEF}"/>
                  </a:ext>
                </a:extLst>
              </p:cNvPr>
              <p:cNvSpPr/>
              <p:nvPr/>
            </p:nvSpPr>
            <p:spPr>
              <a:xfrm>
                <a:off x="4941324" y="1276380"/>
                <a:ext cx="20623" cy="63402"/>
              </a:xfrm>
              <a:custGeom>
                <a:avLst/>
                <a:gdLst/>
                <a:ahLst/>
                <a:cxnLst/>
                <a:rect l="0" t="0" r="0" b="0"/>
                <a:pathLst>
                  <a:path w="20406" h="64665">
                    <a:moveTo>
                      <a:pt x="0" y="0"/>
                    </a:moveTo>
                    <a:lnTo>
                      <a:pt x="3097" y="6268"/>
                    </a:lnTo>
                    <a:lnTo>
                      <a:pt x="6107" y="13258"/>
                    </a:lnTo>
                    <a:lnTo>
                      <a:pt x="8482" y="21537"/>
                    </a:lnTo>
                    <a:lnTo>
                      <a:pt x="10665" y="31072"/>
                    </a:lnTo>
                    <a:lnTo>
                      <a:pt x="13241" y="41194"/>
                    </a:lnTo>
                    <a:lnTo>
                      <a:pt x="16297" y="50947"/>
                    </a:lnTo>
                    <a:lnTo>
                      <a:pt x="19344" y="59494"/>
                    </a:lnTo>
                    <a:lnTo>
                      <a:pt x="20405" y="64664"/>
                    </a:lnTo>
                    <a:lnTo>
                      <a:pt x="17317" y="635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8" name="Freihandform 262">
                <a:extLst>
                  <a:ext uri="{FF2B5EF4-FFF2-40B4-BE49-F238E27FC236}">
                    <a16:creationId xmlns:a16="http://schemas.microsoft.com/office/drawing/2014/main" id="{DB5819D1-5FDC-4BC7-853C-0F8E052E2CDD}"/>
                  </a:ext>
                </a:extLst>
              </p:cNvPr>
              <p:cNvSpPr/>
              <p:nvPr/>
            </p:nvSpPr>
            <p:spPr>
              <a:xfrm>
                <a:off x="4934978" y="1249434"/>
                <a:ext cx="122153" cy="61817"/>
              </a:xfrm>
              <a:custGeom>
                <a:avLst/>
                <a:gdLst/>
                <a:ahLst/>
                <a:cxnLst/>
                <a:rect l="0" t="0" r="0" b="0"/>
                <a:pathLst>
                  <a:path w="121228" h="60874">
                    <a:moveTo>
                      <a:pt x="0" y="37420"/>
                    </a:moveTo>
                    <a:lnTo>
                      <a:pt x="3145" y="31199"/>
                    </a:lnTo>
                    <a:lnTo>
                      <a:pt x="6802" y="24857"/>
                    </a:lnTo>
                    <a:lnTo>
                      <a:pt x="11551" y="19014"/>
                    </a:lnTo>
                    <a:lnTo>
                      <a:pt x="17439" y="13892"/>
                    </a:lnTo>
                    <a:lnTo>
                      <a:pt x="24130" y="9320"/>
                    </a:lnTo>
                    <a:lnTo>
                      <a:pt x="31364" y="5151"/>
                    </a:lnTo>
                    <a:lnTo>
                      <a:pt x="39503" y="1863"/>
                    </a:lnTo>
                    <a:lnTo>
                      <a:pt x="48505" y="0"/>
                    </a:lnTo>
                    <a:lnTo>
                      <a:pt x="57352" y="125"/>
                    </a:lnTo>
                    <a:lnTo>
                      <a:pt x="63720" y="3522"/>
                    </a:lnTo>
                    <a:lnTo>
                      <a:pt x="66279" y="9060"/>
                    </a:lnTo>
                    <a:lnTo>
                      <a:pt x="65877" y="15579"/>
                    </a:lnTo>
                    <a:lnTo>
                      <a:pt x="63714" y="22587"/>
                    </a:lnTo>
                    <a:lnTo>
                      <a:pt x="60018" y="29257"/>
                    </a:lnTo>
                    <a:lnTo>
                      <a:pt x="55151" y="35361"/>
                    </a:lnTo>
                    <a:lnTo>
                      <a:pt x="50030" y="41511"/>
                    </a:lnTo>
                    <a:lnTo>
                      <a:pt x="44692" y="47550"/>
                    </a:lnTo>
                    <a:lnTo>
                      <a:pt x="40256" y="53618"/>
                    </a:lnTo>
                    <a:lnTo>
                      <a:pt x="40360" y="58327"/>
                    </a:lnTo>
                    <a:lnTo>
                      <a:pt x="44546" y="60409"/>
                    </a:lnTo>
                    <a:lnTo>
                      <a:pt x="51522" y="60873"/>
                    </a:lnTo>
                    <a:lnTo>
                      <a:pt x="60451" y="60816"/>
                    </a:lnTo>
                    <a:lnTo>
                      <a:pt x="70294" y="60377"/>
                    </a:lnTo>
                    <a:lnTo>
                      <a:pt x="79981" y="59129"/>
                    </a:lnTo>
                    <a:lnTo>
                      <a:pt x="89669" y="57562"/>
                    </a:lnTo>
                    <a:lnTo>
                      <a:pt x="99647" y="55704"/>
                    </a:lnTo>
                    <a:lnTo>
                      <a:pt x="110068" y="51668"/>
                    </a:lnTo>
                    <a:lnTo>
                      <a:pt x="121227" y="4319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89" name="Freihandform 263">
                <a:extLst>
                  <a:ext uri="{FF2B5EF4-FFF2-40B4-BE49-F238E27FC236}">
                    <a16:creationId xmlns:a16="http://schemas.microsoft.com/office/drawing/2014/main" id="{56BCE325-48F1-41B3-A2D7-C6C3C36C7536}"/>
                  </a:ext>
                </a:extLst>
              </p:cNvPr>
              <p:cNvSpPr/>
              <p:nvPr/>
            </p:nvSpPr>
            <p:spPr>
              <a:xfrm>
                <a:off x="5011126" y="1235168"/>
                <a:ext cx="50765" cy="63402"/>
              </a:xfrm>
              <a:custGeom>
                <a:avLst/>
                <a:gdLst/>
                <a:ahLst/>
                <a:cxnLst/>
                <a:rect l="0" t="0" r="0" b="0"/>
                <a:pathLst>
                  <a:path w="51955" h="64342">
                    <a:moveTo>
                      <a:pt x="0" y="841"/>
                    </a:moveTo>
                    <a:lnTo>
                      <a:pt x="6247" y="0"/>
                    </a:lnTo>
                    <a:lnTo>
                      <a:pt x="11861" y="3567"/>
                    </a:lnTo>
                    <a:lnTo>
                      <a:pt x="16586" y="9015"/>
                    </a:lnTo>
                    <a:lnTo>
                      <a:pt x="20901" y="15514"/>
                    </a:lnTo>
                    <a:lnTo>
                      <a:pt x="25638" y="22596"/>
                    </a:lnTo>
                    <a:lnTo>
                      <a:pt x="31003" y="29987"/>
                    </a:lnTo>
                    <a:lnTo>
                      <a:pt x="36294" y="37535"/>
                    </a:lnTo>
                    <a:lnTo>
                      <a:pt x="41205" y="45303"/>
                    </a:lnTo>
                    <a:lnTo>
                      <a:pt x="46276" y="53955"/>
                    </a:lnTo>
                    <a:lnTo>
                      <a:pt x="51954" y="64341"/>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0" name="Freihandform 264">
                <a:extLst>
                  <a:ext uri="{FF2B5EF4-FFF2-40B4-BE49-F238E27FC236}">
                    <a16:creationId xmlns:a16="http://schemas.microsoft.com/office/drawing/2014/main" id="{8FA9EB75-F66B-4A25-9796-796EFA841077}"/>
                  </a:ext>
                </a:extLst>
              </p:cNvPr>
              <p:cNvSpPr/>
              <p:nvPr/>
            </p:nvSpPr>
            <p:spPr>
              <a:xfrm>
                <a:off x="5011126" y="1195542"/>
                <a:ext cx="93598" cy="96688"/>
              </a:xfrm>
              <a:custGeom>
                <a:avLst/>
                <a:gdLst/>
                <a:ahLst/>
                <a:cxnLst/>
                <a:rect l="0" t="0" r="0" b="0"/>
                <a:pathLst>
                  <a:path w="94747" h="96314">
                    <a:moveTo>
                      <a:pt x="0" y="15971"/>
                    </a:moveTo>
                    <a:lnTo>
                      <a:pt x="6244" y="12848"/>
                    </a:lnTo>
                    <a:lnTo>
                      <a:pt x="12910" y="9515"/>
                    </a:lnTo>
                    <a:lnTo>
                      <a:pt x="20034" y="6048"/>
                    </a:lnTo>
                    <a:lnTo>
                      <a:pt x="28106" y="3109"/>
                    </a:lnTo>
                    <a:lnTo>
                      <a:pt x="37373" y="1113"/>
                    </a:lnTo>
                    <a:lnTo>
                      <a:pt x="47537" y="0"/>
                    </a:lnTo>
                    <a:lnTo>
                      <a:pt x="57642" y="93"/>
                    </a:lnTo>
                    <a:lnTo>
                      <a:pt x="67066" y="1522"/>
                    </a:lnTo>
                    <a:lnTo>
                      <a:pt x="75743" y="4046"/>
                    </a:lnTo>
                    <a:lnTo>
                      <a:pt x="83259" y="7908"/>
                    </a:lnTo>
                    <a:lnTo>
                      <a:pt x="89172" y="13459"/>
                    </a:lnTo>
                    <a:lnTo>
                      <a:pt x="93112" y="20900"/>
                    </a:lnTo>
                    <a:lnTo>
                      <a:pt x="94746" y="29331"/>
                    </a:lnTo>
                    <a:lnTo>
                      <a:pt x="94275" y="37822"/>
                    </a:lnTo>
                    <a:lnTo>
                      <a:pt x="92252" y="46010"/>
                    </a:lnTo>
                    <a:lnTo>
                      <a:pt x="88690" y="53327"/>
                    </a:lnTo>
                    <a:lnTo>
                      <a:pt x="83910" y="59767"/>
                    </a:lnTo>
                    <a:lnTo>
                      <a:pt x="78840" y="66149"/>
                    </a:lnTo>
                    <a:lnTo>
                      <a:pt x="73411" y="72900"/>
                    </a:lnTo>
                    <a:lnTo>
                      <a:pt x="67291" y="79725"/>
                    </a:lnTo>
                    <a:lnTo>
                      <a:pt x="60535" y="85905"/>
                    </a:lnTo>
                    <a:lnTo>
                      <a:pt x="53455" y="91471"/>
                    </a:lnTo>
                    <a:lnTo>
                      <a:pt x="46061" y="96313"/>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1" name="Freihandform 265">
                <a:extLst>
                  <a:ext uri="{FF2B5EF4-FFF2-40B4-BE49-F238E27FC236}">
                    <a16:creationId xmlns:a16="http://schemas.microsoft.com/office/drawing/2014/main" id="{4610D65A-3E8C-4939-B465-1006ECE22DA4}"/>
                  </a:ext>
                </a:extLst>
              </p:cNvPr>
              <p:cNvSpPr/>
              <p:nvPr/>
            </p:nvSpPr>
            <p:spPr>
              <a:xfrm>
                <a:off x="5114242" y="1108364"/>
                <a:ext cx="72975" cy="150580"/>
              </a:xfrm>
              <a:custGeom>
                <a:avLst/>
                <a:gdLst/>
                <a:ahLst/>
                <a:cxnLst/>
                <a:rect l="0" t="0" r="0" b="0"/>
                <a:pathLst>
                  <a:path w="72581" h="150091">
                    <a:moveTo>
                      <a:pt x="51955" y="0"/>
                    </a:moveTo>
                    <a:lnTo>
                      <a:pt x="46237" y="3649"/>
                    </a:lnTo>
                    <a:lnTo>
                      <a:pt x="41126" y="8537"/>
                    </a:lnTo>
                    <a:lnTo>
                      <a:pt x="35606" y="13609"/>
                    </a:lnTo>
                    <a:lnTo>
                      <a:pt x="29996" y="19010"/>
                    </a:lnTo>
                    <a:lnTo>
                      <a:pt x="24829" y="25106"/>
                    </a:lnTo>
                    <a:lnTo>
                      <a:pt x="20166" y="31846"/>
                    </a:lnTo>
                    <a:lnTo>
                      <a:pt x="15888" y="39043"/>
                    </a:lnTo>
                    <a:lnTo>
                      <a:pt x="12125" y="46792"/>
                    </a:lnTo>
                    <a:lnTo>
                      <a:pt x="9565" y="55381"/>
                    </a:lnTo>
                    <a:lnTo>
                      <a:pt x="10046" y="63011"/>
                    </a:lnTo>
                    <a:lnTo>
                      <a:pt x="14058" y="68015"/>
                    </a:lnTo>
                    <a:lnTo>
                      <a:pt x="20221" y="69973"/>
                    </a:lnTo>
                    <a:lnTo>
                      <a:pt x="27314" y="69491"/>
                    </a:lnTo>
                    <a:lnTo>
                      <a:pt x="34779" y="67454"/>
                    </a:lnTo>
                    <a:lnTo>
                      <a:pt x="42387" y="64535"/>
                    </a:lnTo>
                    <a:lnTo>
                      <a:pt x="50050" y="61196"/>
                    </a:lnTo>
                    <a:lnTo>
                      <a:pt x="57734" y="58220"/>
                    </a:lnTo>
                    <a:lnTo>
                      <a:pt x="65228" y="57088"/>
                    </a:lnTo>
                    <a:lnTo>
                      <a:pt x="70616" y="59550"/>
                    </a:lnTo>
                    <a:lnTo>
                      <a:pt x="72580" y="64514"/>
                    </a:lnTo>
                    <a:lnTo>
                      <a:pt x="71564" y="70429"/>
                    </a:lnTo>
                    <a:lnTo>
                      <a:pt x="68107" y="76211"/>
                    </a:lnTo>
                    <a:lnTo>
                      <a:pt x="62836" y="82038"/>
                    </a:lnTo>
                    <a:lnTo>
                      <a:pt x="56434" y="88367"/>
                    </a:lnTo>
                    <a:lnTo>
                      <a:pt x="49399" y="95228"/>
                    </a:lnTo>
                    <a:lnTo>
                      <a:pt x="42054" y="102462"/>
                    </a:lnTo>
                    <a:lnTo>
                      <a:pt x="34840" y="109917"/>
                    </a:lnTo>
                    <a:lnTo>
                      <a:pt x="28374" y="117429"/>
                    </a:lnTo>
                    <a:lnTo>
                      <a:pt x="22224" y="124358"/>
                    </a:lnTo>
                    <a:lnTo>
                      <a:pt x="15871" y="130847"/>
                    </a:lnTo>
                    <a:lnTo>
                      <a:pt x="8708" y="138800"/>
                    </a:lnTo>
                    <a:lnTo>
                      <a:pt x="0" y="15009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18" name="Gruppieren 613">
              <a:extLst>
                <a:ext uri="{FF2B5EF4-FFF2-40B4-BE49-F238E27FC236}">
                  <a16:creationId xmlns:a16="http://schemas.microsoft.com/office/drawing/2014/main" id="{CF04CBBA-8D52-4457-919A-9C17450A8119}"/>
                </a:ext>
              </a:extLst>
            </p:cNvPr>
            <p:cNvGrpSpPr>
              <a:grpSpLocks/>
            </p:cNvGrpSpPr>
            <p:nvPr/>
          </p:nvGrpSpPr>
          <p:grpSpPr bwMode="auto">
            <a:xfrm>
              <a:off x="6492222" y="1886605"/>
              <a:ext cx="98478" cy="155567"/>
              <a:chOff x="6055590" y="340591"/>
              <a:chExt cx="110003" cy="173183"/>
            </a:xfrm>
          </p:grpSpPr>
          <p:sp>
            <p:nvSpPr>
              <p:cNvPr id="619" name="Freihandform 610">
                <a:extLst>
                  <a:ext uri="{FF2B5EF4-FFF2-40B4-BE49-F238E27FC236}">
                    <a16:creationId xmlns:a16="http://schemas.microsoft.com/office/drawing/2014/main" id="{A021CC22-85E4-41E7-ABC8-D392D19DA0F1}"/>
                  </a:ext>
                </a:extLst>
              </p:cNvPr>
              <p:cNvSpPr/>
              <p:nvPr/>
            </p:nvSpPr>
            <p:spPr>
              <a:xfrm>
                <a:off x="6063561" y="346946"/>
                <a:ext cx="55799" cy="127107"/>
              </a:xfrm>
              <a:custGeom>
                <a:avLst/>
                <a:gdLst/>
                <a:ahLst/>
                <a:cxnLst/>
                <a:rect l="0" t="0" r="0" b="0"/>
                <a:pathLst>
                  <a:path w="55586" h="127001">
                    <a:moveTo>
                      <a:pt x="55585" y="0"/>
                    </a:moveTo>
                    <a:lnTo>
                      <a:pt x="48813" y="3169"/>
                    </a:lnTo>
                    <a:lnTo>
                      <a:pt x="40591" y="7150"/>
                    </a:lnTo>
                    <a:lnTo>
                      <a:pt x="32116" y="13054"/>
                    </a:lnTo>
                    <a:lnTo>
                      <a:pt x="24507" y="20429"/>
                    </a:lnTo>
                    <a:lnTo>
                      <a:pt x="18173" y="28300"/>
                    </a:lnTo>
                    <a:lnTo>
                      <a:pt x="12882" y="36215"/>
                    </a:lnTo>
                    <a:lnTo>
                      <a:pt x="8281" y="44090"/>
                    </a:lnTo>
                    <a:lnTo>
                      <a:pt x="4358" y="52202"/>
                    </a:lnTo>
                    <a:lnTo>
                      <a:pt x="1563" y="61010"/>
                    </a:lnTo>
                    <a:lnTo>
                      <a:pt x="206" y="69270"/>
                    </a:lnTo>
                    <a:lnTo>
                      <a:pt x="0" y="77064"/>
                    </a:lnTo>
                    <a:lnTo>
                      <a:pt x="541" y="84958"/>
                    </a:lnTo>
                    <a:lnTo>
                      <a:pt x="1963" y="93263"/>
                    </a:lnTo>
                    <a:lnTo>
                      <a:pt x="6037" y="105762"/>
                    </a:lnTo>
                    <a:lnTo>
                      <a:pt x="15175"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0" name="Freihandform 611">
                <a:extLst>
                  <a:ext uri="{FF2B5EF4-FFF2-40B4-BE49-F238E27FC236}">
                    <a16:creationId xmlns:a16="http://schemas.microsoft.com/office/drawing/2014/main" id="{F0D72289-05CA-453C-B397-1B88F819F6FC}"/>
                  </a:ext>
                </a:extLst>
              </p:cNvPr>
              <p:cNvSpPr/>
              <p:nvPr/>
            </p:nvSpPr>
            <p:spPr>
              <a:xfrm>
                <a:off x="6055590" y="364423"/>
                <a:ext cx="63770" cy="100097"/>
              </a:xfrm>
              <a:custGeom>
                <a:avLst/>
                <a:gdLst/>
                <a:ahLst/>
                <a:cxnLst/>
                <a:rect l="0" t="0" r="0" b="0"/>
                <a:pathLst>
                  <a:path w="63685" h="100894">
                    <a:moveTo>
                      <a:pt x="46183" y="0"/>
                    </a:moveTo>
                    <a:lnTo>
                      <a:pt x="51875" y="3696"/>
                    </a:lnTo>
                    <a:lnTo>
                      <a:pt x="56663" y="9232"/>
                    </a:lnTo>
                    <a:lnTo>
                      <a:pt x="60900" y="16677"/>
                    </a:lnTo>
                    <a:lnTo>
                      <a:pt x="63536" y="25760"/>
                    </a:lnTo>
                    <a:lnTo>
                      <a:pt x="63684" y="35648"/>
                    </a:lnTo>
                    <a:lnTo>
                      <a:pt x="61197" y="45347"/>
                    </a:lnTo>
                    <a:lnTo>
                      <a:pt x="57197" y="55036"/>
                    </a:lnTo>
                    <a:lnTo>
                      <a:pt x="52543" y="64910"/>
                    </a:lnTo>
                    <a:lnTo>
                      <a:pt x="47078" y="74348"/>
                    </a:lnTo>
                    <a:lnTo>
                      <a:pt x="40737" y="82509"/>
                    </a:lnTo>
                    <a:lnTo>
                      <a:pt x="33487" y="89443"/>
                    </a:lnTo>
                    <a:lnTo>
                      <a:pt x="25103" y="95838"/>
                    </a:lnTo>
                    <a:lnTo>
                      <a:pt x="16737" y="99789"/>
                    </a:lnTo>
                    <a:lnTo>
                      <a:pt x="8463" y="100893"/>
                    </a:lnTo>
                    <a:lnTo>
                      <a:pt x="0" y="98136"/>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1" name="Freihandform 612">
                <a:extLst>
                  <a:ext uri="{FF2B5EF4-FFF2-40B4-BE49-F238E27FC236}">
                    <a16:creationId xmlns:a16="http://schemas.microsoft.com/office/drawing/2014/main" id="{91A7ABCB-F073-44FE-9BAB-776C8BD37B97}"/>
                  </a:ext>
                </a:extLst>
              </p:cNvPr>
              <p:cNvSpPr/>
              <p:nvPr/>
            </p:nvSpPr>
            <p:spPr>
              <a:xfrm>
                <a:off x="6066749" y="340591"/>
                <a:ext cx="98844" cy="173183"/>
              </a:xfrm>
              <a:custGeom>
                <a:avLst/>
                <a:gdLst/>
                <a:ahLst/>
                <a:cxnLst/>
                <a:rect l="0" t="0" r="0" b="0"/>
                <a:pathLst>
                  <a:path w="98457" h="173183">
                    <a:moveTo>
                      <a:pt x="40409" y="0"/>
                    </a:moveTo>
                    <a:lnTo>
                      <a:pt x="46653" y="3146"/>
                    </a:lnTo>
                    <a:lnTo>
                      <a:pt x="53319" y="6803"/>
                    </a:lnTo>
                    <a:lnTo>
                      <a:pt x="60380" y="11552"/>
                    </a:lnTo>
                    <a:lnTo>
                      <a:pt x="67697" y="17440"/>
                    </a:lnTo>
                    <a:lnTo>
                      <a:pt x="74881" y="24132"/>
                    </a:lnTo>
                    <a:lnTo>
                      <a:pt x="81265" y="31302"/>
                    </a:lnTo>
                    <a:lnTo>
                      <a:pt x="86697" y="38781"/>
                    </a:lnTo>
                    <a:lnTo>
                      <a:pt x="91434" y="46995"/>
                    </a:lnTo>
                    <a:lnTo>
                      <a:pt x="95624" y="56940"/>
                    </a:lnTo>
                    <a:lnTo>
                      <a:pt x="98223" y="67628"/>
                    </a:lnTo>
                    <a:lnTo>
                      <a:pt x="98456" y="78065"/>
                    </a:lnTo>
                    <a:lnTo>
                      <a:pt x="97103" y="86921"/>
                    </a:lnTo>
                    <a:lnTo>
                      <a:pt x="94887" y="94501"/>
                    </a:lnTo>
                    <a:lnTo>
                      <a:pt x="91990" y="101376"/>
                    </a:lnTo>
                    <a:lnTo>
                      <a:pt x="87353" y="109163"/>
                    </a:lnTo>
                    <a:lnTo>
                      <a:pt x="80714" y="117473"/>
                    </a:lnTo>
                    <a:lnTo>
                      <a:pt x="74159" y="124273"/>
                    </a:lnTo>
                    <a:lnTo>
                      <a:pt x="68018" y="129796"/>
                    </a:lnTo>
                    <a:lnTo>
                      <a:pt x="61750" y="134949"/>
                    </a:lnTo>
                    <a:lnTo>
                      <a:pt x="55193" y="140073"/>
                    </a:lnTo>
                    <a:lnTo>
                      <a:pt x="48579" y="144823"/>
                    </a:lnTo>
                    <a:lnTo>
                      <a:pt x="42104" y="148937"/>
                    </a:lnTo>
                    <a:lnTo>
                      <a:pt x="35804" y="152471"/>
                    </a:lnTo>
                    <a:lnTo>
                      <a:pt x="29657" y="155775"/>
                    </a:lnTo>
                    <a:lnTo>
                      <a:pt x="23190" y="159377"/>
                    </a:lnTo>
                    <a:lnTo>
                      <a:pt x="14175" y="164640"/>
                    </a:lnTo>
                    <a:lnTo>
                      <a:pt x="0" y="173182"/>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22" name="Gruppieren 617">
              <a:extLst>
                <a:ext uri="{FF2B5EF4-FFF2-40B4-BE49-F238E27FC236}">
                  <a16:creationId xmlns:a16="http://schemas.microsoft.com/office/drawing/2014/main" id="{A0AAA863-DBFE-4A1D-8E09-4A41ED496005}"/>
                </a:ext>
              </a:extLst>
            </p:cNvPr>
            <p:cNvGrpSpPr>
              <a:grpSpLocks/>
            </p:cNvGrpSpPr>
            <p:nvPr/>
          </p:nvGrpSpPr>
          <p:grpSpPr bwMode="auto">
            <a:xfrm>
              <a:off x="6439414" y="2124951"/>
              <a:ext cx="161277" cy="114178"/>
              <a:chOff x="5997863" y="606136"/>
              <a:chExt cx="179433" cy="127001"/>
            </a:xfrm>
          </p:grpSpPr>
          <p:sp>
            <p:nvSpPr>
              <p:cNvPr id="623" name="Freihandform 614">
                <a:extLst>
                  <a:ext uri="{FF2B5EF4-FFF2-40B4-BE49-F238E27FC236}">
                    <a16:creationId xmlns:a16="http://schemas.microsoft.com/office/drawing/2014/main" id="{E3380CBC-4624-46A6-93BE-2E73EB3AEC02}"/>
                  </a:ext>
                </a:extLst>
              </p:cNvPr>
              <p:cNvSpPr/>
              <p:nvPr/>
            </p:nvSpPr>
            <p:spPr>
              <a:xfrm>
                <a:off x="6050264" y="610899"/>
                <a:ext cx="109564" cy="58737"/>
              </a:xfrm>
              <a:custGeom>
                <a:avLst/>
                <a:gdLst/>
                <a:ahLst/>
                <a:cxnLst/>
                <a:rect l="0" t="0" r="0" b="0"/>
                <a:pathLst>
                  <a:path w="109683" h="57987">
                    <a:moveTo>
                      <a:pt x="0" y="57986"/>
                    </a:moveTo>
                    <a:lnTo>
                      <a:pt x="6244" y="49171"/>
                    </a:lnTo>
                    <a:lnTo>
                      <a:pt x="12910" y="41049"/>
                    </a:lnTo>
                    <a:lnTo>
                      <a:pt x="19970" y="33218"/>
                    </a:lnTo>
                    <a:lnTo>
                      <a:pt x="27311" y="26157"/>
                    </a:lnTo>
                    <a:lnTo>
                      <a:pt x="34820" y="20172"/>
                    </a:lnTo>
                    <a:lnTo>
                      <a:pt x="42422" y="15078"/>
                    </a:lnTo>
                    <a:lnTo>
                      <a:pt x="50072" y="10557"/>
                    </a:lnTo>
                    <a:lnTo>
                      <a:pt x="57747" y="6363"/>
                    </a:lnTo>
                    <a:lnTo>
                      <a:pt x="65433" y="2469"/>
                    </a:lnTo>
                    <a:lnTo>
                      <a:pt x="73148" y="0"/>
                    </a:lnTo>
                    <a:lnTo>
                      <a:pt x="81552" y="173"/>
                    </a:lnTo>
                    <a:lnTo>
                      <a:pt x="92835" y="4923"/>
                    </a:lnTo>
                    <a:lnTo>
                      <a:pt x="109682" y="17577"/>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4" name="Freihandform 615">
                <a:extLst>
                  <a:ext uri="{FF2B5EF4-FFF2-40B4-BE49-F238E27FC236}">
                    <a16:creationId xmlns:a16="http://schemas.microsoft.com/office/drawing/2014/main" id="{5264ED1A-26E1-4301-BDBE-7AE64C387F4C}"/>
                  </a:ext>
                </a:extLst>
              </p:cNvPr>
              <p:cNvSpPr/>
              <p:nvPr/>
            </p:nvSpPr>
            <p:spPr>
              <a:xfrm>
                <a:off x="6040737" y="606136"/>
                <a:ext cx="119092" cy="71439"/>
              </a:xfrm>
              <a:custGeom>
                <a:avLst/>
                <a:gdLst/>
                <a:ahLst/>
                <a:cxnLst/>
                <a:rect l="0" t="0" r="0" b="0"/>
                <a:pathLst>
                  <a:path w="118131" h="71809">
                    <a:moveTo>
                      <a:pt x="118130" y="0"/>
                    </a:moveTo>
                    <a:lnTo>
                      <a:pt x="114480" y="6245"/>
                    </a:lnTo>
                    <a:lnTo>
                      <a:pt x="109592" y="12911"/>
                    </a:lnTo>
                    <a:lnTo>
                      <a:pt x="104457" y="20035"/>
                    </a:lnTo>
                    <a:lnTo>
                      <a:pt x="98512" y="27908"/>
                    </a:lnTo>
                    <a:lnTo>
                      <a:pt x="92589" y="35080"/>
                    </a:lnTo>
                    <a:lnTo>
                      <a:pt x="85783" y="41980"/>
                    </a:lnTo>
                    <a:lnTo>
                      <a:pt x="77844" y="48674"/>
                    </a:lnTo>
                    <a:lnTo>
                      <a:pt x="68854" y="55332"/>
                    </a:lnTo>
                    <a:lnTo>
                      <a:pt x="59510" y="61597"/>
                    </a:lnTo>
                    <a:lnTo>
                      <a:pt x="50220" y="66811"/>
                    </a:lnTo>
                    <a:lnTo>
                      <a:pt x="40508" y="70383"/>
                    </a:lnTo>
                    <a:lnTo>
                      <a:pt x="30169" y="71808"/>
                    </a:lnTo>
                    <a:lnTo>
                      <a:pt x="19623" y="70921"/>
                    </a:lnTo>
                    <a:lnTo>
                      <a:pt x="9846" y="67699"/>
                    </a:lnTo>
                    <a:lnTo>
                      <a:pt x="2920" y="62630"/>
                    </a:lnTo>
                    <a:lnTo>
                      <a:pt x="0" y="56661"/>
                    </a:lnTo>
                    <a:lnTo>
                      <a:pt x="962" y="50905"/>
                    </a:lnTo>
                    <a:lnTo>
                      <a:pt x="4822" y="45785"/>
                    </a:lnTo>
                    <a:lnTo>
                      <a:pt x="10754" y="41055"/>
                    </a:lnTo>
                    <a:lnTo>
                      <a:pt x="19131" y="35711"/>
                    </a:lnTo>
                    <a:lnTo>
                      <a:pt x="31538" y="28864"/>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25" name="Freihandform 616">
                <a:extLst>
                  <a:ext uri="{FF2B5EF4-FFF2-40B4-BE49-F238E27FC236}">
                    <a16:creationId xmlns:a16="http://schemas.microsoft.com/office/drawing/2014/main" id="{4C297B78-842A-46A9-9370-862B6F32C7CE}"/>
                  </a:ext>
                </a:extLst>
              </p:cNvPr>
              <p:cNvSpPr/>
              <p:nvPr/>
            </p:nvSpPr>
            <p:spPr>
              <a:xfrm>
                <a:off x="5997863" y="606136"/>
                <a:ext cx="179433" cy="127001"/>
              </a:xfrm>
              <a:custGeom>
                <a:avLst/>
                <a:gdLst/>
                <a:ahLst/>
                <a:cxnLst/>
                <a:rect l="0" t="0" r="0" b="0"/>
                <a:pathLst>
                  <a:path w="179433" h="127001">
                    <a:moveTo>
                      <a:pt x="132773" y="0"/>
                    </a:moveTo>
                    <a:lnTo>
                      <a:pt x="141589" y="575"/>
                    </a:lnTo>
                    <a:lnTo>
                      <a:pt x="149709" y="2778"/>
                    </a:lnTo>
                    <a:lnTo>
                      <a:pt x="157603" y="6629"/>
                    </a:lnTo>
                    <a:lnTo>
                      <a:pt x="165348" y="11381"/>
                    </a:lnTo>
                    <a:lnTo>
                      <a:pt x="172444" y="16728"/>
                    </a:lnTo>
                    <a:lnTo>
                      <a:pt x="177600" y="23530"/>
                    </a:lnTo>
                    <a:lnTo>
                      <a:pt x="179432" y="31422"/>
                    </a:lnTo>
                    <a:lnTo>
                      <a:pt x="178067" y="39570"/>
                    </a:lnTo>
                    <a:lnTo>
                      <a:pt x="174932" y="47563"/>
                    </a:lnTo>
                    <a:lnTo>
                      <a:pt x="170531" y="54777"/>
                    </a:lnTo>
                    <a:lnTo>
                      <a:pt x="164933" y="61164"/>
                    </a:lnTo>
                    <a:lnTo>
                      <a:pt x="158434" y="67457"/>
                    </a:lnTo>
                    <a:lnTo>
                      <a:pt x="151378" y="73511"/>
                    </a:lnTo>
                    <a:lnTo>
                      <a:pt x="144007" y="79220"/>
                    </a:lnTo>
                    <a:lnTo>
                      <a:pt x="136408" y="85145"/>
                    </a:lnTo>
                    <a:lnTo>
                      <a:pt x="128058" y="90987"/>
                    </a:lnTo>
                    <a:lnTo>
                      <a:pt x="118641" y="96277"/>
                    </a:lnTo>
                    <a:lnTo>
                      <a:pt x="108337" y="101002"/>
                    </a:lnTo>
                    <a:lnTo>
                      <a:pt x="97485" y="105335"/>
                    </a:lnTo>
                    <a:lnTo>
                      <a:pt x="86607" y="109436"/>
                    </a:lnTo>
                    <a:lnTo>
                      <a:pt x="76389" y="113348"/>
                    </a:lnTo>
                    <a:lnTo>
                      <a:pt x="66437" y="116551"/>
                    </a:lnTo>
                    <a:lnTo>
                      <a:pt x="56435" y="118995"/>
                    </a:lnTo>
                    <a:lnTo>
                      <a:pt x="46808" y="121388"/>
                    </a:lnTo>
                    <a:lnTo>
                      <a:pt x="36557" y="123566"/>
                    </a:lnTo>
                    <a:lnTo>
                      <a:pt x="22263" y="125455"/>
                    </a:lnTo>
                    <a:lnTo>
                      <a:pt x="0" y="127000"/>
                    </a:lnTo>
                  </a:path>
                </a:pathLst>
              </a:custGeom>
              <a:noFill/>
              <a:ln w="12700" cap="flat" cmpd="sng" algn="ctr">
                <a:solidFill>
                  <a:srgbClr val="0093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grpSp>
        <p:nvGrpSpPr>
          <p:cNvPr id="10" name="Gruppieren 9">
            <a:extLst>
              <a:ext uri="{FF2B5EF4-FFF2-40B4-BE49-F238E27FC236}">
                <a16:creationId xmlns:a16="http://schemas.microsoft.com/office/drawing/2014/main" id="{D80B283F-8412-4248-818B-318C2C437D03}"/>
              </a:ext>
            </a:extLst>
          </p:cNvPr>
          <p:cNvGrpSpPr/>
          <p:nvPr/>
        </p:nvGrpSpPr>
        <p:grpSpPr>
          <a:xfrm>
            <a:off x="3549282" y="2084989"/>
            <a:ext cx="2283562" cy="1411527"/>
            <a:chOff x="3549282" y="2084989"/>
            <a:chExt cx="2283562" cy="1411527"/>
          </a:xfrm>
        </p:grpSpPr>
        <p:sp>
          <p:nvSpPr>
            <p:cNvPr id="23" name="Flussdiagramm: Verbindungsstelle 725">
              <a:extLst>
                <a:ext uri="{FF2B5EF4-FFF2-40B4-BE49-F238E27FC236}">
                  <a16:creationId xmlns:a16="http://schemas.microsoft.com/office/drawing/2014/main" id="{EB69FD2E-8F52-4B5E-84E5-BB4EEB236C57}"/>
                </a:ext>
              </a:extLst>
            </p:cNvPr>
            <p:cNvSpPr/>
            <p:nvPr/>
          </p:nvSpPr>
          <p:spPr>
            <a:xfrm>
              <a:off x="5357577" y="2323336"/>
              <a:ext cx="475267" cy="368224"/>
            </a:xfrm>
            <a:prstGeom prst="flowChartConnector">
              <a:avLst/>
            </a:prstGeom>
            <a:solidFill>
              <a:srgbClr val="FFFF00">
                <a:alpha val="3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Flussdiagramm: Verbindungsstelle 743">
              <a:extLst>
                <a:ext uri="{FF2B5EF4-FFF2-40B4-BE49-F238E27FC236}">
                  <a16:creationId xmlns:a16="http://schemas.microsoft.com/office/drawing/2014/main" id="{CDADB1E4-CA2E-47F1-9388-FD174B740DD6}"/>
                </a:ext>
              </a:extLst>
            </p:cNvPr>
            <p:cNvSpPr/>
            <p:nvPr/>
          </p:nvSpPr>
          <p:spPr>
            <a:xfrm>
              <a:off x="5233408" y="3256742"/>
              <a:ext cx="266891" cy="239774"/>
            </a:xfrm>
            <a:prstGeom prst="flowChartConnector">
              <a:avLst/>
            </a:prstGeom>
            <a:solidFill>
              <a:srgbClr val="FFFF00">
                <a:alpha val="3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Flussdiagramm: Verbindungsstelle 728">
              <a:extLst>
                <a:ext uri="{FF2B5EF4-FFF2-40B4-BE49-F238E27FC236}">
                  <a16:creationId xmlns:a16="http://schemas.microsoft.com/office/drawing/2014/main" id="{DB6EAD70-47D8-438A-8549-48FDF9150B57}"/>
                </a:ext>
              </a:extLst>
            </p:cNvPr>
            <p:cNvSpPr/>
            <p:nvPr/>
          </p:nvSpPr>
          <p:spPr>
            <a:xfrm>
              <a:off x="3549282" y="2794321"/>
              <a:ext cx="435303" cy="368224"/>
            </a:xfrm>
            <a:prstGeom prst="flowChartConnector">
              <a:avLst/>
            </a:prstGeom>
            <a:solidFill>
              <a:srgbClr val="FFFF00">
                <a:alpha val="3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Flussdiagramm: Verbindungsstelle 744">
              <a:extLst>
                <a:ext uri="{FF2B5EF4-FFF2-40B4-BE49-F238E27FC236}">
                  <a16:creationId xmlns:a16="http://schemas.microsoft.com/office/drawing/2014/main" id="{52637301-FE2D-484A-8505-701A48CDF4D7}"/>
                </a:ext>
              </a:extLst>
            </p:cNvPr>
            <p:cNvSpPr/>
            <p:nvPr/>
          </p:nvSpPr>
          <p:spPr>
            <a:xfrm>
              <a:off x="3814746" y="2084989"/>
              <a:ext cx="294009" cy="288300"/>
            </a:xfrm>
            <a:prstGeom prst="flowChartConnector">
              <a:avLst/>
            </a:prstGeom>
            <a:solidFill>
              <a:srgbClr val="FFFF00">
                <a:alpha val="24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sp>
          <p:nvSpPr>
            <p:cNvPr id="646" name="Freihandform 639">
              <a:extLst>
                <a:ext uri="{FF2B5EF4-FFF2-40B4-BE49-F238E27FC236}">
                  <a16:creationId xmlns:a16="http://schemas.microsoft.com/office/drawing/2014/main" id="{C3860DC9-A96A-4ED3-813D-69ABA70118BF}"/>
                </a:ext>
              </a:extLst>
            </p:cNvPr>
            <p:cNvSpPr/>
            <p:nvPr/>
          </p:nvSpPr>
          <p:spPr>
            <a:xfrm>
              <a:off x="3653469" y="3048367"/>
              <a:ext cx="0" cy="11418"/>
            </a:xfrm>
            <a:custGeom>
              <a:avLst/>
              <a:gdLst/>
              <a:ahLst/>
              <a:cxnLst/>
              <a:rect l="0" t="0" r="0" b="0"/>
              <a:pathLst>
                <a:path w="1" h="11558">
                  <a:moveTo>
                    <a:pt x="0" y="11557"/>
                  </a:moveTo>
                  <a:lnTo>
                    <a:pt x="0" y="0"/>
                  </a:lnTo>
                </a:path>
              </a:pathLst>
            </a:custGeom>
            <a:noFill/>
            <a:ln w="266700" cap="flat" cmpd="sng" algn="ctr">
              <a:solidFill>
                <a:srgbClr val="FFFF00">
                  <a:alpha val="50000"/>
                </a:srgbClr>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47" name="Freihandform 643">
              <a:extLst>
                <a:ext uri="{FF2B5EF4-FFF2-40B4-BE49-F238E27FC236}">
                  <a16:creationId xmlns:a16="http://schemas.microsoft.com/office/drawing/2014/main" id="{9AAF27C7-5C7E-4B6B-BDB7-1BD4A1A1C4E7}"/>
                </a:ext>
              </a:extLst>
            </p:cNvPr>
            <p:cNvSpPr/>
            <p:nvPr/>
          </p:nvSpPr>
          <p:spPr>
            <a:xfrm>
              <a:off x="4015984" y="2087844"/>
              <a:ext cx="9991" cy="27118"/>
            </a:xfrm>
            <a:custGeom>
              <a:avLst/>
              <a:gdLst/>
              <a:ahLst/>
              <a:cxnLst/>
              <a:rect l="0" t="0" r="0" b="0"/>
              <a:pathLst>
                <a:path w="11558" h="28830">
                  <a:moveTo>
                    <a:pt x="0" y="28829"/>
                  </a:moveTo>
                  <a:lnTo>
                    <a:pt x="11557" y="0"/>
                  </a:lnTo>
                </a:path>
              </a:pathLst>
            </a:custGeom>
            <a:noFill/>
            <a:ln w="266700" cap="flat" cmpd="sng" algn="ctr">
              <a:solidFill>
                <a:srgbClr val="FFFF00">
                  <a:alpha val="50000"/>
                </a:srgbClr>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3" name="Gruppieren 12">
            <a:extLst>
              <a:ext uri="{FF2B5EF4-FFF2-40B4-BE49-F238E27FC236}">
                <a16:creationId xmlns:a16="http://schemas.microsoft.com/office/drawing/2014/main" id="{C5F47F63-9DD0-4F12-96CA-0AFC7119A467}"/>
              </a:ext>
            </a:extLst>
          </p:cNvPr>
          <p:cNvGrpSpPr/>
          <p:nvPr/>
        </p:nvGrpSpPr>
        <p:grpSpPr>
          <a:xfrm>
            <a:off x="3466503" y="2059299"/>
            <a:ext cx="2433420" cy="1277367"/>
            <a:chOff x="3466503" y="2059299"/>
            <a:chExt cx="2433420" cy="1277367"/>
          </a:xfrm>
        </p:grpSpPr>
        <p:grpSp>
          <p:nvGrpSpPr>
            <p:cNvPr id="641" name="Gruppieren 637">
              <a:extLst>
                <a:ext uri="{FF2B5EF4-FFF2-40B4-BE49-F238E27FC236}">
                  <a16:creationId xmlns:a16="http://schemas.microsoft.com/office/drawing/2014/main" id="{F6DBBEE4-3428-49BB-93B8-774485D9ADE2}"/>
                </a:ext>
              </a:extLst>
            </p:cNvPr>
            <p:cNvGrpSpPr>
              <a:grpSpLocks/>
            </p:cNvGrpSpPr>
            <p:nvPr/>
          </p:nvGrpSpPr>
          <p:grpSpPr bwMode="auto">
            <a:xfrm>
              <a:off x="3466503" y="2565965"/>
              <a:ext cx="95624" cy="119887"/>
              <a:chOff x="2690091" y="1096736"/>
              <a:chExt cx="106917" cy="134010"/>
            </a:xfrm>
          </p:grpSpPr>
          <p:sp>
            <p:nvSpPr>
              <p:cNvPr id="642" name="Freihandform 633">
                <a:extLst>
                  <a:ext uri="{FF2B5EF4-FFF2-40B4-BE49-F238E27FC236}">
                    <a16:creationId xmlns:a16="http://schemas.microsoft.com/office/drawing/2014/main" id="{C4515159-6595-45C1-9C11-93F8F1128436}"/>
                  </a:ext>
                </a:extLst>
              </p:cNvPr>
              <p:cNvSpPr/>
              <p:nvPr/>
            </p:nvSpPr>
            <p:spPr>
              <a:xfrm>
                <a:off x="2693283" y="1096736"/>
                <a:ext cx="51065" cy="121247"/>
              </a:xfrm>
              <a:custGeom>
                <a:avLst/>
                <a:gdLst/>
                <a:ahLst/>
                <a:cxnLst/>
                <a:rect l="0" t="0" r="0" b="0"/>
                <a:pathLst>
                  <a:path w="51968" h="121310">
                    <a:moveTo>
                      <a:pt x="49149" y="5855"/>
                    </a:moveTo>
                    <a:lnTo>
                      <a:pt x="51967" y="2314"/>
                    </a:lnTo>
                    <a:lnTo>
                      <a:pt x="48622" y="0"/>
                    </a:lnTo>
                    <a:lnTo>
                      <a:pt x="43131" y="199"/>
                    </a:lnTo>
                    <a:lnTo>
                      <a:pt x="36871" y="2397"/>
                    </a:lnTo>
                    <a:lnTo>
                      <a:pt x="30887" y="6392"/>
                    </a:lnTo>
                    <a:lnTo>
                      <a:pt x="24974" y="11251"/>
                    </a:lnTo>
                    <a:lnTo>
                      <a:pt x="18912" y="16360"/>
                    </a:lnTo>
                    <a:lnTo>
                      <a:pt x="13240" y="22056"/>
                    </a:lnTo>
                    <a:lnTo>
                      <a:pt x="8234" y="28512"/>
                    </a:lnTo>
                    <a:lnTo>
                      <a:pt x="4033" y="35818"/>
                    </a:lnTo>
                    <a:lnTo>
                      <a:pt x="1106" y="44292"/>
                    </a:lnTo>
                    <a:lnTo>
                      <a:pt x="0" y="53307"/>
                    </a:lnTo>
                    <a:lnTo>
                      <a:pt x="432" y="62412"/>
                    </a:lnTo>
                    <a:lnTo>
                      <a:pt x="1379" y="71963"/>
                    </a:lnTo>
                    <a:lnTo>
                      <a:pt x="2839" y="81544"/>
                    </a:lnTo>
                    <a:lnTo>
                      <a:pt x="5595" y="91140"/>
                    </a:lnTo>
                    <a:lnTo>
                      <a:pt x="10811" y="103394"/>
                    </a:lnTo>
                    <a:lnTo>
                      <a:pt x="20285" y="12130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43" name="Freihandform 634">
                <a:extLst>
                  <a:ext uri="{FF2B5EF4-FFF2-40B4-BE49-F238E27FC236}">
                    <a16:creationId xmlns:a16="http://schemas.microsoft.com/office/drawing/2014/main" id="{1EC35CDF-A54A-4E7B-ABE4-D9BB8D0E3597}"/>
                  </a:ext>
                </a:extLst>
              </p:cNvPr>
              <p:cNvSpPr/>
              <p:nvPr/>
            </p:nvSpPr>
            <p:spPr>
              <a:xfrm>
                <a:off x="2707644" y="1217983"/>
                <a:ext cx="12766" cy="12763"/>
              </a:xfrm>
              <a:custGeom>
                <a:avLst/>
                <a:gdLst/>
                <a:ahLst/>
                <a:cxnLst/>
                <a:rect l="0" t="0" r="0" b="0"/>
                <a:pathLst>
                  <a:path w="12701" h="12701">
                    <a:moveTo>
                      <a:pt x="0" y="0"/>
                    </a:moveTo>
                    <a:lnTo>
                      <a:pt x="12700" y="127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44" name="Freihandform 635">
                <a:extLst>
                  <a:ext uri="{FF2B5EF4-FFF2-40B4-BE49-F238E27FC236}">
                    <a16:creationId xmlns:a16="http://schemas.microsoft.com/office/drawing/2014/main" id="{E7F6D42B-7DD0-4A12-8A0A-D51E0A95755B}"/>
                  </a:ext>
                </a:extLst>
              </p:cNvPr>
              <p:cNvSpPr/>
              <p:nvPr/>
            </p:nvSpPr>
            <p:spPr>
              <a:xfrm>
                <a:off x="2690091" y="1096736"/>
                <a:ext cx="106917" cy="121247"/>
              </a:xfrm>
              <a:custGeom>
                <a:avLst/>
                <a:gdLst/>
                <a:ahLst/>
                <a:cxnLst/>
                <a:rect l="0" t="0" r="0" b="0"/>
                <a:pathLst>
                  <a:path w="106917" h="121838">
                    <a:moveTo>
                      <a:pt x="57727" y="0"/>
                    </a:moveTo>
                    <a:lnTo>
                      <a:pt x="63947" y="3146"/>
                    </a:lnTo>
                    <a:lnTo>
                      <a:pt x="70290" y="6803"/>
                    </a:lnTo>
                    <a:lnTo>
                      <a:pt x="76195" y="11488"/>
                    </a:lnTo>
                    <a:lnTo>
                      <a:pt x="82001" y="16693"/>
                    </a:lnTo>
                    <a:lnTo>
                      <a:pt x="87684" y="22274"/>
                    </a:lnTo>
                    <a:lnTo>
                      <a:pt x="92168" y="29193"/>
                    </a:lnTo>
                    <a:lnTo>
                      <a:pt x="95693" y="37143"/>
                    </a:lnTo>
                    <a:lnTo>
                      <a:pt x="99030" y="45318"/>
                    </a:lnTo>
                    <a:lnTo>
                      <a:pt x="102426" y="53451"/>
                    </a:lnTo>
                    <a:lnTo>
                      <a:pt x="105282" y="62086"/>
                    </a:lnTo>
                    <a:lnTo>
                      <a:pt x="106916" y="71345"/>
                    </a:lnTo>
                    <a:lnTo>
                      <a:pt x="106789" y="80453"/>
                    </a:lnTo>
                    <a:lnTo>
                      <a:pt x="104491" y="88444"/>
                    </a:lnTo>
                    <a:lnTo>
                      <a:pt x="100443" y="95294"/>
                    </a:lnTo>
                    <a:lnTo>
                      <a:pt x="95702" y="101775"/>
                    </a:lnTo>
                    <a:lnTo>
                      <a:pt x="89742" y="107204"/>
                    </a:lnTo>
                    <a:lnTo>
                      <a:pt x="81964" y="110895"/>
                    </a:lnTo>
                    <a:lnTo>
                      <a:pt x="72695" y="113009"/>
                    </a:lnTo>
                    <a:lnTo>
                      <a:pt x="63104" y="113532"/>
                    </a:lnTo>
                    <a:lnTo>
                      <a:pt x="54260" y="113356"/>
                    </a:lnTo>
                    <a:lnTo>
                      <a:pt x="46803" y="114628"/>
                    </a:lnTo>
                    <a:lnTo>
                      <a:pt x="40081" y="117466"/>
                    </a:lnTo>
                    <a:lnTo>
                      <a:pt x="33295" y="120435"/>
                    </a:lnTo>
                    <a:lnTo>
                      <a:pt x="26206" y="121837"/>
                    </a:lnTo>
                    <a:lnTo>
                      <a:pt x="18722" y="121229"/>
                    </a:lnTo>
                    <a:lnTo>
                      <a:pt x="10266" y="119208"/>
                    </a:lnTo>
                    <a:lnTo>
                      <a:pt x="0" y="11545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45" name="Freihandform 636">
                <a:extLst>
                  <a:ext uri="{FF2B5EF4-FFF2-40B4-BE49-F238E27FC236}">
                    <a16:creationId xmlns:a16="http://schemas.microsoft.com/office/drawing/2014/main" id="{E82DE3D5-BFD7-4ED1-9505-19BFE598FA9C}"/>
                  </a:ext>
                </a:extLst>
              </p:cNvPr>
              <p:cNvSpPr/>
              <p:nvPr/>
            </p:nvSpPr>
            <p:spPr>
              <a:xfrm>
                <a:off x="2744348" y="1096736"/>
                <a:ext cx="14362" cy="68600"/>
              </a:xfrm>
              <a:custGeom>
                <a:avLst/>
                <a:gdLst/>
                <a:ahLst/>
                <a:cxnLst/>
                <a:rect l="0" t="0" r="0" b="0"/>
                <a:pathLst>
                  <a:path w="15580" h="69274">
                    <a:moveTo>
                      <a:pt x="15579" y="0"/>
                    </a:moveTo>
                    <a:lnTo>
                      <a:pt x="9909" y="3697"/>
                    </a:lnTo>
                    <a:lnTo>
                      <a:pt x="5444" y="9233"/>
                    </a:lnTo>
                    <a:lnTo>
                      <a:pt x="2299" y="16678"/>
                    </a:lnTo>
                    <a:lnTo>
                      <a:pt x="418" y="25760"/>
                    </a:lnTo>
                    <a:lnTo>
                      <a:pt x="0" y="36185"/>
                    </a:lnTo>
                    <a:lnTo>
                      <a:pt x="2396" y="49757"/>
                    </a:lnTo>
                    <a:lnTo>
                      <a:pt x="9806" y="69273"/>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48" name="Gruppieren 650">
              <a:extLst>
                <a:ext uri="{FF2B5EF4-FFF2-40B4-BE49-F238E27FC236}">
                  <a16:creationId xmlns:a16="http://schemas.microsoft.com/office/drawing/2014/main" id="{02549340-1448-4631-8C2C-D188CEEEC9AF}"/>
                </a:ext>
              </a:extLst>
            </p:cNvPr>
            <p:cNvGrpSpPr>
              <a:grpSpLocks/>
            </p:cNvGrpSpPr>
            <p:nvPr/>
          </p:nvGrpSpPr>
          <p:grpSpPr bwMode="auto">
            <a:xfrm>
              <a:off x="4018839" y="2065008"/>
              <a:ext cx="84207" cy="88488"/>
              <a:chOff x="3304924" y="538958"/>
              <a:chExt cx="94661" cy="99319"/>
            </a:xfrm>
          </p:grpSpPr>
          <p:sp>
            <p:nvSpPr>
              <p:cNvPr id="649" name="Freihandform 644">
                <a:extLst>
                  <a:ext uri="{FF2B5EF4-FFF2-40B4-BE49-F238E27FC236}">
                    <a16:creationId xmlns:a16="http://schemas.microsoft.com/office/drawing/2014/main" id="{955D225E-3BD0-4814-B875-3BF14EEC8FCE}"/>
                  </a:ext>
                </a:extLst>
              </p:cNvPr>
              <p:cNvSpPr/>
              <p:nvPr/>
            </p:nvSpPr>
            <p:spPr>
              <a:xfrm>
                <a:off x="3304924" y="546968"/>
                <a:ext cx="43320" cy="80096"/>
              </a:xfrm>
              <a:custGeom>
                <a:avLst/>
                <a:gdLst/>
                <a:ahLst/>
                <a:cxnLst/>
                <a:rect l="0" t="0" r="0" b="0"/>
                <a:pathLst>
                  <a:path w="43258" h="80188">
                    <a:moveTo>
                      <a:pt x="25940" y="840"/>
                    </a:moveTo>
                    <a:lnTo>
                      <a:pt x="19691" y="0"/>
                    </a:lnTo>
                    <a:lnTo>
                      <a:pt x="14077" y="3590"/>
                    </a:lnTo>
                    <a:lnTo>
                      <a:pt x="9352" y="9362"/>
                    </a:lnTo>
                    <a:lnTo>
                      <a:pt x="5163" y="17079"/>
                    </a:lnTo>
                    <a:lnTo>
                      <a:pt x="1888" y="26380"/>
                    </a:lnTo>
                    <a:lnTo>
                      <a:pt x="41" y="36708"/>
                    </a:lnTo>
                    <a:lnTo>
                      <a:pt x="0" y="47562"/>
                    </a:lnTo>
                    <a:lnTo>
                      <a:pt x="1564" y="58039"/>
                    </a:lnTo>
                    <a:lnTo>
                      <a:pt x="4477" y="67350"/>
                    </a:lnTo>
                    <a:lnTo>
                      <a:pt x="8955" y="74852"/>
                    </a:lnTo>
                    <a:lnTo>
                      <a:pt x="15817" y="79277"/>
                    </a:lnTo>
                    <a:lnTo>
                      <a:pt x="26410" y="80187"/>
                    </a:lnTo>
                    <a:lnTo>
                      <a:pt x="43257" y="7588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0" name="Freihandform 645">
                <a:extLst>
                  <a:ext uri="{FF2B5EF4-FFF2-40B4-BE49-F238E27FC236}">
                    <a16:creationId xmlns:a16="http://schemas.microsoft.com/office/drawing/2014/main" id="{15641F37-CB25-4FA1-904D-49ACC39E1DAC}"/>
                  </a:ext>
                </a:extLst>
              </p:cNvPr>
              <p:cNvSpPr/>
              <p:nvPr/>
            </p:nvSpPr>
            <p:spPr>
              <a:xfrm>
                <a:off x="3325782" y="548570"/>
                <a:ext cx="40110" cy="75291"/>
              </a:xfrm>
              <a:custGeom>
                <a:avLst/>
                <a:gdLst/>
                <a:ahLst/>
                <a:cxnLst/>
                <a:rect l="0" t="0" r="0" b="0"/>
                <a:pathLst>
                  <a:path w="40410" h="75046">
                    <a:moveTo>
                      <a:pt x="0" y="0"/>
                    </a:moveTo>
                    <a:lnTo>
                      <a:pt x="8791" y="3146"/>
                    </a:lnTo>
                    <a:lnTo>
                      <a:pt x="16588" y="6803"/>
                    </a:lnTo>
                    <a:lnTo>
                      <a:pt x="23264" y="11552"/>
                    </a:lnTo>
                    <a:lnTo>
                      <a:pt x="28815" y="17464"/>
                    </a:lnTo>
                    <a:lnTo>
                      <a:pt x="33298" y="24479"/>
                    </a:lnTo>
                    <a:lnTo>
                      <a:pt x="36429" y="32868"/>
                    </a:lnTo>
                    <a:lnTo>
                      <a:pt x="38321" y="42936"/>
                    </a:lnTo>
                    <a:lnTo>
                      <a:pt x="39623" y="56165"/>
                    </a:lnTo>
                    <a:lnTo>
                      <a:pt x="40409" y="75045"/>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1" name="Freihandform 646">
                <a:extLst>
                  <a:ext uri="{FF2B5EF4-FFF2-40B4-BE49-F238E27FC236}">
                    <a16:creationId xmlns:a16="http://schemas.microsoft.com/office/drawing/2014/main" id="{5D6EA1EC-0EB1-421F-B708-A848935BD1AE}"/>
                  </a:ext>
                </a:extLst>
              </p:cNvPr>
              <p:cNvSpPr/>
              <p:nvPr/>
            </p:nvSpPr>
            <p:spPr>
              <a:xfrm>
                <a:off x="3337012" y="538958"/>
                <a:ext cx="62573" cy="99319"/>
              </a:xfrm>
              <a:custGeom>
                <a:avLst/>
                <a:gdLst/>
                <a:ahLst/>
                <a:cxnLst/>
                <a:rect l="0" t="0" r="0" b="0"/>
                <a:pathLst>
                  <a:path w="62949" h="99319">
                    <a:moveTo>
                      <a:pt x="0" y="3678"/>
                    </a:moveTo>
                    <a:lnTo>
                      <a:pt x="6771" y="1131"/>
                    </a:lnTo>
                    <a:lnTo>
                      <a:pt x="14993" y="0"/>
                    </a:lnTo>
                    <a:lnTo>
                      <a:pt x="23531" y="448"/>
                    </a:lnTo>
                    <a:lnTo>
                      <a:pt x="31871" y="2945"/>
                    </a:lnTo>
                    <a:lnTo>
                      <a:pt x="39963" y="7406"/>
                    </a:lnTo>
                    <a:lnTo>
                      <a:pt x="47816" y="13284"/>
                    </a:lnTo>
                    <a:lnTo>
                      <a:pt x="54848" y="20043"/>
                    </a:lnTo>
                    <a:lnTo>
                      <a:pt x="60198" y="27577"/>
                    </a:lnTo>
                    <a:lnTo>
                      <a:pt x="62861" y="36188"/>
                    </a:lnTo>
                    <a:lnTo>
                      <a:pt x="62948" y="45256"/>
                    </a:lnTo>
                    <a:lnTo>
                      <a:pt x="61269" y="54077"/>
                    </a:lnTo>
                    <a:lnTo>
                      <a:pt x="58488" y="62429"/>
                    </a:lnTo>
                    <a:lnTo>
                      <a:pt x="54476" y="69802"/>
                    </a:lnTo>
                    <a:lnTo>
                      <a:pt x="49148" y="75957"/>
                    </a:lnTo>
                    <a:lnTo>
                      <a:pt x="42809" y="81202"/>
                    </a:lnTo>
                    <a:lnTo>
                      <a:pt x="35837" y="86474"/>
                    </a:lnTo>
                    <a:lnTo>
                      <a:pt x="28511" y="92124"/>
                    </a:lnTo>
                    <a:lnTo>
                      <a:pt x="20784" y="97148"/>
                    </a:lnTo>
                    <a:lnTo>
                      <a:pt x="11704" y="99318"/>
                    </a:lnTo>
                    <a:lnTo>
                      <a:pt x="0" y="9604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2" name="Freihandform 647">
                <a:extLst>
                  <a:ext uri="{FF2B5EF4-FFF2-40B4-BE49-F238E27FC236}">
                    <a16:creationId xmlns:a16="http://schemas.microsoft.com/office/drawing/2014/main" id="{AC09B259-2E2B-47CA-B05C-95B0C943876A}"/>
                  </a:ext>
                </a:extLst>
              </p:cNvPr>
              <p:cNvSpPr/>
              <p:nvPr/>
            </p:nvSpPr>
            <p:spPr>
              <a:xfrm>
                <a:off x="3319364" y="566191"/>
                <a:ext cx="28879" cy="40047"/>
              </a:xfrm>
              <a:custGeom>
                <a:avLst/>
                <a:gdLst/>
                <a:ahLst/>
                <a:cxnLst/>
                <a:rect l="0" t="0" r="0" b="0"/>
                <a:pathLst>
                  <a:path w="28864" h="40410">
                    <a:moveTo>
                      <a:pt x="0" y="0"/>
                    </a:moveTo>
                    <a:lnTo>
                      <a:pt x="527" y="8840"/>
                    </a:lnTo>
                    <a:lnTo>
                      <a:pt x="2082" y="17284"/>
                    </a:lnTo>
                    <a:lnTo>
                      <a:pt x="3738" y="25736"/>
                    </a:lnTo>
                    <a:lnTo>
                      <a:pt x="6516" y="28391"/>
                    </a:lnTo>
                    <a:lnTo>
                      <a:pt x="8918" y="23916"/>
                    </a:lnTo>
                    <a:lnTo>
                      <a:pt x="10022" y="15863"/>
                    </a:lnTo>
                    <a:lnTo>
                      <a:pt x="8421" y="11375"/>
                    </a:lnTo>
                    <a:lnTo>
                      <a:pt x="6783" y="12655"/>
                    </a:lnTo>
                    <a:lnTo>
                      <a:pt x="8344" y="15346"/>
                    </a:lnTo>
                    <a:lnTo>
                      <a:pt x="11864" y="18684"/>
                    </a:lnTo>
                    <a:lnTo>
                      <a:pt x="14613" y="24307"/>
                    </a:lnTo>
                    <a:lnTo>
                      <a:pt x="16897" y="31157"/>
                    </a:lnTo>
                    <a:lnTo>
                      <a:pt x="20965" y="37022"/>
                    </a:lnTo>
                    <a:lnTo>
                      <a:pt x="28863" y="4040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3" name="Freihandform 648">
                <a:extLst>
                  <a:ext uri="{FF2B5EF4-FFF2-40B4-BE49-F238E27FC236}">
                    <a16:creationId xmlns:a16="http://schemas.microsoft.com/office/drawing/2014/main" id="{30A768E7-C89F-47DC-B791-59B7120DF2CF}"/>
                  </a:ext>
                </a:extLst>
              </p:cNvPr>
              <p:cNvSpPr/>
              <p:nvPr/>
            </p:nvSpPr>
            <p:spPr>
              <a:xfrm>
                <a:off x="3359474" y="595026"/>
                <a:ext cx="14440" cy="12815"/>
              </a:xfrm>
              <a:custGeom>
                <a:avLst/>
                <a:gdLst/>
                <a:ahLst/>
                <a:cxnLst/>
                <a:rect l="0" t="0" r="0" b="0"/>
                <a:pathLst>
                  <a:path w="14021" h="13299">
                    <a:moveTo>
                      <a:pt x="11546" y="11545"/>
                    </a:moveTo>
                    <a:lnTo>
                      <a:pt x="14020" y="13298"/>
                    </a:lnTo>
                    <a:lnTo>
                      <a:pt x="13936" y="8179"/>
                    </a:lnTo>
                    <a:lnTo>
                      <a:pt x="10082" y="3137"/>
                    </a:lnTo>
                    <a:lnTo>
                      <a:pt x="0"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4" name="Freihandform 649">
                <a:extLst>
                  <a:ext uri="{FF2B5EF4-FFF2-40B4-BE49-F238E27FC236}">
                    <a16:creationId xmlns:a16="http://schemas.microsoft.com/office/drawing/2014/main" id="{35798145-4421-4E6C-A2BC-A3F8B6ECA31D}"/>
                  </a:ext>
                </a:extLst>
              </p:cNvPr>
              <p:cNvSpPr/>
              <p:nvPr/>
            </p:nvSpPr>
            <p:spPr>
              <a:xfrm>
                <a:off x="3325782" y="580608"/>
                <a:ext cx="16044" cy="17622"/>
              </a:xfrm>
              <a:custGeom>
                <a:avLst/>
                <a:gdLst/>
                <a:ahLst/>
                <a:cxnLst/>
                <a:rect l="0" t="0" r="0" b="0"/>
                <a:pathLst>
                  <a:path w="17319" h="16489">
                    <a:moveTo>
                      <a:pt x="0" y="1648"/>
                    </a:moveTo>
                    <a:lnTo>
                      <a:pt x="3797" y="4211"/>
                    </a:lnTo>
                    <a:lnTo>
                      <a:pt x="7216" y="276"/>
                    </a:lnTo>
                    <a:lnTo>
                      <a:pt x="7706" y="0"/>
                    </a:lnTo>
                    <a:lnTo>
                      <a:pt x="7033" y="5671"/>
                    </a:lnTo>
                    <a:lnTo>
                      <a:pt x="6499" y="14031"/>
                    </a:lnTo>
                    <a:lnTo>
                      <a:pt x="6468" y="16488"/>
                    </a:lnTo>
                    <a:lnTo>
                      <a:pt x="7691" y="12674"/>
                    </a:lnTo>
                    <a:lnTo>
                      <a:pt x="10889" y="8631"/>
                    </a:lnTo>
                    <a:lnTo>
                      <a:pt x="17318" y="742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55" name="Gruppieren 653">
              <a:extLst>
                <a:ext uri="{FF2B5EF4-FFF2-40B4-BE49-F238E27FC236}">
                  <a16:creationId xmlns:a16="http://schemas.microsoft.com/office/drawing/2014/main" id="{1D4F6514-FCAB-4D3B-B8D6-A865C80FF1F3}"/>
                </a:ext>
              </a:extLst>
            </p:cNvPr>
            <p:cNvGrpSpPr>
              <a:grpSpLocks/>
            </p:cNvGrpSpPr>
            <p:nvPr/>
          </p:nvGrpSpPr>
          <p:grpSpPr bwMode="auto">
            <a:xfrm>
              <a:off x="4198669" y="2680143"/>
              <a:ext cx="64226" cy="87060"/>
              <a:chOff x="3505672" y="1223818"/>
              <a:chExt cx="70191" cy="96715"/>
            </a:xfrm>
          </p:grpSpPr>
          <p:sp>
            <p:nvSpPr>
              <p:cNvPr id="656" name="Freihandform 651">
                <a:extLst>
                  <a:ext uri="{FF2B5EF4-FFF2-40B4-BE49-F238E27FC236}">
                    <a16:creationId xmlns:a16="http://schemas.microsoft.com/office/drawing/2014/main" id="{BD9A2680-665E-4269-BE45-A7D6A739E1DA}"/>
                  </a:ext>
                </a:extLst>
              </p:cNvPr>
              <p:cNvSpPr/>
              <p:nvPr/>
            </p:nvSpPr>
            <p:spPr>
              <a:xfrm>
                <a:off x="3505672" y="1230160"/>
                <a:ext cx="45234" cy="63420"/>
              </a:xfrm>
              <a:custGeom>
                <a:avLst/>
                <a:gdLst/>
                <a:ahLst/>
                <a:cxnLst/>
                <a:rect l="0" t="0" r="0" b="0"/>
                <a:pathLst>
                  <a:path w="44556" h="64584">
                    <a:moveTo>
                      <a:pt x="44555" y="0"/>
                    </a:moveTo>
                    <a:lnTo>
                      <a:pt x="35739" y="550"/>
                    </a:lnTo>
                    <a:lnTo>
                      <a:pt x="27618" y="2429"/>
                    </a:lnTo>
                    <a:lnTo>
                      <a:pt x="19786" y="5189"/>
                    </a:lnTo>
                    <a:lnTo>
                      <a:pt x="12749" y="9162"/>
                    </a:lnTo>
                    <a:lnTo>
                      <a:pt x="7088" y="14764"/>
                    </a:lnTo>
                    <a:lnTo>
                      <a:pt x="3212" y="22292"/>
                    </a:lnTo>
                    <a:lnTo>
                      <a:pt x="933" y="31440"/>
                    </a:lnTo>
                    <a:lnTo>
                      <a:pt x="0" y="41371"/>
                    </a:lnTo>
                    <a:lnTo>
                      <a:pt x="694" y="50904"/>
                    </a:lnTo>
                    <a:lnTo>
                      <a:pt x="4025" y="58412"/>
                    </a:lnTo>
                    <a:lnTo>
                      <a:pt x="9997" y="63017"/>
                    </a:lnTo>
                    <a:lnTo>
                      <a:pt x="17258" y="64583"/>
                    </a:lnTo>
                    <a:lnTo>
                      <a:pt x="24228" y="63139"/>
                    </a:lnTo>
                    <a:lnTo>
                      <a:pt x="29937" y="58903"/>
                    </a:lnTo>
                    <a:lnTo>
                      <a:pt x="33801" y="52142"/>
                    </a:lnTo>
                    <a:lnTo>
                      <a:pt x="35431" y="44027"/>
                    </a:lnTo>
                    <a:lnTo>
                      <a:pt x="35274" y="35378"/>
                    </a:lnTo>
                    <a:lnTo>
                      <a:pt x="34753" y="26233"/>
                    </a:lnTo>
                    <a:lnTo>
                      <a:pt x="36458" y="19194"/>
                    </a:lnTo>
                    <a:lnTo>
                      <a:pt x="39444" y="18708"/>
                    </a:lnTo>
                    <a:lnTo>
                      <a:pt x="41065" y="23127"/>
                    </a:lnTo>
                    <a:lnTo>
                      <a:pt x="40641" y="29580"/>
                    </a:lnTo>
                    <a:lnTo>
                      <a:pt x="38710" y="36817"/>
                    </a:lnTo>
                    <a:lnTo>
                      <a:pt x="35846" y="44347"/>
                    </a:lnTo>
                    <a:lnTo>
                      <a:pt x="32183" y="51984"/>
                    </a:lnTo>
                    <a:lnTo>
                      <a:pt x="27650" y="59095"/>
                    </a:lnTo>
                    <a:lnTo>
                      <a:pt x="24938" y="59993"/>
                    </a:lnTo>
                    <a:lnTo>
                      <a:pt x="24572" y="52972"/>
                    </a:lnTo>
                    <a:lnTo>
                      <a:pt x="27237" y="346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57" name="Freihandform 652">
                <a:extLst>
                  <a:ext uri="{FF2B5EF4-FFF2-40B4-BE49-F238E27FC236}">
                    <a16:creationId xmlns:a16="http://schemas.microsoft.com/office/drawing/2014/main" id="{FE3DC800-880E-4266-9A75-38C8721400A6}"/>
                  </a:ext>
                </a:extLst>
              </p:cNvPr>
              <p:cNvSpPr/>
              <p:nvPr/>
            </p:nvSpPr>
            <p:spPr>
              <a:xfrm>
                <a:off x="3525950" y="1223818"/>
                <a:ext cx="49913" cy="96715"/>
              </a:xfrm>
              <a:custGeom>
                <a:avLst/>
                <a:gdLst/>
                <a:ahLst/>
                <a:cxnLst/>
                <a:rect l="0" t="0" r="0" b="0"/>
                <a:pathLst>
                  <a:path w="49448" h="96715">
                    <a:moveTo>
                      <a:pt x="18040" y="0"/>
                    </a:moveTo>
                    <a:lnTo>
                      <a:pt x="21712" y="5693"/>
                    </a:lnTo>
                    <a:lnTo>
                      <a:pt x="26924" y="10481"/>
                    </a:lnTo>
                    <a:lnTo>
                      <a:pt x="33087" y="14909"/>
                    </a:lnTo>
                    <a:lnTo>
                      <a:pt x="39220" y="19786"/>
                    </a:lnTo>
                    <a:lnTo>
                      <a:pt x="44412" y="25857"/>
                    </a:lnTo>
                    <a:lnTo>
                      <a:pt x="47990" y="33556"/>
                    </a:lnTo>
                    <a:lnTo>
                      <a:pt x="49447" y="42111"/>
                    </a:lnTo>
                    <a:lnTo>
                      <a:pt x="48891" y="50663"/>
                    </a:lnTo>
                    <a:lnTo>
                      <a:pt x="46891" y="58942"/>
                    </a:lnTo>
                    <a:lnTo>
                      <a:pt x="43994" y="66956"/>
                    </a:lnTo>
                    <a:lnTo>
                      <a:pt x="40316" y="74513"/>
                    </a:lnTo>
                    <a:lnTo>
                      <a:pt x="35492" y="81149"/>
                    </a:lnTo>
                    <a:lnTo>
                      <a:pt x="29543" y="87335"/>
                    </a:lnTo>
                    <a:lnTo>
                      <a:pt x="22813" y="92905"/>
                    </a:lnTo>
                    <a:lnTo>
                      <a:pt x="15622" y="96213"/>
                    </a:lnTo>
                    <a:lnTo>
                      <a:pt x="8290" y="96714"/>
                    </a:lnTo>
                    <a:lnTo>
                      <a:pt x="2218" y="94018"/>
                    </a:lnTo>
                    <a:lnTo>
                      <a:pt x="0" y="89118"/>
                    </a:lnTo>
                    <a:lnTo>
                      <a:pt x="1075" y="83053"/>
                    </a:lnTo>
                    <a:lnTo>
                      <a:pt x="4380" y="76901"/>
                    </a:lnTo>
                    <a:lnTo>
                      <a:pt x="9118" y="71068"/>
                    </a:lnTo>
                    <a:lnTo>
                      <a:pt x="13894" y="65503"/>
                    </a:lnTo>
                    <a:lnTo>
                      <a:pt x="16316" y="64233"/>
                    </a:lnTo>
                    <a:lnTo>
                      <a:pt x="19432" y="64880"/>
                    </a:lnTo>
                    <a:lnTo>
                      <a:pt x="23437" y="63067"/>
                    </a:lnTo>
                    <a:lnTo>
                      <a:pt x="27032" y="58874"/>
                    </a:lnTo>
                    <a:lnTo>
                      <a:pt x="26678" y="56660"/>
                    </a:lnTo>
                    <a:lnTo>
                      <a:pt x="25004" y="58193"/>
                    </a:lnTo>
                    <a:lnTo>
                      <a:pt x="24235" y="57319"/>
                    </a:lnTo>
                    <a:lnTo>
                      <a:pt x="24414" y="53142"/>
                    </a:lnTo>
                    <a:lnTo>
                      <a:pt x="23263" y="52874"/>
                    </a:lnTo>
                    <a:lnTo>
                      <a:pt x="22666" y="56595"/>
                    </a:lnTo>
                    <a:lnTo>
                      <a:pt x="25321" y="59063"/>
                    </a:lnTo>
                    <a:lnTo>
                      <a:pt x="29708" y="57959"/>
                    </a:lnTo>
                    <a:lnTo>
                      <a:pt x="34253" y="53940"/>
                    </a:lnTo>
                    <a:lnTo>
                      <a:pt x="38176" y="48671"/>
                    </a:lnTo>
                    <a:lnTo>
                      <a:pt x="37904" y="47462"/>
                    </a:lnTo>
                    <a:lnTo>
                      <a:pt x="34975" y="50564"/>
                    </a:lnTo>
                    <a:lnTo>
                      <a:pt x="31596" y="55431"/>
                    </a:lnTo>
                    <a:lnTo>
                      <a:pt x="30040" y="56077"/>
                    </a:lnTo>
                    <a:lnTo>
                      <a:pt x="30582" y="52924"/>
                    </a:lnTo>
                    <a:lnTo>
                      <a:pt x="30557" y="53039"/>
                    </a:lnTo>
                    <a:lnTo>
                      <a:pt x="29016" y="57135"/>
                    </a:lnTo>
                    <a:lnTo>
                      <a:pt x="26414" y="63819"/>
                    </a:lnTo>
                    <a:lnTo>
                      <a:pt x="23204" y="72153"/>
                    </a:lnTo>
                    <a:lnTo>
                      <a:pt x="19577" y="80499"/>
                    </a:lnTo>
                    <a:lnTo>
                      <a:pt x="15173" y="84463"/>
                    </a:lnTo>
                    <a:lnTo>
                      <a:pt x="12986" y="81642"/>
                    </a:lnTo>
                    <a:lnTo>
                      <a:pt x="13559" y="73874"/>
                    </a:lnTo>
                    <a:lnTo>
                      <a:pt x="15699" y="64348"/>
                    </a:lnTo>
                    <a:lnTo>
                      <a:pt x="17987" y="56277"/>
                    </a:lnTo>
                    <a:lnTo>
                      <a:pt x="18186" y="54166"/>
                    </a:lnTo>
                    <a:lnTo>
                      <a:pt x="17790" y="56528"/>
                    </a:lnTo>
                    <a:lnTo>
                      <a:pt x="18039" y="635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58" name="Gruppieren 657">
              <a:extLst>
                <a:ext uri="{FF2B5EF4-FFF2-40B4-BE49-F238E27FC236}">
                  <a16:creationId xmlns:a16="http://schemas.microsoft.com/office/drawing/2014/main" id="{63546575-6B45-4F28-B9AB-46A4D9F212DB}"/>
                </a:ext>
              </a:extLst>
            </p:cNvPr>
            <p:cNvGrpSpPr>
              <a:grpSpLocks/>
            </p:cNvGrpSpPr>
            <p:nvPr/>
          </p:nvGrpSpPr>
          <p:grpSpPr bwMode="auto">
            <a:xfrm>
              <a:off x="3654897" y="3064066"/>
              <a:ext cx="75643" cy="108469"/>
              <a:chOff x="2899865" y="1651000"/>
              <a:chExt cx="84155" cy="121228"/>
            </a:xfrm>
          </p:grpSpPr>
          <p:sp>
            <p:nvSpPr>
              <p:cNvPr id="659" name="Freihandform 654">
                <a:extLst>
                  <a:ext uri="{FF2B5EF4-FFF2-40B4-BE49-F238E27FC236}">
                    <a16:creationId xmlns:a16="http://schemas.microsoft.com/office/drawing/2014/main" id="{755732E6-1292-4492-A22E-B8C7E58DDCBC}"/>
                  </a:ext>
                </a:extLst>
              </p:cNvPr>
              <p:cNvSpPr/>
              <p:nvPr/>
            </p:nvSpPr>
            <p:spPr>
              <a:xfrm>
                <a:off x="2899865" y="1668547"/>
                <a:ext cx="49223" cy="103681"/>
              </a:xfrm>
              <a:custGeom>
                <a:avLst/>
                <a:gdLst/>
                <a:ahLst/>
                <a:cxnLst/>
                <a:rect l="0" t="0" r="0" b="0"/>
                <a:pathLst>
                  <a:path w="49999" h="103910">
                    <a:moveTo>
                      <a:pt x="38453" y="0"/>
                    </a:moveTo>
                    <a:lnTo>
                      <a:pt x="30188" y="1102"/>
                    </a:lnTo>
                    <a:lnTo>
                      <a:pt x="23945" y="4859"/>
                    </a:lnTo>
                    <a:lnTo>
                      <a:pt x="18684" y="10252"/>
                    </a:lnTo>
                    <a:lnTo>
                      <a:pt x="13425" y="16711"/>
                    </a:lnTo>
                    <a:lnTo>
                      <a:pt x="8091" y="24076"/>
                    </a:lnTo>
                    <a:lnTo>
                      <a:pt x="3868" y="32662"/>
                    </a:lnTo>
                    <a:lnTo>
                      <a:pt x="1202" y="42392"/>
                    </a:lnTo>
                    <a:lnTo>
                      <a:pt x="0" y="52624"/>
                    </a:lnTo>
                    <a:lnTo>
                      <a:pt x="409" y="62436"/>
                    </a:lnTo>
                    <a:lnTo>
                      <a:pt x="2240" y="71480"/>
                    </a:lnTo>
                    <a:lnTo>
                      <a:pt x="5298" y="79637"/>
                    </a:lnTo>
                    <a:lnTo>
                      <a:pt x="9788" y="86533"/>
                    </a:lnTo>
                    <a:lnTo>
                      <a:pt x="15590" y="92201"/>
                    </a:lnTo>
                    <a:lnTo>
                      <a:pt x="22940" y="96789"/>
                    </a:lnTo>
                    <a:lnTo>
                      <a:pt x="33533" y="100714"/>
                    </a:lnTo>
                    <a:lnTo>
                      <a:pt x="49998" y="10390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0" name="Freihandform 655">
                <a:extLst>
                  <a:ext uri="{FF2B5EF4-FFF2-40B4-BE49-F238E27FC236}">
                    <a16:creationId xmlns:a16="http://schemas.microsoft.com/office/drawing/2014/main" id="{0E98B627-175B-4D67-BCA5-23857E899D77}"/>
                  </a:ext>
                </a:extLst>
              </p:cNvPr>
              <p:cNvSpPr/>
              <p:nvPr/>
            </p:nvSpPr>
            <p:spPr>
              <a:xfrm>
                <a:off x="2920506" y="1662166"/>
                <a:ext cx="33345" cy="103681"/>
              </a:xfrm>
              <a:custGeom>
                <a:avLst/>
                <a:gdLst/>
                <a:ahLst/>
                <a:cxnLst/>
                <a:rect l="0" t="0" r="0" b="0"/>
                <a:pathLst>
                  <a:path w="32937" h="103910">
                    <a:moveTo>
                      <a:pt x="0" y="0"/>
                    </a:moveTo>
                    <a:lnTo>
                      <a:pt x="8792" y="3673"/>
                    </a:lnTo>
                    <a:lnTo>
                      <a:pt x="16589" y="8885"/>
                    </a:lnTo>
                    <a:lnTo>
                      <a:pt x="23201" y="15175"/>
                    </a:lnTo>
                    <a:lnTo>
                      <a:pt x="28045" y="22795"/>
                    </a:lnTo>
                    <a:lnTo>
                      <a:pt x="31092" y="31828"/>
                    </a:lnTo>
                    <a:lnTo>
                      <a:pt x="32754" y="41874"/>
                    </a:lnTo>
                    <a:lnTo>
                      <a:pt x="32936" y="51922"/>
                    </a:lnTo>
                    <a:lnTo>
                      <a:pt x="31643" y="61318"/>
                    </a:lnTo>
                    <a:lnTo>
                      <a:pt x="29311" y="70109"/>
                    </a:lnTo>
                    <a:lnTo>
                      <a:pt x="26941" y="79293"/>
                    </a:lnTo>
                    <a:lnTo>
                      <a:pt x="24839" y="90109"/>
                    </a:lnTo>
                    <a:lnTo>
                      <a:pt x="23091" y="10390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1" name="Freihandform 656">
                <a:extLst>
                  <a:ext uri="{FF2B5EF4-FFF2-40B4-BE49-F238E27FC236}">
                    <a16:creationId xmlns:a16="http://schemas.microsoft.com/office/drawing/2014/main" id="{DF910A2B-9F87-4BC6-AA3A-2A65D8DF8A32}"/>
                  </a:ext>
                </a:extLst>
              </p:cNvPr>
              <p:cNvSpPr/>
              <p:nvPr/>
            </p:nvSpPr>
            <p:spPr>
              <a:xfrm>
                <a:off x="2933209" y="1651000"/>
                <a:ext cx="50811" cy="106873"/>
              </a:xfrm>
              <a:custGeom>
                <a:avLst/>
                <a:gdLst/>
                <a:ahLst/>
                <a:cxnLst/>
                <a:rect l="0" t="0" r="0" b="0"/>
                <a:pathLst>
                  <a:path w="51475" h="106677">
                    <a:moveTo>
                      <a:pt x="0" y="0"/>
                    </a:moveTo>
                    <a:lnTo>
                      <a:pt x="8816" y="1078"/>
                    </a:lnTo>
                    <a:lnTo>
                      <a:pt x="16937" y="4512"/>
                    </a:lnTo>
                    <a:lnTo>
                      <a:pt x="24831" y="8686"/>
                    </a:lnTo>
                    <a:lnTo>
                      <a:pt x="32576" y="12951"/>
                    </a:lnTo>
                    <a:lnTo>
                      <a:pt x="39672" y="17701"/>
                    </a:lnTo>
                    <a:lnTo>
                      <a:pt x="44954" y="24136"/>
                    </a:lnTo>
                    <a:lnTo>
                      <a:pt x="48226" y="32502"/>
                    </a:lnTo>
                    <a:lnTo>
                      <a:pt x="50053" y="42266"/>
                    </a:lnTo>
                    <a:lnTo>
                      <a:pt x="51013" y="52874"/>
                    </a:lnTo>
                    <a:lnTo>
                      <a:pt x="51474" y="63946"/>
                    </a:lnTo>
                    <a:lnTo>
                      <a:pt x="51389" y="75258"/>
                    </a:lnTo>
                    <a:lnTo>
                      <a:pt x="50223" y="86627"/>
                    </a:lnTo>
                    <a:lnTo>
                      <a:pt x="47399" y="97269"/>
                    </a:lnTo>
                    <a:lnTo>
                      <a:pt x="43711" y="105273"/>
                    </a:lnTo>
                    <a:lnTo>
                      <a:pt x="41420" y="106676"/>
                    </a:lnTo>
                    <a:lnTo>
                      <a:pt x="40592" y="102250"/>
                    </a:lnTo>
                    <a:lnTo>
                      <a:pt x="40398" y="94448"/>
                    </a:lnTo>
                    <a:lnTo>
                      <a:pt x="40694" y="84800"/>
                    </a:lnTo>
                    <a:lnTo>
                      <a:pt x="41596" y="74787"/>
                    </a:lnTo>
                    <a:lnTo>
                      <a:pt x="40364" y="70346"/>
                    </a:lnTo>
                    <a:lnTo>
                      <a:pt x="38148" y="72675"/>
                    </a:lnTo>
                    <a:lnTo>
                      <a:pt x="35796" y="78173"/>
                    </a:lnTo>
                    <a:lnTo>
                      <a:pt x="32864" y="79235"/>
                    </a:lnTo>
                    <a:lnTo>
                      <a:pt x="31057" y="74812"/>
                    </a:lnTo>
                    <a:lnTo>
                      <a:pt x="30890" y="68374"/>
                    </a:lnTo>
                    <a:lnTo>
                      <a:pt x="28847" y="66505"/>
                    </a:lnTo>
                    <a:lnTo>
                      <a:pt x="25259" y="69489"/>
                    </a:lnTo>
                    <a:lnTo>
                      <a:pt x="21490" y="74387"/>
                    </a:lnTo>
                    <a:lnTo>
                      <a:pt x="19002" y="74549"/>
                    </a:lnTo>
                    <a:lnTo>
                      <a:pt x="18605" y="69233"/>
                    </a:lnTo>
                    <a:lnTo>
                      <a:pt x="19984" y="61075"/>
                    </a:lnTo>
                    <a:lnTo>
                      <a:pt x="22447" y="52756"/>
                    </a:lnTo>
                    <a:lnTo>
                      <a:pt x="24860" y="49956"/>
                    </a:lnTo>
                    <a:lnTo>
                      <a:pt x="25564" y="52568"/>
                    </a:lnTo>
                    <a:lnTo>
                      <a:pt x="25027" y="58625"/>
                    </a:lnTo>
                    <a:lnTo>
                      <a:pt x="24306" y="67052"/>
                    </a:lnTo>
                    <a:lnTo>
                      <a:pt x="23812" y="75284"/>
                    </a:lnTo>
                    <a:lnTo>
                      <a:pt x="23464" y="82913"/>
                    </a:lnTo>
                    <a:lnTo>
                      <a:pt x="22551" y="91087"/>
                    </a:lnTo>
                    <a:lnTo>
                      <a:pt x="20832" y="94025"/>
                    </a:lnTo>
                    <a:lnTo>
                      <a:pt x="19897" y="91399"/>
                    </a:lnTo>
                    <a:lnTo>
                      <a:pt x="20086" y="85794"/>
                    </a:lnTo>
                    <a:lnTo>
                      <a:pt x="20716" y="78829"/>
                    </a:lnTo>
                    <a:lnTo>
                      <a:pt x="21359" y="71339"/>
                    </a:lnTo>
                    <a:lnTo>
                      <a:pt x="21901" y="63692"/>
                    </a:lnTo>
                    <a:lnTo>
                      <a:pt x="22556" y="56241"/>
                    </a:lnTo>
                    <a:lnTo>
                      <a:pt x="23480" y="49164"/>
                    </a:lnTo>
                    <a:lnTo>
                      <a:pt x="24539" y="43026"/>
                    </a:lnTo>
                    <a:lnTo>
                      <a:pt x="24541" y="43001"/>
                    </a:lnTo>
                    <a:lnTo>
                      <a:pt x="24027" y="49335"/>
                    </a:lnTo>
                    <a:lnTo>
                      <a:pt x="23648" y="57174"/>
                    </a:lnTo>
                    <a:lnTo>
                      <a:pt x="23429" y="64700"/>
                    </a:lnTo>
                    <a:lnTo>
                      <a:pt x="23303" y="71849"/>
                    </a:lnTo>
                    <a:lnTo>
                      <a:pt x="23250" y="78734"/>
                    </a:lnTo>
                    <a:lnTo>
                      <a:pt x="23639" y="85857"/>
                    </a:lnTo>
                    <a:lnTo>
                      <a:pt x="25980" y="88691"/>
                    </a:lnTo>
                    <a:lnTo>
                      <a:pt x="29065" y="86396"/>
                    </a:lnTo>
                    <a:lnTo>
                      <a:pt x="31516" y="80447"/>
                    </a:lnTo>
                    <a:lnTo>
                      <a:pt x="33686" y="72687"/>
                    </a:lnTo>
                    <a:lnTo>
                      <a:pt x="35629" y="64496"/>
                    </a:lnTo>
                    <a:lnTo>
                      <a:pt x="36254" y="56379"/>
                    </a:lnTo>
                    <a:lnTo>
                      <a:pt x="35225" y="48414"/>
                    </a:lnTo>
                    <a:lnTo>
                      <a:pt x="32967" y="40567"/>
                    </a:lnTo>
                    <a:lnTo>
                      <a:pt x="29895" y="32853"/>
                    </a:lnTo>
                    <a:lnTo>
                      <a:pt x="26122" y="25551"/>
                    </a:lnTo>
                    <a:lnTo>
                      <a:pt x="21301" y="190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62" name="Gruppieren 662">
              <a:extLst>
                <a:ext uri="{FF2B5EF4-FFF2-40B4-BE49-F238E27FC236}">
                  <a16:creationId xmlns:a16="http://schemas.microsoft.com/office/drawing/2014/main" id="{83F8FB09-F302-4AC5-9C13-187F8EFB2FC8}"/>
                </a:ext>
              </a:extLst>
            </p:cNvPr>
            <p:cNvGrpSpPr>
              <a:grpSpLocks/>
            </p:cNvGrpSpPr>
            <p:nvPr/>
          </p:nvGrpSpPr>
          <p:grpSpPr bwMode="auto">
            <a:xfrm>
              <a:off x="5357577" y="2654453"/>
              <a:ext cx="378215" cy="195529"/>
              <a:chOff x="4794195" y="1194954"/>
              <a:chExt cx="420328" cy="218165"/>
            </a:xfrm>
          </p:grpSpPr>
          <p:sp>
            <p:nvSpPr>
              <p:cNvPr id="663" name="Freihandform 658">
                <a:extLst>
                  <a:ext uri="{FF2B5EF4-FFF2-40B4-BE49-F238E27FC236}">
                    <a16:creationId xmlns:a16="http://schemas.microsoft.com/office/drawing/2014/main" id="{01E65DB6-187F-4343-818E-BD6848E79BF5}"/>
                  </a:ext>
                </a:extLst>
              </p:cNvPr>
              <p:cNvSpPr/>
              <p:nvPr/>
            </p:nvSpPr>
            <p:spPr>
              <a:xfrm>
                <a:off x="5120940" y="1265022"/>
                <a:ext cx="93583" cy="148097"/>
              </a:xfrm>
              <a:custGeom>
                <a:avLst/>
                <a:gdLst/>
                <a:ahLst/>
                <a:cxnLst/>
                <a:rect l="0" t="0" r="0" b="0"/>
                <a:pathLst>
                  <a:path w="93227" h="148892">
                    <a:moveTo>
                      <a:pt x="39522" y="34637"/>
                    </a:moveTo>
                    <a:lnTo>
                      <a:pt x="33301" y="37782"/>
                    </a:lnTo>
                    <a:lnTo>
                      <a:pt x="26958" y="41439"/>
                    </a:lnTo>
                    <a:lnTo>
                      <a:pt x="21052" y="46188"/>
                    </a:lnTo>
                    <a:lnTo>
                      <a:pt x="15246" y="52100"/>
                    </a:lnTo>
                    <a:lnTo>
                      <a:pt x="9564" y="59116"/>
                    </a:lnTo>
                    <a:lnTo>
                      <a:pt x="5143" y="67505"/>
                    </a:lnTo>
                    <a:lnTo>
                      <a:pt x="2349" y="77154"/>
                    </a:lnTo>
                    <a:lnTo>
                      <a:pt x="771" y="87658"/>
                    </a:lnTo>
                    <a:lnTo>
                      <a:pt x="0" y="98599"/>
                    </a:lnTo>
                    <a:lnTo>
                      <a:pt x="307" y="109141"/>
                    </a:lnTo>
                    <a:lnTo>
                      <a:pt x="1857" y="118795"/>
                    </a:lnTo>
                    <a:lnTo>
                      <a:pt x="4443" y="127588"/>
                    </a:lnTo>
                    <a:lnTo>
                      <a:pt x="8314" y="135185"/>
                    </a:lnTo>
                    <a:lnTo>
                      <a:pt x="13557" y="141450"/>
                    </a:lnTo>
                    <a:lnTo>
                      <a:pt x="19850" y="146496"/>
                    </a:lnTo>
                    <a:lnTo>
                      <a:pt x="26774" y="148891"/>
                    </a:lnTo>
                    <a:lnTo>
                      <a:pt x="33765" y="147843"/>
                    </a:lnTo>
                    <a:lnTo>
                      <a:pt x="40053" y="144005"/>
                    </a:lnTo>
                    <a:lnTo>
                      <a:pt x="45417" y="138361"/>
                    </a:lnTo>
                    <a:lnTo>
                      <a:pt x="49809" y="131406"/>
                    </a:lnTo>
                    <a:lnTo>
                      <a:pt x="52897" y="123020"/>
                    </a:lnTo>
                    <a:lnTo>
                      <a:pt x="54760" y="113363"/>
                    </a:lnTo>
                    <a:lnTo>
                      <a:pt x="55786" y="102852"/>
                    </a:lnTo>
                    <a:lnTo>
                      <a:pt x="56257" y="91907"/>
                    </a:lnTo>
                    <a:lnTo>
                      <a:pt x="55794" y="81362"/>
                    </a:lnTo>
                    <a:lnTo>
                      <a:pt x="54167" y="71706"/>
                    </a:lnTo>
                    <a:lnTo>
                      <a:pt x="51605" y="62849"/>
                    </a:lnTo>
                    <a:lnTo>
                      <a:pt x="48448" y="54520"/>
                    </a:lnTo>
                    <a:lnTo>
                      <a:pt x="44955" y="46497"/>
                    </a:lnTo>
                    <a:lnTo>
                      <a:pt x="41666" y="38834"/>
                    </a:lnTo>
                    <a:lnTo>
                      <a:pt x="42088" y="33364"/>
                    </a:lnTo>
                    <a:lnTo>
                      <a:pt x="46213" y="31361"/>
                    </a:lnTo>
                    <a:lnTo>
                      <a:pt x="51986" y="32358"/>
                    </a:lnTo>
                    <a:lnTo>
                      <a:pt x="57819" y="35744"/>
                    </a:lnTo>
                    <a:lnTo>
                      <a:pt x="63693" y="40304"/>
                    </a:lnTo>
                    <a:lnTo>
                      <a:pt x="69750" y="45270"/>
                    </a:lnTo>
                    <a:lnTo>
                      <a:pt x="75487" y="50897"/>
                    </a:lnTo>
                    <a:lnTo>
                      <a:pt x="81203" y="57321"/>
                    </a:lnTo>
                    <a:lnTo>
                      <a:pt x="86840" y="64612"/>
                    </a:lnTo>
                    <a:lnTo>
                      <a:pt x="91175" y="73142"/>
                    </a:lnTo>
                    <a:lnTo>
                      <a:pt x="93226" y="82838"/>
                    </a:lnTo>
                    <a:lnTo>
                      <a:pt x="93041" y="93053"/>
                    </a:lnTo>
                    <a:lnTo>
                      <a:pt x="91185" y="102854"/>
                    </a:lnTo>
                    <a:lnTo>
                      <a:pt x="87690" y="111917"/>
                    </a:lnTo>
                    <a:lnTo>
                      <a:pt x="82632" y="120396"/>
                    </a:lnTo>
                    <a:lnTo>
                      <a:pt x="76429" y="128446"/>
                    </a:lnTo>
                    <a:lnTo>
                      <a:pt x="69596" y="135553"/>
                    </a:lnTo>
                    <a:lnTo>
                      <a:pt x="63346" y="140418"/>
                    </a:lnTo>
                    <a:lnTo>
                      <a:pt x="60260" y="139798"/>
                    </a:lnTo>
                    <a:lnTo>
                      <a:pt x="60372" y="135354"/>
                    </a:lnTo>
                    <a:lnTo>
                      <a:pt x="62367" y="129282"/>
                    </a:lnTo>
                    <a:lnTo>
                      <a:pt x="65301" y="122371"/>
                    </a:lnTo>
                    <a:lnTo>
                      <a:pt x="68404" y="114747"/>
                    </a:lnTo>
                    <a:lnTo>
                      <a:pt x="70680" y="106790"/>
                    </a:lnTo>
                    <a:lnTo>
                      <a:pt x="70623" y="105288"/>
                    </a:lnTo>
                    <a:lnTo>
                      <a:pt x="69423" y="109885"/>
                    </a:lnTo>
                    <a:lnTo>
                      <a:pt x="67608" y="116338"/>
                    </a:lnTo>
                    <a:lnTo>
                      <a:pt x="65507" y="117558"/>
                    </a:lnTo>
                    <a:lnTo>
                      <a:pt x="64047" y="112384"/>
                    </a:lnTo>
                    <a:lnTo>
                      <a:pt x="63314" y="105304"/>
                    </a:lnTo>
                    <a:lnTo>
                      <a:pt x="62973" y="98182"/>
                    </a:lnTo>
                    <a:lnTo>
                      <a:pt x="62810" y="91029"/>
                    </a:lnTo>
                    <a:lnTo>
                      <a:pt x="62727" y="84015"/>
                    </a:lnTo>
                    <a:lnTo>
                      <a:pt x="62658" y="77072"/>
                    </a:lnTo>
                    <a:lnTo>
                      <a:pt x="62305" y="68489"/>
                    </a:lnTo>
                    <a:lnTo>
                      <a:pt x="61393" y="59677"/>
                    </a:lnTo>
                    <a:lnTo>
                      <a:pt x="62567" y="57136"/>
                    </a:lnTo>
                    <a:lnTo>
                      <a:pt x="64725" y="60727"/>
                    </a:lnTo>
                    <a:lnTo>
                      <a:pt x="66660" y="67619"/>
                    </a:lnTo>
                    <a:lnTo>
                      <a:pt x="68798" y="75148"/>
                    </a:lnTo>
                    <a:lnTo>
                      <a:pt x="70756" y="77483"/>
                    </a:lnTo>
                    <a:lnTo>
                      <a:pt x="71088" y="74694"/>
                    </a:lnTo>
                    <a:lnTo>
                      <a:pt x="69911" y="69876"/>
                    </a:lnTo>
                    <a:lnTo>
                      <a:pt x="70027" y="69128"/>
                    </a:lnTo>
                    <a:lnTo>
                      <a:pt x="71520" y="67632"/>
                    </a:lnTo>
                    <a:lnTo>
                      <a:pt x="72734" y="62388"/>
                    </a:lnTo>
                    <a:lnTo>
                      <a:pt x="72677" y="55011"/>
                    </a:lnTo>
                    <a:lnTo>
                      <a:pt x="70942" y="47009"/>
                    </a:lnTo>
                    <a:lnTo>
                      <a:pt x="67266" y="39046"/>
                    </a:lnTo>
                    <a:lnTo>
                      <a:pt x="61940" y="31855"/>
                    </a:lnTo>
                    <a:lnTo>
                      <a:pt x="55531" y="25785"/>
                    </a:lnTo>
                    <a:lnTo>
                      <a:pt x="48900" y="20497"/>
                    </a:lnTo>
                    <a:lnTo>
                      <a:pt x="46208" y="14372"/>
                    </a:lnTo>
                    <a:lnTo>
                      <a:pt x="48280" y="7498"/>
                    </a:lnTo>
                    <a:lnTo>
                      <a:pt x="56840"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4" name="Freihandform 659">
                <a:extLst>
                  <a:ext uri="{FF2B5EF4-FFF2-40B4-BE49-F238E27FC236}">
                    <a16:creationId xmlns:a16="http://schemas.microsoft.com/office/drawing/2014/main" id="{D0FA4C33-117A-449C-8D25-3B3314DC9586}"/>
                  </a:ext>
                </a:extLst>
              </p:cNvPr>
              <p:cNvSpPr/>
              <p:nvPr/>
            </p:nvSpPr>
            <p:spPr>
              <a:xfrm>
                <a:off x="4794195" y="1212470"/>
                <a:ext cx="72963" cy="109879"/>
              </a:xfrm>
              <a:custGeom>
                <a:avLst/>
                <a:gdLst/>
                <a:ahLst/>
                <a:cxnLst/>
                <a:rect l="0" t="0" r="0" b="0"/>
                <a:pathLst>
                  <a:path w="72215" h="110094">
                    <a:moveTo>
                      <a:pt x="54896" y="0"/>
                    </a:moveTo>
                    <a:lnTo>
                      <a:pt x="46103" y="574"/>
                    </a:lnTo>
                    <a:lnTo>
                      <a:pt x="38305" y="2777"/>
                    </a:lnTo>
                    <a:lnTo>
                      <a:pt x="31566" y="6628"/>
                    </a:lnTo>
                    <a:lnTo>
                      <a:pt x="25284" y="11357"/>
                    </a:lnTo>
                    <a:lnTo>
                      <a:pt x="19043" y="16380"/>
                    </a:lnTo>
                    <a:lnTo>
                      <a:pt x="13288" y="22026"/>
                    </a:lnTo>
                    <a:lnTo>
                      <a:pt x="8242" y="28456"/>
                    </a:lnTo>
                    <a:lnTo>
                      <a:pt x="4023" y="35748"/>
                    </a:lnTo>
                    <a:lnTo>
                      <a:pt x="1087" y="44215"/>
                    </a:lnTo>
                    <a:lnTo>
                      <a:pt x="0" y="53203"/>
                    </a:lnTo>
                    <a:lnTo>
                      <a:pt x="754" y="61983"/>
                    </a:lnTo>
                    <a:lnTo>
                      <a:pt x="2856" y="70441"/>
                    </a:lnTo>
                    <a:lnTo>
                      <a:pt x="5802" y="79220"/>
                    </a:lnTo>
                    <a:lnTo>
                      <a:pt x="9504" y="88239"/>
                    </a:lnTo>
                    <a:lnTo>
                      <a:pt x="14466" y="96231"/>
                    </a:lnTo>
                    <a:lnTo>
                      <a:pt x="21631" y="102653"/>
                    </a:lnTo>
                    <a:lnTo>
                      <a:pt x="29247" y="107114"/>
                    </a:lnTo>
                    <a:lnTo>
                      <a:pt x="37752" y="109630"/>
                    </a:lnTo>
                    <a:lnTo>
                      <a:pt x="46743" y="110093"/>
                    </a:lnTo>
                    <a:lnTo>
                      <a:pt x="55330" y="108671"/>
                    </a:lnTo>
                    <a:lnTo>
                      <a:pt x="62260" y="104600"/>
                    </a:lnTo>
                    <a:lnTo>
                      <a:pt x="67907" y="97667"/>
                    </a:lnTo>
                    <a:lnTo>
                      <a:pt x="72214" y="8659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5" name="Freihandform 660">
                <a:extLst>
                  <a:ext uri="{FF2B5EF4-FFF2-40B4-BE49-F238E27FC236}">
                    <a16:creationId xmlns:a16="http://schemas.microsoft.com/office/drawing/2014/main" id="{0FF40289-644F-4BC5-8C6C-3270C49465B0}"/>
                  </a:ext>
                </a:extLst>
              </p:cNvPr>
              <p:cNvSpPr/>
              <p:nvPr/>
            </p:nvSpPr>
            <p:spPr>
              <a:xfrm>
                <a:off x="4819573" y="1194954"/>
                <a:ext cx="44412" cy="101917"/>
              </a:xfrm>
              <a:custGeom>
                <a:avLst/>
                <a:gdLst/>
                <a:ahLst/>
                <a:cxnLst/>
                <a:rect l="0" t="0" r="0" b="0"/>
                <a:pathLst>
                  <a:path w="43162" h="101520">
                    <a:moveTo>
                      <a:pt x="0" y="0"/>
                    </a:moveTo>
                    <a:lnTo>
                      <a:pt x="8288" y="3697"/>
                    </a:lnTo>
                    <a:lnTo>
                      <a:pt x="14854" y="9233"/>
                    </a:lnTo>
                    <a:lnTo>
                      <a:pt x="21207" y="16615"/>
                    </a:lnTo>
                    <a:lnTo>
                      <a:pt x="27269" y="24989"/>
                    </a:lnTo>
                    <a:lnTo>
                      <a:pt x="32671" y="33443"/>
                    </a:lnTo>
                    <a:lnTo>
                      <a:pt x="37387" y="41736"/>
                    </a:lnTo>
                    <a:lnTo>
                      <a:pt x="40992" y="50456"/>
                    </a:lnTo>
                    <a:lnTo>
                      <a:pt x="43023" y="59759"/>
                    </a:lnTo>
                    <a:lnTo>
                      <a:pt x="43161" y="69015"/>
                    </a:lnTo>
                    <a:lnTo>
                      <a:pt x="41670" y="78432"/>
                    </a:lnTo>
                    <a:lnTo>
                      <a:pt x="39105" y="88156"/>
                    </a:lnTo>
                    <a:lnTo>
                      <a:pt x="35826" y="97189"/>
                    </a:lnTo>
                    <a:lnTo>
                      <a:pt x="31583" y="101519"/>
                    </a:lnTo>
                    <a:lnTo>
                      <a:pt x="29182" y="98601"/>
                    </a:lnTo>
                    <a:lnTo>
                      <a:pt x="28370" y="88803"/>
                    </a:lnTo>
                    <a:lnTo>
                      <a:pt x="28863" y="69273"/>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6" name="Freihandform 661">
                <a:extLst>
                  <a:ext uri="{FF2B5EF4-FFF2-40B4-BE49-F238E27FC236}">
                    <a16:creationId xmlns:a16="http://schemas.microsoft.com/office/drawing/2014/main" id="{87E9D53D-D41E-49FA-AE93-6AA99EE575D7}"/>
                  </a:ext>
                </a:extLst>
              </p:cNvPr>
              <p:cNvSpPr/>
              <p:nvPr/>
            </p:nvSpPr>
            <p:spPr>
              <a:xfrm>
                <a:off x="4854468" y="1201324"/>
                <a:ext cx="47584" cy="135358"/>
              </a:xfrm>
              <a:custGeom>
                <a:avLst/>
                <a:gdLst/>
                <a:ahLst/>
                <a:cxnLst/>
                <a:rect l="0" t="0" r="0" b="0"/>
                <a:pathLst>
                  <a:path w="47639" h="135298">
                    <a:moveTo>
                      <a:pt x="0" y="0"/>
                    </a:moveTo>
                    <a:lnTo>
                      <a:pt x="6244" y="3122"/>
                    </a:lnTo>
                    <a:lnTo>
                      <a:pt x="12911" y="6456"/>
                    </a:lnTo>
                    <a:lnTo>
                      <a:pt x="19908" y="10049"/>
                    </a:lnTo>
                    <a:lnTo>
                      <a:pt x="26516" y="14451"/>
                    </a:lnTo>
                    <a:lnTo>
                      <a:pt x="32267" y="19964"/>
                    </a:lnTo>
                    <a:lnTo>
                      <a:pt x="37181" y="26453"/>
                    </a:lnTo>
                    <a:lnTo>
                      <a:pt x="40937" y="34172"/>
                    </a:lnTo>
                    <a:lnTo>
                      <a:pt x="43669" y="42952"/>
                    </a:lnTo>
                    <a:lnTo>
                      <a:pt x="46143" y="51880"/>
                    </a:lnTo>
                    <a:lnTo>
                      <a:pt x="47638" y="60460"/>
                    </a:lnTo>
                    <a:lnTo>
                      <a:pt x="47437" y="68687"/>
                    </a:lnTo>
                    <a:lnTo>
                      <a:pt x="45743" y="76674"/>
                    </a:lnTo>
                    <a:lnTo>
                      <a:pt x="43067" y="84521"/>
                    </a:lnTo>
                    <a:lnTo>
                      <a:pt x="39825" y="92293"/>
                    </a:lnTo>
                    <a:lnTo>
                      <a:pt x="36216" y="100027"/>
                    </a:lnTo>
                    <a:lnTo>
                      <a:pt x="31807" y="107742"/>
                    </a:lnTo>
                    <a:lnTo>
                      <a:pt x="26595" y="115447"/>
                    </a:lnTo>
                    <a:lnTo>
                      <a:pt x="21310" y="123085"/>
                    </a:lnTo>
                    <a:lnTo>
                      <a:pt x="15801" y="129981"/>
                    </a:lnTo>
                    <a:lnTo>
                      <a:pt x="9944" y="134853"/>
                    </a:lnTo>
                    <a:lnTo>
                      <a:pt x="4552" y="135297"/>
                    </a:lnTo>
                    <a:lnTo>
                      <a:pt x="2551" y="132017"/>
                    </a:lnTo>
                    <a:lnTo>
                      <a:pt x="4421" y="126638"/>
                    </a:lnTo>
                    <a:lnTo>
                      <a:pt x="8632" y="120116"/>
                    </a:lnTo>
                    <a:lnTo>
                      <a:pt x="13539" y="112999"/>
                    </a:lnTo>
                    <a:lnTo>
                      <a:pt x="18910" y="105582"/>
                    </a:lnTo>
                    <a:lnTo>
                      <a:pt x="24707" y="98019"/>
                    </a:lnTo>
                    <a:lnTo>
                      <a:pt x="29776" y="90719"/>
                    </a:lnTo>
                    <a:lnTo>
                      <a:pt x="29675" y="86864"/>
                    </a:lnTo>
                    <a:lnTo>
                      <a:pt x="25502" y="88029"/>
                    </a:lnTo>
                    <a:lnTo>
                      <a:pt x="19512" y="92929"/>
                    </a:lnTo>
                    <a:lnTo>
                      <a:pt x="12640" y="95693"/>
                    </a:lnTo>
                    <a:lnTo>
                      <a:pt x="7865" y="93417"/>
                    </a:lnTo>
                    <a:lnTo>
                      <a:pt x="6270" y="87367"/>
                    </a:lnTo>
                    <a:lnTo>
                      <a:pt x="7018" y="79651"/>
                    </a:lnTo>
                    <a:lnTo>
                      <a:pt x="8768" y="70658"/>
                    </a:lnTo>
                    <a:lnTo>
                      <a:pt x="10106" y="60876"/>
                    </a:lnTo>
                    <a:lnTo>
                      <a:pt x="10512" y="50828"/>
                    </a:lnTo>
                    <a:lnTo>
                      <a:pt x="9920" y="41692"/>
                    </a:lnTo>
                    <a:lnTo>
                      <a:pt x="10767" y="38128"/>
                    </a:lnTo>
                    <a:lnTo>
                      <a:pt x="13437" y="39994"/>
                    </a:lnTo>
                    <a:lnTo>
                      <a:pt x="17387" y="44228"/>
                    </a:lnTo>
                    <a:lnTo>
                      <a:pt x="19327" y="44430"/>
                    </a:lnTo>
                    <a:lnTo>
                      <a:pt x="18669" y="45980"/>
                    </a:lnTo>
                    <a:lnTo>
                      <a:pt x="17143" y="50379"/>
                    </a:lnTo>
                    <a:lnTo>
                      <a:pt x="19008" y="53281"/>
                    </a:lnTo>
                    <a:lnTo>
                      <a:pt x="22806" y="56632"/>
                    </a:lnTo>
                    <a:lnTo>
                      <a:pt x="24575" y="61884"/>
                    </a:lnTo>
                    <a:lnTo>
                      <a:pt x="23839" y="68387"/>
                    </a:lnTo>
                    <a:lnTo>
                      <a:pt x="21584" y="75524"/>
                    </a:lnTo>
                    <a:lnTo>
                      <a:pt x="19008" y="82627"/>
                    </a:lnTo>
                    <a:lnTo>
                      <a:pt x="20670" y="86389"/>
                    </a:lnTo>
                    <a:lnTo>
                      <a:pt x="25062" y="85183"/>
                    </a:lnTo>
                    <a:lnTo>
                      <a:pt x="28982" y="79788"/>
                    </a:lnTo>
                    <a:lnTo>
                      <a:pt x="31564" y="71608"/>
                    </a:lnTo>
                    <a:lnTo>
                      <a:pt x="33050" y="61810"/>
                    </a:lnTo>
                    <a:lnTo>
                      <a:pt x="33781" y="51203"/>
                    </a:lnTo>
                    <a:lnTo>
                      <a:pt x="33431" y="40840"/>
                    </a:lnTo>
                    <a:lnTo>
                      <a:pt x="31550" y="31582"/>
                    </a:lnTo>
                    <a:lnTo>
                      <a:pt x="27804" y="23977"/>
                    </a:lnTo>
                    <a:lnTo>
                      <a:pt x="22888" y="18345"/>
                    </a:lnTo>
                    <a:lnTo>
                      <a:pt x="21247" y="18232"/>
                    </a:lnTo>
                    <a:lnTo>
                      <a:pt x="22710" y="22439"/>
                    </a:lnTo>
                    <a:lnTo>
                      <a:pt x="24875" y="29199"/>
                    </a:lnTo>
                    <a:lnTo>
                      <a:pt x="26577" y="37869"/>
                    </a:lnTo>
                    <a:lnTo>
                      <a:pt x="27706" y="47762"/>
                    </a:lnTo>
                    <a:lnTo>
                      <a:pt x="29080" y="58126"/>
                    </a:lnTo>
                    <a:lnTo>
                      <a:pt x="31226" y="70387"/>
                    </a:lnTo>
                    <a:lnTo>
                      <a:pt x="34637" y="8659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667" name="Gruppieren 665">
              <a:extLst>
                <a:ext uri="{FF2B5EF4-FFF2-40B4-BE49-F238E27FC236}">
                  <a16:creationId xmlns:a16="http://schemas.microsoft.com/office/drawing/2014/main" id="{7BED4806-286D-466D-9E87-62A799307D23}"/>
                </a:ext>
              </a:extLst>
            </p:cNvPr>
            <p:cNvGrpSpPr>
              <a:grpSpLocks/>
            </p:cNvGrpSpPr>
            <p:nvPr/>
          </p:nvGrpSpPr>
          <p:grpSpPr bwMode="auto">
            <a:xfrm>
              <a:off x="5819998" y="2239129"/>
              <a:ext cx="79925" cy="91342"/>
              <a:chOff x="5307844" y="733136"/>
              <a:chExt cx="88883" cy="102559"/>
            </a:xfrm>
          </p:grpSpPr>
          <p:sp>
            <p:nvSpPr>
              <p:cNvPr id="668" name="Freihandform 663">
                <a:extLst>
                  <a:ext uri="{FF2B5EF4-FFF2-40B4-BE49-F238E27FC236}">
                    <a16:creationId xmlns:a16="http://schemas.microsoft.com/office/drawing/2014/main" id="{6AAE1AE5-CB3C-4B2A-AE29-9CBDB1B9A118}"/>
                  </a:ext>
                </a:extLst>
              </p:cNvPr>
              <p:cNvSpPr/>
              <p:nvPr/>
            </p:nvSpPr>
            <p:spPr>
              <a:xfrm>
                <a:off x="5307844" y="755571"/>
                <a:ext cx="60313" cy="75317"/>
              </a:xfrm>
              <a:custGeom>
                <a:avLst/>
                <a:gdLst/>
                <a:ahLst/>
                <a:cxnLst/>
                <a:rect l="0" t="0" r="0" b="0"/>
                <a:pathLst>
                  <a:path w="60793" h="75189">
                    <a:moveTo>
                      <a:pt x="26156" y="0"/>
                    </a:moveTo>
                    <a:lnTo>
                      <a:pt x="20462" y="3673"/>
                    </a:lnTo>
                    <a:lnTo>
                      <a:pt x="15674" y="8885"/>
                    </a:lnTo>
                    <a:lnTo>
                      <a:pt x="11310" y="15112"/>
                    </a:lnTo>
                    <a:lnTo>
                      <a:pt x="7211" y="22024"/>
                    </a:lnTo>
                    <a:lnTo>
                      <a:pt x="3546" y="29622"/>
                    </a:lnTo>
                    <a:lnTo>
                      <a:pt x="909" y="38262"/>
                    </a:lnTo>
                    <a:lnTo>
                      <a:pt x="0" y="47318"/>
                    </a:lnTo>
                    <a:lnTo>
                      <a:pt x="1155" y="55820"/>
                    </a:lnTo>
                    <a:lnTo>
                      <a:pt x="4512" y="63019"/>
                    </a:lnTo>
                    <a:lnTo>
                      <a:pt x="9671" y="68859"/>
                    </a:lnTo>
                    <a:lnTo>
                      <a:pt x="15995" y="73188"/>
                    </a:lnTo>
                    <a:lnTo>
                      <a:pt x="22985" y="75188"/>
                    </a:lnTo>
                    <a:lnTo>
                      <a:pt x="30330" y="74897"/>
                    </a:lnTo>
                    <a:lnTo>
                      <a:pt x="38140" y="72668"/>
                    </a:lnTo>
                    <a:lnTo>
                      <a:pt x="47729" y="67622"/>
                    </a:lnTo>
                    <a:lnTo>
                      <a:pt x="60792" y="57727"/>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69" name="Freihandform 664">
                <a:extLst>
                  <a:ext uri="{FF2B5EF4-FFF2-40B4-BE49-F238E27FC236}">
                    <a16:creationId xmlns:a16="http://schemas.microsoft.com/office/drawing/2014/main" id="{496B9771-EC58-4F6A-B3EB-6D783A90567E}"/>
                  </a:ext>
                </a:extLst>
              </p:cNvPr>
              <p:cNvSpPr/>
              <p:nvPr/>
            </p:nvSpPr>
            <p:spPr>
              <a:xfrm>
                <a:off x="5328478" y="733136"/>
                <a:ext cx="68249" cy="102559"/>
              </a:xfrm>
              <a:custGeom>
                <a:avLst/>
                <a:gdLst/>
                <a:ahLst/>
                <a:cxnLst/>
                <a:rect l="0" t="0" r="0" b="0"/>
                <a:pathLst>
                  <a:path w="68500" h="102559">
                    <a:moveTo>
                      <a:pt x="0" y="23091"/>
                    </a:moveTo>
                    <a:lnTo>
                      <a:pt x="6244" y="21071"/>
                    </a:lnTo>
                    <a:lnTo>
                      <a:pt x="12910" y="21495"/>
                    </a:lnTo>
                    <a:lnTo>
                      <a:pt x="19907" y="23421"/>
                    </a:lnTo>
                    <a:lnTo>
                      <a:pt x="26492" y="26941"/>
                    </a:lnTo>
                    <a:lnTo>
                      <a:pt x="31919" y="32310"/>
                    </a:lnTo>
                    <a:lnTo>
                      <a:pt x="35678" y="39719"/>
                    </a:lnTo>
                    <a:lnTo>
                      <a:pt x="37923" y="48835"/>
                    </a:lnTo>
                    <a:lnTo>
                      <a:pt x="39152" y="59062"/>
                    </a:lnTo>
                    <a:lnTo>
                      <a:pt x="39664" y="69864"/>
                    </a:lnTo>
                    <a:lnTo>
                      <a:pt x="38616" y="80315"/>
                    </a:lnTo>
                    <a:lnTo>
                      <a:pt x="36550" y="89613"/>
                    </a:lnTo>
                    <a:lnTo>
                      <a:pt x="36371" y="97088"/>
                    </a:lnTo>
                    <a:lnTo>
                      <a:pt x="40112" y="101493"/>
                    </a:lnTo>
                    <a:lnTo>
                      <a:pt x="46059" y="102558"/>
                    </a:lnTo>
                    <a:lnTo>
                      <a:pt x="52535" y="101004"/>
                    </a:lnTo>
                    <a:lnTo>
                      <a:pt x="58483" y="97195"/>
                    </a:lnTo>
                    <a:lnTo>
                      <a:pt x="62993" y="91045"/>
                    </a:lnTo>
                    <a:lnTo>
                      <a:pt x="65878" y="82812"/>
                    </a:lnTo>
                    <a:lnTo>
                      <a:pt x="67523" y="73117"/>
                    </a:lnTo>
                    <a:lnTo>
                      <a:pt x="68376" y="62569"/>
                    </a:lnTo>
                    <a:lnTo>
                      <a:pt x="68499" y="51839"/>
                    </a:lnTo>
                    <a:lnTo>
                      <a:pt x="67503" y="41754"/>
                    </a:lnTo>
                    <a:lnTo>
                      <a:pt x="65368" y="32568"/>
                    </a:lnTo>
                    <a:lnTo>
                      <a:pt x="62158" y="24339"/>
                    </a:lnTo>
                    <a:lnTo>
                      <a:pt x="57594" y="17407"/>
                    </a:lnTo>
                    <a:lnTo>
                      <a:pt x="51757" y="11746"/>
                    </a:lnTo>
                    <a:lnTo>
                      <a:pt x="44177" y="7361"/>
                    </a:lnTo>
                    <a:lnTo>
                      <a:pt x="32077" y="3526"/>
                    </a:lnTo>
                    <a:lnTo>
                      <a:pt x="11545"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670" name="Freihandform 666">
              <a:extLst>
                <a:ext uri="{FF2B5EF4-FFF2-40B4-BE49-F238E27FC236}">
                  <a16:creationId xmlns:a16="http://schemas.microsoft.com/office/drawing/2014/main" id="{1F9C27A0-2679-4297-BAE8-5A0EEC007A41}"/>
                </a:ext>
              </a:extLst>
            </p:cNvPr>
            <p:cNvSpPr/>
            <p:nvPr/>
          </p:nvSpPr>
          <p:spPr>
            <a:xfrm>
              <a:off x="4806667" y="2059299"/>
              <a:ext cx="94197" cy="118460"/>
            </a:xfrm>
            <a:custGeom>
              <a:avLst/>
              <a:gdLst/>
              <a:ahLst/>
              <a:cxnLst/>
              <a:rect l="0" t="0" r="0" b="0"/>
              <a:pathLst>
                <a:path w="104847" h="132052">
                  <a:moveTo>
                    <a:pt x="33115" y="14552"/>
                  </a:moveTo>
                  <a:lnTo>
                    <a:pt x="31361" y="17795"/>
                  </a:lnTo>
                  <a:lnTo>
                    <a:pt x="36637" y="21907"/>
                  </a:lnTo>
                  <a:lnTo>
                    <a:pt x="42711" y="27175"/>
                  </a:lnTo>
                  <a:lnTo>
                    <a:pt x="48245" y="33439"/>
                  </a:lnTo>
                  <a:lnTo>
                    <a:pt x="53061" y="40420"/>
                  </a:lnTo>
                  <a:lnTo>
                    <a:pt x="56747" y="48447"/>
                  </a:lnTo>
                  <a:lnTo>
                    <a:pt x="59135" y="57701"/>
                  </a:lnTo>
                  <a:lnTo>
                    <a:pt x="60508" y="67925"/>
                  </a:lnTo>
                  <a:lnTo>
                    <a:pt x="61243" y="78761"/>
                  </a:lnTo>
                  <a:lnTo>
                    <a:pt x="61619" y="89944"/>
                  </a:lnTo>
                  <a:lnTo>
                    <a:pt x="61743" y="101246"/>
                  </a:lnTo>
                  <a:lnTo>
                    <a:pt x="61077" y="111948"/>
                  </a:lnTo>
                  <a:lnTo>
                    <a:pt x="59039" y="121370"/>
                  </a:lnTo>
                  <a:lnTo>
                    <a:pt x="55195" y="128791"/>
                  </a:lnTo>
                  <a:lnTo>
                    <a:pt x="49644" y="132051"/>
                  </a:lnTo>
                  <a:lnTo>
                    <a:pt x="43565" y="131528"/>
                  </a:lnTo>
                  <a:lnTo>
                    <a:pt x="37453" y="128742"/>
                  </a:lnTo>
                  <a:lnTo>
                    <a:pt x="31791" y="124230"/>
                  </a:lnTo>
                  <a:lnTo>
                    <a:pt x="26755" y="118406"/>
                  </a:lnTo>
                  <a:lnTo>
                    <a:pt x="21921" y="112031"/>
                  </a:lnTo>
                  <a:lnTo>
                    <a:pt x="16566" y="105939"/>
                  </a:lnTo>
                  <a:lnTo>
                    <a:pt x="11075" y="99253"/>
                  </a:lnTo>
                  <a:lnTo>
                    <a:pt x="6284" y="91101"/>
                  </a:lnTo>
                  <a:lnTo>
                    <a:pt x="2866" y="81583"/>
                  </a:lnTo>
                  <a:lnTo>
                    <a:pt x="819" y="71171"/>
                  </a:lnTo>
                  <a:lnTo>
                    <a:pt x="0" y="60525"/>
                  </a:lnTo>
                  <a:lnTo>
                    <a:pt x="623" y="50486"/>
                  </a:lnTo>
                  <a:lnTo>
                    <a:pt x="2542" y="41299"/>
                  </a:lnTo>
                  <a:lnTo>
                    <a:pt x="5332" y="32759"/>
                  </a:lnTo>
                  <a:lnTo>
                    <a:pt x="8631" y="24615"/>
                  </a:lnTo>
                  <a:lnTo>
                    <a:pt x="12251" y="16738"/>
                  </a:lnTo>
                  <a:lnTo>
                    <a:pt x="16613" y="9577"/>
                  </a:lnTo>
                  <a:lnTo>
                    <a:pt x="22771" y="4326"/>
                  </a:lnTo>
                  <a:lnTo>
                    <a:pt x="30317" y="1747"/>
                  </a:lnTo>
                  <a:lnTo>
                    <a:pt x="38591" y="1347"/>
                  </a:lnTo>
                  <a:lnTo>
                    <a:pt x="47702" y="1853"/>
                  </a:lnTo>
                  <a:lnTo>
                    <a:pt x="57060" y="3067"/>
                  </a:lnTo>
                  <a:lnTo>
                    <a:pt x="66037" y="5156"/>
                  </a:lnTo>
                  <a:lnTo>
                    <a:pt x="74532" y="7975"/>
                  </a:lnTo>
                  <a:lnTo>
                    <a:pt x="82653" y="11290"/>
                  </a:lnTo>
                  <a:lnTo>
                    <a:pt x="90262" y="15175"/>
                  </a:lnTo>
                  <a:lnTo>
                    <a:pt x="96797" y="20162"/>
                  </a:lnTo>
                  <a:lnTo>
                    <a:pt x="101579" y="26867"/>
                  </a:lnTo>
                  <a:lnTo>
                    <a:pt x="104285" y="35054"/>
                  </a:lnTo>
                  <a:lnTo>
                    <a:pt x="104846" y="43726"/>
                  </a:lnTo>
                  <a:lnTo>
                    <a:pt x="104245" y="52850"/>
                  </a:lnTo>
                  <a:lnTo>
                    <a:pt x="103205" y="62429"/>
                  </a:lnTo>
                  <a:lnTo>
                    <a:pt x="101471" y="71783"/>
                  </a:lnTo>
                  <a:lnTo>
                    <a:pt x="98943" y="80580"/>
                  </a:lnTo>
                  <a:lnTo>
                    <a:pt x="95837" y="88913"/>
                  </a:lnTo>
                  <a:lnTo>
                    <a:pt x="92380" y="96952"/>
                  </a:lnTo>
                  <a:lnTo>
                    <a:pt x="88706" y="104800"/>
                  </a:lnTo>
                  <a:lnTo>
                    <a:pt x="84631" y="112261"/>
                  </a:lnTo>
                  <a:lnTo>
                    <a:pt x="79895" y="118311"/>
                  </a:lnTo>
                  <a:lnTo>
                    <a:pt x="77008" y="118746"/>
                  </a:lnTo>
                  <a:lnTo>
                    <a:pt x="76719" y="114533"/>
                  </a:lnTo>
                  <a:lnTo>
                    <a:pt x="77468" y="107477"/>
                  </a:lnTo>
                  <a:lnTo>
                    <a:pt x="78206" y="98465"/>
                  </a:lnTo>
                  <a:lnTo>
                    <a:pt x="78702" y="88264"/>
                  </a:lnTo>
                  <a:lnTo>
                    <a:pt x="78757" y="77926"/>
                  </a:lnTo>
                  <a:lnTo>
                    <a:pt x="76812" y="71974"/>
                  </a:lnTo>
                  <a:lnTo>
                    <a:pt x="76696" y="66355"/>
                  </a:lnTo>
                  <a:lnTo>
                    <a:pt x="78384" y="58230"/>
                  </a:lnTo>
                  <a:lnTo>
                    <a:pt x="80314" y="50079"/>
                  </a:lnTo>
                  <a:lnTo>
                    <a:pt x="81887" y="47698"/>
                  </a:lnTo>
                  <a:lnTo>
                    <a:pt x="84350" y="46181"/>
                  </a:lnTo>
                  <a:lnTo>
                    <a:pt x="85361" y="40950"/>
                  </a:lnTo>
                  <a:lnTo>
                    <a:pt x="84222" y="33112"/>
                  </a:lnTo>
                  <a:lnTo>
                    <a:pt x="81759" y="24454"/>
                  </a:lnTo>
                  <a:lnTo>
                    <a:pt x="78292" y="15862"/>
                  </a:lnTo>
                  <a:lnTo>
                    <a:pt x="73570" y="7759"/>
                  </a:lnTo>
                  <a:lnTo>
                    <a:pt x="67716" y="1959"/>
                  </a:lnTo>
                  <a:lnTo>
                    <a:pt x="61656" y="0"/>
                  </a:lnTo>
                  <a:lnTo>
                    <a:pt x="56975" y="2583"/>
                  </a:lnTo>
                  <a:lnTo>
                    <a:pt x="54655" y="9309"/>
                  </a:lnTo>
                  <a:lnTo>
                    <a:pt x="54221" y="17053"/>
                  </a:lnTo>
                  <a:lnTo>
                    <a:pt x="55126" y="25161"/>
                  </a:lnTo>
                  <a:lnTo>
                    <a:pt x="54691" y="27665"/>
                  </a:lnTo>
                  <a:lnTo>
                    <a:pt x="52203" y="25689"/>
                  </a:lnTo>
                  <a:lnTo>
                    <a:pt x="50798" y="25540"/>
                  </a:lnTo>
                  <a:lnTo>
                    <a:pt x="49787" y="24269"/>
                  </a:lnTo>
                  <a:lnTo>
                    <a:pt x="51160" y="24244"/>
                  </a:lnTo>
                  <a:lnTo>
                    <a:pt x="54173" y="26722"/>
                  </a:lnTo>
                  <a:lnTo>
                    <a:pt x="55358" y="25618"/>
                  </a:lnTo>
                  <a:lnTo>
                    <a:pt x="52923" y="20006"/>
                  </a:lnTo>
                  <a:lnTo>
                    <a:pt x="44660" y="8779"/>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1" name="Freihandform 667">
              <a:extLst>
                <a:ext uri="{FF2B5EF4-FFF2-40B4-BE49-F238E27FC236}">
                  <a16:creationId xmlns:a16="http://schemas.microsoft.com/office/drawing/2014/main" id="{C264AB90-2349-44D7-80C4-88864B7F9340}"/>
                </a:ext>
              </a:extLst>
            </p:cNvPr>
            <p:cNvSpPr/>
            <p:nvPr/>
          </p:nvSpPr>
          <p:spPr>
            <a:xfrm>
              <a:off x="4024548" y="2408970"/>
              <a:ext cx="94197" cy="122741"/>
            </a:xfrm>
            <a:custGeom>
              <a:avLst/>
              <a:gdLst/>
              <a:ahLst/>
              <a:cxnLst/>
              <a:rect l="0" t="0" r="0" b="0"/>
              <a:pathLst>
                <a:path w="104047" h="136732">
                  <a:moveTo>
                    <a:pt x="47825" y="18299"/>
                  </a:moveTo>
                  <a:lnTo>
                    <a:pt x="41148" y="20367"/>
                  </a:lnTo>
                  <a:lnTo>
                    <a:pt x="34337" y="20761"/>
                  </a:lnTo>
                  <a:lnTo>
                    <a:pt x="31762" y="23145"/>
                  </a:lnTo>
                  <a:lnTo>
                    <a:pt x="32764" y="27749"/>
                  </a:lnTo>
                  <a:lnTo>
                    <a:pt x="35353" y="33744"/>
                  </a:lnTo>
                  <a:lnTo>
                    <a:pt x="38645" y="41197"/>
                  </a:lnTo>
                  <a:lnTo>
                    <a:pt x="42248" y="49839"/>
                  </a:lnTo>
                  <a:lnTo>
                    <a:pt x="45924" y="58761"/>
                  </a:lnTo>
                  <a:lnTo>
                    <a:pt x="49016" y="68016"/>
                  </a:lnTo>
                  <a:lnTo>
                    <a:pt x="51409" y="77661"/>
                  </a:lnTo>
                  <a:lnTo>
                    <a:pt x="53778" y="87110"/>
                  </a:lnTo>
                  <a:lnTo>
                    <a:pt x="55946" y="96630"/>
                  </a:lnTo>
                  <a:lnTo>
                    <a:pt x="57787" y="106405"/>
                  </a:lnTo>
                  <a:lnTo>
                    <a:pt x="59919" y="115854"/>
                  </a:lnTo>
                  <a:lnTo>
                    <a:pt x="62663" y="124625"/>
                  </a:lnTo>
                  <a:lnTo>
                    <a:pt x="66313" y="131981"/>
                  </a:lnTo>
                  <a:lnTo>
                    <a:pt x="72296" y="136073"/>
                  </a:lnTo>
                  <a:lnTo>
                    <a:pt x="79363" y="136731"/>
                  </a:lnTo>
                  <a:lnTo>
                    <a:pt x="85980" y="134528"/>
                  </a:lnTo>
                  <a:lnTo>
                    <a:pt x="91704" y="130107"/>
                  </a:lnTo>
                  <a:lnTo>
                    <a:pt x="96591" y="124146"/>
                  </a:lnTo>
                  <a:lnTo>
                    <a:pt x="100305" y="116655"/>
                  </a:lnTo>
                  <a:lnTo>
                    <a:pt x="102703" y="107670"/>
                  </a:lnTo>
                  <a:lnTo>
                    <a:pt x="104017" y="97579"/>
                  </a:lnTo>
                  <a:lnTo>
                    <a:pt x="104046" y="86806"/>
                  </a:lnTo>
                  <a:lnTo>
                    <a:pt x="102988" y="75654"/>
                  </a:lnTo>
                  <a:lnTo>
                    <a:pt x="101704" y="64366"/>
                  </a:lnTo>
                  <a:lnTo>
                    <a:pt x="100095" y="53646"/>
                  </a:lnTo>
                  <a:lnTo>
                    <a:pt x="97809" y="43904"/>
                  </a:lnTo>
                  <a:lnTo>
                    <a:pt x="94833" y="35068"/>
                  </a:lnTo>
                  <a:lnTo>
                    <a:pt x="90765" y="27427"/>
                  </a:lnTo>
                  <a:lnTo>
                    <a:pt x="85424" y="20828"/>
                  </a:lnTo>
                  <a:lnTo>
                    <a:pt x="79020" y="14496"/>
                  </a:lnTo>
                  <a:lnTo>
                    <a:pt x="71342" y="9125"/>
                  </a:lnTo>
                  <a:lnTo>
                    <a:pt x="62582" y="5153"/>
                  </a:lnTo>
                  <a:lnTo>
                    <a:pt x="53663" y="1904"/>
                  </a:lnTo>
                  <a:lnTo>
                    <a:pt x="45111" y="0"/>
                  </a:lnTo>
                  <a:lnTo>
                    <a:pt x="37211" y="297"/>
                  </a:lnTo>
                  <a:lnTo>
                    <a:pt x="30380" y="3093"/>
                  </a:lnTo>
                  <a:lnTo>
                    <a:pt x="24067" y="7955"/>
                  </a:lnTo>
                  <a:lnTo>
                    <a:pt x="18121" y="14431"/>
                  </a:lnTo>
                  <a:lnTo>
                    <a:pt x="13505" y="22488"/>
                  </a:lnTo>
                  <a:lnTo>
                    <a:pt x="9940" y="31300"/>
                  </a:lnTo>
                  <a:lnTo>
                    <a:pt x="6896" y="40307"/>
                  </a:lnTo>
                  <a:lnTo>
                    <a:pt x="4577" y="49811"/>
                  </a:lnTo>
                  <a:lnTo>
                    <a:pt x="2494" y="59371"/>
                  </a:lnTo>
                  <a:lnTo>
                    <a:pt x="600" y="68449"/>
                  </a:lnTo>
                  <a:lnTo>
                    <a:pt x="0" y="76993"/>
                  </a:lnTo>
                  <a:lnTo>
                    <a:pt x="1042" y="85184"/>
                  </a:lnTo>
                  <a:lnTo>
                    <a:pt x="3306" y="93452"/>
                  </a:lnTo>
                  <a:lnTo>
                    <a:pt x="6317" y="102428"/>
                  </a:lnTo>
                  <a:lnTo>
                    <a:pt x="9765" y="111673"/>
                  </a:lnTo>
                  <a:lnTo>
                    <a:pt x="13727" y="120578"/>
                  </a:lnTo>
                  <a:lnTo>
                    <a:pt x="18716" y="128723"/>
                  </a:lnTo>
                  <a:lnTo>
                    <a:pt x="24691" y="133197"/>
                  </a:lnTo>
                  <a:lnTo>
                    <a:pt x="28659" y="131849"/>
                  </a:lnTo>
                  <a:lnTo>
                    <a:pt x="29485" y="126334"/>
                  </a:lnTo>
                  <a:lnTo>
                    <a:pt x="28107" y="118308"/>
                  </a:lnTo>
                  <a:lnTo>
                    <a:pt x="25564" y="108688"/>
                  </a:lnTo>
                  <a:lnTo>
                    <a:pt x="23054" y="98144"/>
                  </a:lnTo>
                  <a:lnTo>
                    <a:pt x="21255" y="87102"/>
                  </a:lnTo>
                  <a:lnTo>
                    <a:pt x="20170" y="75803"/>
                  </a:lnTo>
                  <a:lnTo>
                    <a:pt x="19549" y="64400"/>
                  </a:lnTo>
                  <a:lnTo>
                    <a:pt x="18915" y="53234"/>
                  </a:lnTo>
                  <a:lnTo>
                    <a:pt x="17741" y="43486"/>
                  </a:lnTo>
                  <a:lnTo>
                    <a:pt x="17599" y="40261"/>
                  </a:lnTo>
                  <a:lnTo>
                    <a:pt x="18390" y="43685"/>
                  </a:lnTo>
                  <a:lnTo>
                    <a:pt x="19940" y="50897"/>
                  </a:lnTo>
                  <a:lnTo>
                    <a:pt x="21710" y="58411"/>
                  </a:lnTo>
                  <a:lnTo>
                    <a:pt x="23445" y="65430"/>
                  </a:lnTo>
                  <a:lnTo>
                    <a:pt x="25170" y="72355"/>
                  </a:lnTo>
                  <a:lnTo>
                    <a:pt x="26681" y="79154"/>
                  </a:lnTo>
                  <a:lnTo>
                    <a:pt x="27886" y="85927"/>
                  </a:lnTo>
                  <a:lnTo>
                    <a:pt x="29182" y="94370"/>
                  </a:lnTo>
                  <a:lnTo>
                    <a:pt x="31027" y="103023"/>
                  </a:lnTo>
                  <a:lnTo>
                    <a:pt x="32553" y="104970"/>
                  </a:lnTo>
                  <a:lnTo>
                    <a:pt x="32339" y="100813"/>
                  </a:lnTo>
                  <a:lnTo>
                    <a:pt x="30540" y="92808"/>
                  </a:lnTo>
                  <a:lnTo>
                    <a:pt x="28439" y="84402"/>
                  </a:lnTo>
                  <a:lnTo>
                    <a:pt x="26473" y="76678"/>
                  </a:lnTo>
                  <a:lnTo>
                    <a:pt x="24595" y="69244"/>
                  </a:lnTo>
                  <a:lnTo>
                    <a:pt x="22983" y="62091"/>
                  </a:lnTo>
                  <a:lnTo>
                    <a:pt x="21760" y="55168"/>
                  </a:lnTo>
                  <a:lnTo>
                    <a:pt x="21173" y="47997"/>
                  </a:lnTo>
                  <a:lnTo>
                    <a:pt x="22762" y="45093"/>
                  </a:lnTo>
                  <a:lnTo>
                    <a:pt x="25704" y="47036"/>
                  </a:lnTo>
                  <a:lnTo>
                    <a:pt x="29082" y="51943"/>
                  </a:lnTo>
                  <a:lnTo>
                    <a:pt x="32611" y="59417"/>
                  </a:lnTo>
                  <a:lnTo>
                    <a:pt x="35634" y="67287"/>
                  </a:lnTo>
                  <a:lnTo>
                    <a:pt x="38774" y="75963"/>
                  </a:lnTo>
                  <a:lnTo>
                    <a:pt x="42290" y="85062"/>
                  </a:lnTo>
                  <a:lnTo>
                    <a:pt x="45799" y="93252"/>
                  </a:lnTo>
                  <a:lnTo>
                    <a:pt x="47377" y="95099"/>
                  </a:lnTo>
                  <a:lnTo>
                    <a:pt x="46628" y="89951"/>
                  </a:lnTo>
                  <a:lnTo>
                    <a:pt x="44404" y="80825"/>
                  </a:lnTo>
                  <a:lnTo>
                    <a:pt x="41672" y="70051"/>
                  </a:lnTo>
                  <a:lnTo>
                    <a:pt x="39364" y="59512"/>
                  </a:lnTo>
                  <a:lnTo>
                    <a:pt x="37335" y="56759"/>
                  </a:lnTo>
                  <a:lnTo>
                    <a:pt x="36365" y="61906"/>
                  </a:lnTo>
                  <a:lnTo>
                    <a:pt x="36820" y="70966"/>
                  </a:lnTo>
                  <a:lnTo>
                    <a:pt x="37854" y="79631"/>
                  </a:lnTo>
                  <a:lnTo>
                    <a:pt x="37083" y="81514"/>
                  </a:lnTo>
                  <a:lnTo>
                    <a:pt x="34593" y="77393"/>
                  </a:lnTo>
                  <a:lnTo>
                    <a:pt x="30727" y="68628"/>
                  </a:lnTo>
                  <a:lnTo>
                    <a:pt x="24734" y="52936"/>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2" name="Freihandform 668">
              <a:extLst>
                <a:ext uri="{FF2B5EF4-FFF2-40B4-BE49-F238E27FC236}">
                  <a16:creationId xmlns:a16="http://schemas.microsoft.com/office/drawing/2014/main" id="{EA9EFF2D-E944-4A42-932C-BBD84049E0A1}"/>
                </a:ext>
              </a:extLst>
            </p:cNvPr>
            <p:cNvSpPr/>
            <p:nvPr/>
          </p:nvSpPr>
          <p:spPr>
            <a:xfrm>
              <a:off x="4866611" y="2735804"/>
              <a:ext cx="92770" cy="122741"/>
            </a:xfrm>
            <a:custGeom>
              <a:avLst/>
              <a:gdLst/>
              <a:ahLst/>
              <a:cxnLst/>
              <a:rect l="0" t="0" r="0" b="0"/>
              <a:pathLst>
                <a:path w="103381" h="135436">
                  <a:moveTo>
                    <a:pt x="12272" y="6784"/>
                  </a:moveTo>
                  <a:lnTo>
                    <a:pt x="14292" y="13028"/>
                  </a:lnTo>
                  <a:lnTo>
                    <a:pt x="13867" y="19695"/>
                  </a:lnTo>
                  <a:lnTo>
                    <a:pt x="12004" y="26818"/>
                  </a:lnTo>
                  <a:lnTo>
                    <a:pt x="9239" y="34867"/>
                  </a:lnTo>
                  <a:lnTo>
                    <a:pt x="5953" y="43810"/>
                  </a:lnTo>
                  <a:lnTo>
                    <a:pt x="2513" y="52819"/>
                  </a:lnTo>
                  <a:lnTo>
                    <a:pt x="266" y="61437"/>
                  </a:lnTo>
                  <a:lnTo>
                    <a:pt x="0" y="69682"/>
                  </a:lnTo>
                  <a:lnTo>
                    <a:pt x="1433" y="77677"/>
                  </a:lnTo>
                  <a:lnTo>
                    <a:pt x="3972" y="85529"/>
                  </a:lnTo>
                  <a:lnTo>
                    <a:pt x="7146" y="93303"/>
                  </a:lnTo>
                  <a:lnTo>
                    <a:pt x="10722" y="100974"/>
                  </a:lnTo>
                  <a:lnTo>
                    <a:pt x="15138" y="107958"/>
                  </a:lnTo>
                  <a:lnTo>
                    <a:pt x="20666" y="113905"/>
                  </a:lnTo>
                  <a:lnTo>
                    <a:pt x="27102" y="118981"/>
                  </a:lnTo>
                  <a:lnTo>
                    <a:pt x="34120" y="123517"/>
                  </a:lnTo>
                  <a:lnTo>
                    <a:pt x="41468" y="128031"/>
                  </a:lnTo>
                  <a:lnTo>
                    <a:pt x="49020" y="132950"/>
                  </a:lnTo>
                  <a:lnTo>
                    <a:pt x="56735" y="135435"/>
                  </a:lnTo>
                  <a:lnTo>
                    <a:pt x="62641" y="133490"/>
                  </a:lnTo>
                  <a:lnTo>
                    <a:pt x="66490" y="127929"/>
                  </a:lnTo>
                  <a:lnTo>
                    <a:pt x="69562" y="120617"/>
                  </a:lnTo>
                  <a:lnTo>
                    <a:pt x="72013" y="112173"/>
                  </a:lnTo>
                  <a:lnTo>
                    <a:pt x="73362" y="102925"/>
                  </a:lnTo>
                  <a:lnTo>
                    <a:pt x="73128" y="93730"/>
                  </a:lnTo>
                  <a:lnTo>
                    <a:pt x="71445" y="85009"/>
                  </a:lnTo>
                  <a:lnTo>
                    <a:pt x="68784" y="76710"/>
                  </a:lnTo>
                  <a:lnTo>
                    <a:pt x="65552" y="68624"/>
                  </a:lnTo>
                  <a:lnTo>
                    <a:pt x="62013" y="60052"/>
                  </a:lnTo>
                  <a:lnTo>
                    <a:pt x="58316" y="50837"/>
                  </a:lnTo>
                  <a:lnTo>
                    <a:pt x="54476" y="41693"/>
                  </a:lnTo>
                  <a:lnTo>
                    <a:pt x="49931" y="33032"/>
                  </a:lnTo>
                  <a:lnTo>
                    <a:pt x="44340" y="25079"/>
                  </a:lnTo>
                  <a:lnTo>
                    <a:pt x="37874" y="18287"/>
                  </a:lnTo>
                  <a:lnTo>
                    <a:pt x="31246" y="12574"/>
                  </a:lnTo>
                  <a:lnTo>
                    <a:pt x="28414" y="7054"/>
                  </a:lnTo>
                  <a:lnTo>
                    <a:pt x="30461" y="2570"/>
                  </a:lnTo>
                  <a:lnTo>
                    <a:pt x="35540" y="170"/>
                  </a:lnTo>
                  <a:lnTo>
                    <a:pt x="42066" y="0"/>
                  </a:lnTo>
                  <a:lnTo>
                    <a:pt x="49243" y="1545"/>
                  </a:lnTo>
                  <a:lnTo>
                    <a:pt x="56687" y="4186"/>
                  </a:lnTo>
                  <a:lnTo>
                    <a:pt x="63958" y="7730"/>
                  </a:lnTo>
                  <a:lnTo>
                    <a:pt x="70392" y="12485"/>
                  </a:lnTo>
                  <a:lnTo>
                    <a:pt x="75875" y="18400"/>
                  </a:lnTo>
                  <a:lnTo>
                    <a:pt x="80949" y="25114"/>
                  </a:lnTo>
                  <a:lnTo>
                    <a:pt x="86364" y="32361"/>
                  </a:lnTo>
                  <a:lnTo>
                    <a:pt x="91232" y="40508"/>
                  </a:lnTo>
                  <a:lnTo>
                    <a:pt x="94944" y="49513"/>
                  </a:lnTo>
                  <a:lnTo>
                    <a:pt x="98124" y="58619"/>
                  </a:lnTo>
                  <a:lnTo>
                    <a:pt x="100719" y="67987"/>
                  </a:lnTo>
                  <a:lnTo>
                    <a:pt x="102473" y="77999"/>
                  </a:lnTo>
                  <a:lnTo>
                    <a:pt x="103380" y="88561"/>
                  </a:lnTo>
                  <a:lnTo>
                    <a:pt x="102477" y="98846"/>
                  </a:lnTo>
                  <a:lnTo>
                    <a:pt x="99250" y="108047"/>
                  </a:lnTo>
                  <a:lnTo>
                    <a:pt x="94208" y="115680"/>
                  </a:lnTo>
                  <a:lnTo>
                    <a:pt x="88601" y="122074"/>
                  </a:lnTo>
                  <a:lnTo>
                    <a:pt x="83252" y="124281"/>
                  </a:lnTo>
                  <a:lnTo>
                    <a:pt x="80696" y="121779"/>
                  </a:lnTo>
                  <a:lnTo>
                    <a:pt x="81074" y="116451"/>
                  </a:lnTo>
                  <a:lnTo>
                    <a:pt x="83172" y="109498"/>
                  </a:lnTo>
                  <a:lnTo>
                    <a:pt x="86101" y="101055"/>
                  </a:lnTo>
                  <a:lnTo>
                    <a:pt x="88784" y="91349"/>
                  </a:lnTo>
                  <a:lnTo>
                    <a:pt x="90357" y="80807"/>
                  </a:lnTo>
                  <a:lnTo>
                    <a:pt x="90138" y="70368"/>
                  </a:lnTo>
                  <a:lnTo>
                    <a:pt x="87133" y="65027"/>
                  </a:lnTo>
                  <a:lnTo>
                    <a:pt x="82493" y="60681"/>
                  </a:lnTo>
                  <a:lnTo>
                    <a:pt x="78773" y="54099"/>
                  </a:lnTo>
                  <a:lnTo>
                    <a:pt x="75792" y="46281"/>
                  </a:lnTo>
                  <a:lnTo>
                    <a:pt x="73033" y="38853"/>
                  </a:lnTo>
                  <a:lnTo>
                    <a:pt x="73001" y="37657"/>
                  </a:lnTo>
                  <a:lnTo>
                    <a:pt x="74881" y="41849"/>
                  </a:lnTo>
                  <a:lnTo>
                    <a:pt x="74522" y="43255"/>
                  </a:lnTo>
                  <a:lnTo>
                    <a:pt x="71437" y="39655"/>
                  </a:lnTo>
                  <a:lnTo>
                    <a:pt x="67285" y="33335"/>
                  </a:lnTo>
                  <a:lnTo>
                    <a:pt x="63241" y="26607"/>
                  </a:lnTo>
                  <a:lnTo>
                    <a:pt x="61669" y="25382"/>
                  </a:lnTo>
                  <a:lnTo>
                    <a:pt x="62090" y="28338"/>
                  </a:lnTo>
                  <a:lnTo>
                    <a:pt x="64533" y="35048"/>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3" name="Freihandform 669">
              <a:extLst>
                <a:ext uri="{FF2B5EF4-FFF2-40B4-BE49-F238E27FC236}">
                  <a16:creationId xmlns:a16="http://schemas.microsoft.com/office/drawing/2014/main" id="{B7A0637F-CB0A-45F1-8203-00FA86189C6F}"/>
                </a:ext>
              </a:extLst>
            </p:cNvPr>
            <p:cNvSpPr/>
            <p:nvPr/>
          </p:nvSpPr>
          <p:spPr>
            <a:xfrm>
              <a:off x="5427511" y="2279092"/>
              <a:ext cx="98478" cy="71361"/>
            </a:xfrm>
            <a:custGeom>
              <a:avLst/>
              <a:gdLst/>
              <a:ahLst/>
              <a:cxnLst/>
              <a:rect l="0" t="0" r="0" b="0"/>
              <a:pathLst>
                <a:path w="110227" h="80456">
                  <a:moveTo>
                    <a:pt x="98474" y="2044"/>
                  </a:moveTo>
                  <a:lnTo>
                    <a:pt x="91678" y="0"/>
                  </a:lnTo>
                  <a:lnTo>
                    <a:pt x="83132" y="100"/>
                  </a:lnTo>
                  <a:lnTo>
                    <a:pt x="73439" y="808"/>
                  </a:lnTo>
                  <a:lnTo>
                    <a:pt x="63612" y="2086"/>
                  </a:lnTo>
                  <a:lnTo>
                    <a:pt x="54341" y="4194"/>
                  </a:lnTo>
                  <a:lnTo>
                    <a:pt x="45680" y="7015"/>
                  </a:lnTo>
                  <a:lnTo>
                    <a:pt x="37449" y="10306"/>
                  </a:lnTo>
                  <a:lnTo>
                    <a:pt x="29473" y="13867"/>
                  </a:lnTo>
                  <a:lnTo>
                    <a:pt x="21699" y="17635"/>
                  </a:lnTo>
                  <a:lnTo>
                    <a:pt x="14664" y="22145"/>
                  </a:lnTo>
                  <a:lnTo>
                    <a:pt x="8692" y="27718"/>
                  </a:lnTo>
                  <a:lnTo>
                    <a:pt x="3731" y="34175"/>
                  </a:lnTo>
                  <a:lnTo>
                    <a:pt x="676" y="41203"/>
                  </a:lnTo>
                  <a:lnTo>
                    <a:pt x="0" y="48556"/>
                  </a:lnTo>
                  <a:lnTo>
                    <a:pt x="1293" y="56018"/>
                  </a:lnTo>
                  <a:lnTo>
                    <a:pt x="4491" y="62900"/>
                  </a:lnTo>
                  <a:lnTo>
                    <a:pt x="9700" y="68799"/>
                  </a:lnTo>
                  <a:lnTo>
                    <a:pt x="17033" y="73789"/>
                  </a:lnTo>
                  <a:lnTo>
                    <a:pt x="26088" y="77535"/>
                  </a:lnTo>
                  <a:lnTo>
                    <a:pt x="35974" y="79638"/>
                  </a:lnTo>
                  <a:lnTo>
                    <a:pt x="45676" y="79811"/>
                  </a:lnTo>
                  <a:lnTo>
                    <a:pt x="55368" y="78336"/>
                  </a:lnTo>
                  <a:lnTo>
                    <a:pt x="65243" y="75779"/>
                  </a:lnTo>
                  <a:lnTo>
                    <a:pt x="74746" y="72598"/>
                  </a:lnTo>
                  <a:lnTo>
                    <a:pt x="83593" y="69059"/>
                  </a:lnTo>
                  <a:lnTo>
                    <a:pt x="91638" y="65049"/>
                  </a:lnTo>
                  <a:lnTo>
                    <a:pt x="98474" y="60061"/>
                  </a:lnTo>
                  <a:lnTo>
                    <a:pt x="104089" y="54007"/>
                  </a:lnTo>
                  <a:lnTo>
                    <a:pt x="108292" y="46915"/>
                  </a:lnTo>
                  <a:lnTo>
                    <a:pt x="110226" y="38550"/>
                  </a:lnTo>
                  <a:lnTo>
                    <a:pt x="109877" y="29635"/>
                  </a:lnTo>
                  <a:lnTo>
                    <a:pt x="107656" y="21204"/>
                  </a:lnTo>
                  <a:lnTo>
                    <a:pt x="103610" y="14166"/>
                  </a:lnTo>
                  <a:lnTo>
                    <a:pt x="98033" y="9734"/>
                  </a:lnTo>
                  <a:lnTo>
                    <a:pt x="91175" y="7959"/>
                  </a:lnTo>
                  <a:lnTo>
                    <a:pt x="82923" y="7619"/>
                  </a:lnTo>
                  <a:lnTo>
                    <a:pt x="74039" y="8387"/>
                  </a:lnTo>
                  <a:lnTo>
                    <a:pt x="65309" y="10554"/>
                  </a:lnTo>
                  <a:lnTo>
                    <a:pt x="57000" y="14467"/>
                  </a:lnTo>
                  <a:lnTo>
                    <a:pt x="49696" y="19916"/>
                  </a:lnTo>
                  <a:lnTo>
                    <a:pt x="44199" y="26385"/>
                  </a:lnTo>
                  <a:lnTo>
                    <a:pt x="41522" y="33383"/>
                  </a:lnTo>
                  <a:lnTo>
                    <a:pt x="42151" y="39983"/>
                  </a:lnTo>
                  <a:lnTo>
                    <a:pt x="45893" y="45118"/>
                  </a:lnTo>
                  <a:lnTo>
                    <a:pt x="52382" y="47615"/>
                  </a:lnTo>
                  <a:lnTo>
                    <a:pt x="60308" y="46922"/>
                  </a:lnTo>
                  <a:lnTo>
                    <a:pt x="68239" y="43462"/>
                  </a:lnTo>
                  <a:lnTo>
                    <a:pt x="75031" y="38046"/>
                  </a:lnTo>
                  <a:lnTo>
                    <a:pt x="79320" y="30866"/>
                  </a:lnTo>
                  <a:lnTo>
                    <a:pt x="80715" y="22352"/>
                  </a:lnTo>
                  <a:lnTo>
                    <a:pt x="79746" y="13677"/>
                  </a:lnTo>
                  <a:lnTo>
                    <a:pt x="76064" y="6644"/>
                  </a:lnTo>
                  <a:lnTo>
                    <a:pt x="69843" y="2286"/>
                  </a:lnTo>
                  <a:lnTo>
                    <a:pt x="62370" y="781"/>
                  </a:lnTo>
                  <a:lnTo>
                    <a:pt x="54587" y="1555"/>
                  </a:lnTo>
                  <a:lnTo>
                    <a:pt x="47078" y="4062"/>
                  </a:lnTo>
                  <a:lnTo>
                    <a:pt x="40567" y="8338"/>
                  </a:lnTo>
                  <a:lnTo>
                    <a:pt x="35788" y="14688"/>
                  </a:lnTo>
                  <a:lnTo>
                    <a:pt x="33080" y="22702"/>
                  </a:lnTo>
                  <a:lnTo>
                    <a:pt x="32644" y="31228"/>
                  </a:lnTo>
                  <a:lnTo>
                    <a:pt x="34705" y="39557"/>
                  </a:lnTo>
                  <a:lnTo>
                    <a:pt x="39261" y="47036"/>
                  </a:lnTo>
                  <a:lnTo>
                    <a:pt x="46245" y="52475"/>
                  </a:lnTo>
                  <a:lnTo>
                    <a:pt x="55122" y="55131"/>
                  </a:lnTo>
                  <a:lnTo>
                    <a:pt x="64919" y="55260"/>
                  </a:lnTo>
                  <a:lnTo>
                    <a:pt x="74452" y="53561"/>
                  </a:lnTo>
                  <a:lnTo>
                    <a:pt x="82661" y="50119"/>
                  </a:lnTo>
                  <a:lnTo>
                    <a:pt x="89011" y="44775"/>
                  </a:lnTo>
                  <a:lnTo>
                    <a:pt x="93132" y="37497"/>
                  </a:lnTo>
                  <a:lnTo>
                    <a:pt x="94163" y="29846"/>
                  </a:lnTo>
                  <a:lnTo>
                    <a:pt x="91998" y="23135"/>
                  </a:lnTo>
                  <a:lnTo>
                    <a:pt x="87446" y="17646"/>
                  </a:lnTo>
                  <a:lnTo>
                    <a:pt x="81397" y="14252"/>
                  </a:lnTo>
                  <a:lnTo>
                    <a:pt x="74227" y="13080"/>
                  </a:lnTo>
                  <a:lnTo>
                    <a:pt x="65796" y="13129"/>
                  </a:lnTo>
                  <a:lnTo>
                    <a:pt x="56792" y="14771"/>
                  </a:lnTo>
                  <a:lnTo>
                    <a:pt x="47690" y="18456"/>
                  </a:lnTo>
                  <a:lnTo>
                    <a:pt x="38266" y="23879"/>
                  </a:lnTo>
                  <a:lnTo>
                    <a:pt x="30147" y="31047"/>
                  </a:lnTo>
                  <a:lnTo>
                    <a:pt x="24576" y="39854"/>
                  </a:lnTo>
                  <a:lnTo>
                    <a:pt x="21339" y="49790"/>
                  </a:lnTo>
                  <a:lnTo>
                    <a:pt x="20322" y="59738"/>
                  </a:lnTo>
                  <a:lnTo>
                    <a:pt x="21799" y="68462"/>
                  </a:lnTo>
                  <a:lnTo>
                    <a:pt x="26459" y="74740"/>
                  </a:lnTo>
                  <a:lnTo>
                    <a:pt x="34327" y="78554"/>
                  </a:lnTo>
                  <a:lnTo>
                    <a:pt x="42646" y="80455"/>
                  </a:lnTo>
                  <a:lnTo>
                    <a:pt x="51671" y="80066"/>
                  </a:lnTo>
                  <a:lnTo>
                    <a:pt x="61015" y="77138"/>
                  </a:lnTo>
                  <a:lnTo>
                    <a:pt x="69876" y="72199"/>
                  </a:lnTo>
                  <a:lnTo>
                    <a:pt x="77569" y="65935"/>
                  </a:lnTo>
                  <a:lnTo>
                    <a:pt x="83599" y="58350"/>
                  </a:lnTo>
                  <a:lnTo>
                    <a:pt x="87606" y="48721"/>
                  </a:lnTo>
                  <a:lnTo>
                    <a:pt x="89252" y="38257"/>
                  </a:lnTo>
                  <a:lnTo>
                    <a:pt x="88475" y="28614"/>
                  </a:lnTo>
                  <a:lnTo>
                    <a:pt x="85243" y="20814"/>
                  </a:lnTo>
                  <a:lnTo>
                    <a:pt x="79420" y="15978"/>
                  </a:lnTo>
                  <a:lnTo>
                    <a:pt x="71312" y="14245"/>
                  </a:lnTo>
                  <a:lnTo>
                    <a:pt x="63295" y="14324"/>
                  </a:lnTo>
                  <a:lnTo>
                    <a:pt x="55850" y="15358"/>
                  </a:lnTo>
                  <a:lnTo>
                    <a:pt x="47871" y="18121"/>
                  </a:lnTo>
                  <a:lnTo>
                    <a:pt x="40043" y="22788"/>
                  </a:lnTo>
                  <a:lnTo>
                    <a:pt x="32716" y="28802"/>
                  </a:lnTo>
                  <a:lnTo>
                    <a:pt x="27417" y="35617"/>
                  </a:lnTo>
                  <a:lnTo>
                    <a:pt x="25138" y="42870"/>
                  </a:lnTo>
                  <a:lnTo>
                    <a:pt x="25463" y="50285"/>
                  </a:lnTo>
                  <a:lnTo>
                    <a:pt x="28127" y="57146"/>
                  </a:lnTo>
                  <a:lnTo>
                    <a:pt x="33059" y="63034"/>
                  </a:lnTo>
                  <a:lnTo>
                    <a:pt x="40190" y="67893"/>
                  </a:lnTo>
                  <a:lnTo>
                    <a:pt x="48470" y="70222"/>
                  </a:lnTo>
                  <a:lnTo>
                    <a:pt x="56889" y="69455"/>
                  </a:lnTo>
                  <a:lnTo>
                    <a:pt x="65043" y="66751"/>
                  </a:lnTo>
                  <a:lnTo>
                    <a:pt x="72296" y="62584"/>
                  </a:lnTo>
                  <a:lnTo>
                    <a:pt x="78081" y="56804"/>
                  </a:lnTo>
                  <a:lnTo>
                    <a:pt x="81959" y="49224"/>
                  </a:lnTo>
                  <a:lnTo>
                    <a:pt x="83564" y="40717"/>
                  </a:lnTo>
                  <a:lnTo>
                    <a:pt x="83079" y="32185"/>
                  </a:lnTo>
                  <a:lnTo>
                    <a:pt x="81051" y="23978"/>
                  </a:lnTo>
                  <a:lnTo>
                    <a:pt x="77438" y="16699"/>
                  </a:lnTo>
                  <a:lnTo>
                    <a:pt x="72009" y="10901"/>
                  </a:lnTo>
                  <a:lnTo>
                    <a:pt x="64627" y="7017"/>
                  </a:lnTo>
                  <a:lnTo>
                    <a:pt x="56225" y="5410"/>
                  </a:lnTo>
                  <a:lnTo>
                    <a:pt x="47746" y="5893"/>
                  </a:lnTo>
                  <a:lnTo>
                    <a:pt x="39564" y="7922"/>
                  </a:lnTo>
                  <a:lnTo>
                    <a:pt x="32321" y="11534"/>
                  </a:lnTo>
                  <a:lnTo>
                    <a:pt x="26854" y="16963"/>
                  </a:lnTo>
                  <a:lnTo>
                    <a:pt x="24191" y="24281"/>
                  </a:lnTo>
                  <a:lnTo>
                    <a:pt x="24827" y="31928"/>
                  </a:lnTo>
                  <a:lnTo>
                    <a:pt x="28572" y="38325"/>
                  </a:lnTo>
                  <a:lnTo>
                    <a:pt x="35062" y="42600"/>
                  </a:lnTo>
                  <a:lnTo>
                    <a:pt x="42965" y="43730"/>
                  </a:lnTo>
                  <a:lnTo>
                    <a:pt x="50573" y="41318"/>
                  </a:lnTo>
                  <a:lnTo>
                    <a:pt x="56083" y="35779"/>
                  </a:lnTo>
                  <a:lnTo>
                    <a:pt x="57446" y="29776"/>
                  </a:lnTo>
                  <a:lnTo>
                    <a:pt x="54469" y="25603"/>
                  </a:lnTo>
                  <a:lnTo>
                    <a:pt x="48977" y="24182"/>
                  </a:lnTo>
                  <a:lnTo>
                    <a:pt x="43671" y="26279"/>
                  </a:lnTo>
                  <a:lnTo>
                    <a:pt x="40507" y="31281"/>
                  </a:lnTo>
                  <a:lnTo>
                    <a:pt x="40777" y="36910"/>
                  </a:lnTo>
                  <a:lnTo>
                    <a:pt x="45209" y="40491"/>
                  </a:lnTo>
                  <a:lnTo>
                    <a:pt x="51643" y="40539"/>
                  </a:lnTo>
                  <a:lnTo>
                    <a:pt x="58386" y="37426"/>
                  </a:lnTo>
                  <a:lnTo>
                    <a:pt x="64404" y="32224"/>
                  </a:lnTo>
                  <a:lnTo>
                    <a:pt x="68202" y="25864"/>
                  </a:lnTo>
                  <a:lnTo>
                    <a:pt x="68712" y="19459"/>
                  </a:lnTo>
                  <a:lnTo>
                    <a:pt x="65374" y="14577"/>
                  </a:lnTo>
                  <a:lnTo>
                    <a:pt x="59366" y="12222"/>
                  </a:lnTo>
                  <a:lnTo>
                    <a:pt x="52193" y="12553"/>
                  </a:lnTo>
                  <a:lnTo>
                    <a:pt x="44623" y="15471"/>
                  </a:lnTo>
                  <a:lnTo>
                    <a:pt x="37010" y="20432"/>
                  </a:lnTo>
                  <a:lnTo>
                    <a:pt x="30273" y="26969"/>
                  </a:lnTo>
                  <a:lnTo>
                    <a:pt x="26346" y="34934"/>
                  </a:lnTo>
                  <a:lnTo>
                    <a:pt x="26735" y="42254"/>
                  </a:lnTo>
                  <a:lnTo>
                    <a:pt x="31037" y="47106"/>
                  </a:lnTo>
                  <a:lnTo>
                    <a:pt x="37477" y="48991"/>
                  </a:lnTo>
                  <a:lnTo>
                    <a:pt x="44754" y="48451"/>
                  </a:lnTo>
                  <a:lnTo>
                    <a:pt x="52323" y="46074"/>
                  </a:lnTo>
                  <a:lnTo>
                    <a:pt x="59860" y="41865"/>
                  </a:lnTo>
                  <a:lnTo>
                    <a:pt x="66041" y="35573"/>
                  </a:lnTo>
                  <a:lnTo>
                    <a:pt x="69575" y="27900"/>
                  </a:lnTo>
                  <a:lnTo>
                    <a:pt x="69461" y="20727"/>
                  </a:lnTo>
                  <a:lnTo>
                    <a:pt x="64934" y="16059"/>
                  </a:lnTo>
                  <a:lnTo>
                    <a:pt x="56873" y="14712"/>
                  </a:lnTo>
                  <a:lnTo>
                    <a:pt x="47662" y="16549"/>
                  </a:lnTo>
                  <a:lnTo>
                    <a:pt x="38725" y="20239"/>
                  </a:lnTo>
                  <a:lnTo>
                    <a:pt x="30852" y="25049"/>
                  </a:lnTo>
                  <a:lnTo>
                    <a:pt x="25189" y="31587"/>
                  </a:lnTo>
                  <a:lnTo>
                    <a:pt x="22461" y="39304"/>
                  </a:lnTo>
                  <a:lnTo>
                    <a:pt x="22919" y="46744"/>
                  </a:lnTo>
                  <a:lnTo>
                    <a:pt x="26961" y="52335"/>
                  </a:lnTo>
                  <a:lnTo>
                    <a:pt x="34046" y="55783"/>
                  </a:lnTo>
                  <a:lnTo>
                    <a:pt x="42853" y="57401"/>
                  </a:lnTo>
                  <a:lnTo>
                    <a:pt x="51930" y="57204"/>
                  </a:lnTo>
                  <a:lnTo>
                    <a:pt x="60633" y="55478"/>
                  </a:lnTo>
                  <a:lnTo>
                    <a:pt x="68937" y="52471"/>
                  </a:lnTo>
                  <a:lnTo>
                    <a:pt x="76776" y="48005"/>
                  </a:lnTo>
                  <a:lnTo>
                    <a:pt x="82428" y="42263"/>
                  </a:lnTo>
                  <a:lnTo>
                    <a:pt x="84612" y="35947"/>
                  </a:lnTo>
                  <a:lnTo>
                    <a:pt x="83259" y="30018"/>
                  </a:lnTo>
                  <a:lnTo>
                    <a:pt x="79174" y="24862"/>
                  </a:lnTo>
                  <a:lnTo>
                    <a:pt x="73096" y="20884"/>
                  </a:lnTo>
                  <a:lnTo>
                    <a:pt x="65174" y="19121"/>
                  </a:lnTo>
                  <a:lnTo>
                    <a:pt x="55775" y="20206"/>
                  </a:lnTo>
                  <a:lnTo>
                    <a:pt x="45703" y="23561"/>
                  </a:lnTo>
                  <a:lnTo>
                    <a:pt x="36096" y="27934"/>
                  </a:lnTo>
                  <a:lnTo>
                    <a:pt x="28551" y="33682"/>
                  </a:lnTo>
                  <a:lnTo>
                    <a:pt x="23927" y="41044"/>
                  </a:lnTo>
                  <a:lnTo>
                    <a:pt x="22479" y="48987"/>
                  </a:lnTo>
                  <a:lnTo>
                    <a:pt x="25335" y="55606"/>
                  </a:lnTo>
                  <a:lnTo>
                    <a:pt x="32437" y="59745"/>
                  </a:lnTo>
                  <a:lnTo>
                    <a:pt x="42010" y="61076"/>
                  </a:lnTo>
                  <a:lnTo>
                    <a:pt x="52037" y="59539"/>
                  </a:lnTo>
                  <a:lnTo>
                    <a:pt x="61504" y="55571"/>
                  </a:lnTo>
                  <a:lnTo>
                    <a:pt x="70231" y="49939"/>
                  </a:lnTo>
                  <a:lnTo>
                    <a:pt x="77734" y="43323"/>
                  </a:lnTo>
                  <a:lnTo>
                    <a:pt x="83020" y="36170"/>
                  </a:lnTo>
                  <a:lnTo>
                    <a:pt x="84534" y="28804"/>
                  </a:lnTo>
                  <a:lnTo>
                    <a:pt x="81761" y="22014"/>
                  </a:lnTo>
                  <a:lnTo>
                    <a:pt x="75742" y="16784"/>
                  </a:lnTo>
                  <a:lnTo>
                    <a:pt x="68200" y="14114"/>
                  </a:lnTo>
                  <a:lnTo>
                    <a:pt x="59645" y="13346"/>
                  </a:lnTo>
                  <a:lnTo>
                    <a:pt x="50343" y="13603"/>
                  </a:lnTo>
                  <a:lnTo>
                    <a:pt x="41124" y="14984"/>
                  </a:lnTo>
                  <a:lnTo>
                    <a:pt x="32414" y="18029"/>
                  </a:lnTo>
                  <a:lnTo>
                    <a:pt x="24433" y="22789"/>
                  </a:lnTo>
                  <a:lnTo>
                    <a:pt x="18116" y="28619"/>
                  </a:lnTo>
                  <a:lnTo>
                    <a:pt x="17828" y="33039"/>
                  </a:lnTo>
                  <a:lnTo>
                    <a:pt x="23229" y="33838"/>
                  </a:lnTo>
                  <a:lnTo>
                    <a:pt x="31800" y="30912"/>
                  </a:lnTo>
                  <a:lnTo>
                    <a:pt x="42963" y="24662"/>
                  </a:lnTo>
                  <a:lnTo>
                    <a:pt x="58065" y="1359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4" name="Freihandform 670">
              <a:extLst>
                <a:ext uri="{FF2B5EF4-FFF2-40B4-BE49-F238E27FC236}">
                  <a16:creationId xmlns:a16="http://schemas.microsoft.com/office/drawing/2014/main" id="{02C7D446-2F94-4E23-A3C4-1BC7F0F3F5A5}"/>
                </a:ext>
              </a:extLst>
            </p:cNvPr>
            <p:cNvSpPr/>
            <p:nvPr/>
          </p:nvSpPr>
          <p:spPr>
            <a:xfrm>
              <a:off x="4319984" y="2982715"/>
              <a:ext cx="72788" cy="75643"/>
            </a:xfrm>
            <a:custGeom>
              <a:avLst/>
              <a:gdLst/>
              <a:ahLst/>
              <a:cxnLst/>
              <a:rect l="0" t="0" r="0" b="0"/>
              <a:pathLst>
                <a:path w="81542" h="85078">
                  <a:moveTo>
                    <a:pt x="31936" y="4357"/>
                  </a:moveTo>
                  <a:lnTo>
                    <a:pt x="27504" y="0"/>
                  </a:lnTo>
                  <a:lnTo>
                    <a:pt x="21604" y="216"/>
                  </a:lnTo>
                  <a:lnTo>
                    <a:pt x="16313" y="3497"/>
                  </a:lnTo>
                  <a:lnTo>
                    <a:pt x="11638" y="8834"/>
                  </a:lnTo>
                  <a:lnTo>
                    <a:pt x="7375" y="16000"/>
                  </a:lnTo>
                  <a:lnTo>
                    <a:pt x="3628" y="24821"/>
                  </a:lnTo>
                  <a:lnTo>
                    <a:pt x="952" y="34769"/>
                  </a:lnTo>
                  <a:lnTo>
                    <a:pt x="0" y="44772"/>
                  </a:lnTo>
                  <a:lnTo>
                    <a:pt x="822" y="54147"/>
                  </a:lnTo>
                  <a:lnTo>
                    <a:pt x="3083" y="62801"/>
                  </a:lnTo>
                  <a:lnTo>
                    <a:pt x="7461" y="70283"/>
                  </a:lnTo>
                  <a:lnTo>
                    <a:pt x="14040" y="75868"/>
                  </a:lnTo>
                  <a:lnTo>
                    <a:pt x="21565" y="78524"/>
                  </a:lnTo>
                  <a:lnTo>
                    <a:pt x="28019" y="77231"/>
                  </a:lnTo>
                  <a:lnTo>
                    <a:pt x="32700" y="72388"/>
                  </a:lnTo>
                  <a:lnTo>
                    <a:pt x="36417" y="65589"/>
                  </a:lnTo>
                  <a:lnTo>
                    <a:pt x="39292" y="57429"/>
                  </a:lnTo>
                  <a:lnTo>
                    <a:pt x="41187" y="48025"/>
                  </a:lnTo>
                  <a:lnTo>
                    <a:pt x="42226" y="37762"/>
                  </a:lnTo>
                  <a:lnTo>
                    <a:pt x="42088" y="27597"/>
                  </a:lnTo>
                  <a:lnTo>
                    <a:pt x="40635" y="18141"/>
                  </a:lnTo>
                  <a:lnTo>
                    <a:pt x="38546" y="9467"/>
                  </a:lnTo>
                  <a:lnTo>
                    <a:pt x="39661" y="2456"/>
                  </a:lnTo>
                  <a:lnTo>
                    <a:pt x="44352" y="180"/>
                  </a:lnTo>
                  <a:lnTo>
                    <a:pt x="50263" y="2352"/>
                  </a:lnTo>
                  <a:lnTo>
                    <a:pt x="56376" y="7164"/>
                  </a:lnTo>
                  <a:lnTo>
                    <a:pt x="62130" y="13347"/>
                  </a:lnTo>
                  <a:lnTo>
                    <a:pt x="67849" y="19649"/>
                  </a:lnTo>
                  <a:lnTo>
                    <a:pt x="73485" y="25893"/>
                  </a:lnTo>
                  <a:lnTo>
                    <a:pt x="77881" y="33240"/>
                  </a:lnTo>
                  <a:lnTo>
                    <a:pt x="80616" y="42087"/>
                  </a:lnTo>
                  <a:lnTo>
                    <a:pt x="81541" y="51791"/>
                  </a:lnTo>
                  <a:lnTo>
                    <a:pt x="79936" y="61250"/>
                  </a:lnTo>
                  <a:lnTo>
                    <a:pt x="75922" y="69437"/>
                  </a:lnTo>
                  <a:lnTo>
                    <a:pt x="70255" y="76085"/>
                  </a:lnTo>
                  <a:lnTo>
                    <a:pt x="63617" y="81412"/>
                  </a:lnTo>
                  <a:lnTo>
                    <a:pt x="56476" y="84631"/>
                  </a:lnTo>
                  <a:lnTo>
                    <a:pt x="49364" y="85077"/>
                  </a:lnTo>
                  <a:lnTo>
                    <a:pt x="43073" y="82611"/>
                  </a:lnTo>
                  <a:lnTo>
                    <a:pt x="38409" y="77266"/>
                  </a:lnTo>
                  <a:lnTo>
                    <a:pt x="35760" y="69777"/>
                  </a:lnTo>
                  <a:lnTo>
                    <a:pt x="35288" y="61453"/>
                  </a:lnTo>
                  <a:lnTo>
                    <a:pt x="36609" y="52498"/>
                  </a:lnTo>
                  <a:lnTo>
                    <a:pt x="39089" y="42999"/>
                  </a:lnTo>
                  <a:lnTo>
                    <a:pt x="42043" y="34240"/>
                  </a:lnTo>
                  <a:lnTo>
                    <a:pt x="43718" y="30662"/>
                  </a:lnTo>
                  <a:lnTo>
                    <a:pt x="45601" y="26377"/>
                  </a:lnTo>
                  <a:lnTo>
                    <a:pt x="49253" y="1590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5" name="Freihandform 671">
              <a:extLst>
                <a:ext uri="{FF2B5EF4-FFF2-40B4-BE49-F238E27FC236}">
                  <a16:creationId xmlns:a16="http://schemas.microsoft.com/office/drawing/2014/main" id="{EE0D8FD5-F569-42C1-BB17-E654F82F3275}"/>
                </a:ext>
              </a:extLst>
            </p:cNvPr>
            <p:cNvSpPr/>
            <p:nvPr/>
          </p:nvSpPr>
          <p:spPr>
            <a:xfrm>
              <a:off x="3918933" y="2648744"/>
              <a:ext cx="48526" cy="88488"/>
            </a:xfrm>
            <a:custGeom>
              <a:avLst/>
              <a:gdLst/>
              <a:ahLst/>
              <a:cxnLst/>
              <a:rect l="0" t="0" r="0" b="0"/>
              <a:pathLst>
                <a:path w="53786" h="97626">
                  <a:moveTo>
                    <a:pt x="9078" y="23091"/>
                  </a:moveTo>
                  <a:lnTo>
                    <a:pt x="5979" y="29886"/>
                  </a:lnTo>
                  <a:lnTo>
                    <a:pt x="2969" y="38431"/>
                  </a:lnTo>
                  <a:lnTo>
                    <a:pt x="721" y="48124"/>
                  </a:lnTo>
                  <a:lnTo>
                    <a:pt x="0" y="57951"/>
                  </a:lnTo>
                  <a:lnTo>
                    <a:pt x="941" y="67223"/>
                  </a:lnTo>
                  <a:lnTo>
                    <a:pt x="3198" y="75820"/>
                  </a:lnTo>
                  <a:lnTo>
                    <a:pt x="6897" y="83320"/>
                  </a:lnTo>
                  <a:lnTo>
                    <a:pt x="12055" y="89538"/>
                  </a:lnTo>
                  <a:lnTo>
                    <a:pt x="18307" y="94624"/>
                  </a:lnTo>
                  <a:lnTo>
                    <a:pt x="25186" y="97625"/>
                  </a:lnTo>
                  <a:lnTo>
                    <a:pt x="31649" y="96953"/>
                  </a:lnTo>
                  <a:lnTo>
                    <a:pt x="34747" y="92112"/>
                  </a:lnTo>
                  <a:lnTo>
                    <a:pt x="34850" y="85122"/>
                  </a:lnTo>
                  <a:lnTo>
                    <a:pt x="34017" y="76740"/>
                  </a:lnTo>
                  <a:lnTo>
                    <a:pt x="33231" y="67136"/>
                  </a:lnTo>
                  <a:lnTo>
                    <a:pt x="32408" y="56977"/>
                  </a:lnTo>
                  <a:lnTo>
                    <a:pt x="31284" y="47447"/>
                  </a:lnTo>
                  <a:lnTo>
                    <a:pt x="33026" y="41253"/>
                  </a:lnTo>
                  <a:lnTo>
                    <a:pt x="37422" y="40246"/>
                  </a:lnTo>
                  <a:lnTo>
                    <a:pt x="41925" y="43947"/>
                  </a:lnTo>
                  <a:lnTo>
                    <a:pt x="44895" y="50999"/>
                  </a:lnTo>
                  <a:lnTo>
                    <a:pt x="45678" y="60074"/>
                  </a:lnTo>
                  <a:lnTo>
                    <a:pt x="44999" y="69198"/>
                  </a:lnTo>
                  <a:lnTo>
                    <a:pt x="47131" y="73257"/>
                  </a:lnTo>
                  <a:lnTo>
                    <a:pt x="50309" y="70991"/>
                  </a:lnTo>
                  <a:lnTo>
                    <a:pt x="52541" y="64394"/>
                  </a:lnTo>
                  <a:lnTo>
                    <a:pt x="53785" y="55423"/>
                  </a:lnTo>
                  <a:lnTo>
                    <a:pt x="53758" y="45846"/>
                  </a:lnTo>
                  <a:lnTo>
                    <a:pt x="52361" y="36656"/>
                  </a:lnTo>
                  <a:lnTo>
                    <a:pt x="49852" y="28083"/>
                  </a:lnTo>
                  <a:lnTo>
                    <a:pt x="45695" y="20274"/>
                  </a:lnTo>
                  <a:lnTo>
                    <a:pt x="38587" y="11479"/>
                  </a:lnTo>
                  <a:lnTo>
                    <a:pt x="26395"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6" name="Freihandform 672">
              <a:extLst>
                <a:ext uri="{FF2B5EF4-FFF2-40B4-BE49-F238E27FC236}">
                  <a16:creationId xmlns:a16="http://schemas.microsoft.com/office/drawing/2014/main" id="{714CDEDF-E86E-4292-8080-B88628647ED8}"/>
                </a:ext>
              </a:extLst>
            </p:cNvPr>
            <p:cNvSpPr/>
            <p:nvPr/>
          </p:nvSpPr>
          <p:spPr>
            <a:xfrm>
              <a:off x="5573088" y="2996987"/>
              <a:ext cx="84206" cy="104187"/>
            </a:xfrm>
            <a:custGeom>
              <a:avLst/>
              <a:gdLst/>
              <a:ahLst/>
              <a:cxnLst/>
              <a:rect l="0" t="0" r="0" b="0"/>
              <a:pathLst>
                <a:path w="93245" h="117008">
                  <a:moveTo>
                    <a:pt x="28451" y="17319"/>
                  </a:moveTo>
                  <a:lnTo>
                    <a:pt x="24777" y="23563"/>
                  </a:lnTo>
                  <a:lnTo>
                    <a:pt x="19564" y="30229"/>
                  </a:lnTo>
                  <a:lnTo>
                    <a:pt x="13402" y="37290"/>
                  </a:lnTo>
                  <a:lnTo>
                    <a:pt x="7292" y="44654"/>
                  </a:lnTo>
                  <a:lnTo>
                    <a:pt x="2423" y="52487"/>
                  </a:lnTo>
                  <a:lnTo>
                    <a:pt x="0" y="61244"/>
                  </a:lnTo>
                  <a:lnTo>
                    <a:pt x="30" y="70381"/>
                  </a:lnTo>
                  <a:lnTo>
                    <a:pt x="1766" y="79234"/>
                  </a:lnTo>
                  <a:lnTo>
                    <a:pt x="4573" y="87665"/>
                  </a:lnTo>
                  <a:lnTo>
                    <a:pt x="8598" y="95753"/>
                  </a:lnTo>
                  <a:lnTo>
                    <a:pt x="13932" y="103345"/>
                  </a:lnTo>
                  <a:lnTo>
                    <a:pt x="20338" y="109872"/>
                  </a:lnTo>
                  <a:lnTo>
                    <a:pt x="27995" y="114627"/>
                  </a:lnTo>
                  <a:lnTo>
                    <a:pt x="36433" y="117007"/>
                  </a:lnTo>
                  <a:lnTo>
                    <a:pt x="44134" y="116285"/>
                  </a:lnTo>
                  <a:lnTo>
                    <a:pt x="50445" y="112758"/>
                  </a:lnTo>
                  <a:lnTo>
                    <a:pt x="55085" y="107346"/>
                  </a:lnTo>
                  <a:lnTo>
                    <a:pt x="57328" y="100773"/>
                  </a:lnTo>
                  <a:lnTo>
                    <a:pt x="57840" y="92963"/>
                  </a:lnTo>
                  <a:lnTo>
                    <a:pt x="57443" y="84122"/>
                  </a:lnTo>
                  <a:lnTo>
                    <a:pt x="56053" y="75158"/>
                  </a:lnTo>
                  <a:lnTo>
                    <a:pt x="53678" y="66559"/>
                  </a:lnTo>
                  <a:lnTo>
                    <a:pt x="50336" y="58322"/>
                  </a:lnTo>
                  <a:lnTo>
                    <a:pt x="45766" y="50331"/>
                  </a:lnTo>
                  <a:lnTo>
                    <a:pt x="40626" y="42505"/>
                  </a:lnTo>
                  <a:lnTo>
                    <a:pt x="35381" y="35055"/>
                  </a:lnTo>
                  <a:lnTo>
                    <a:pt x="29937" y="28462"/>
                  </a:lnTo>
                  <a:lnTo>
                    <a:pt x="27131" y="22331"/>
                  </a:lnTo>
                  <a:lnTo>
                    <a:pt x="28925" y="18359"/>
                  </a:lnTo>
                  <a:lnTo>
                    <a:pt x="34726" y="17266"/>
                  </a:lnTo>
                  <a:lnTo>
                    <a:pt x="43089" y="18324"/>
                  </a:lnTo>
                  <a:lnTo>
                    <a:pt x="52294" y="20698"/>
                  </a:lnTo>
                  <a:lnTo>
                    <a:pt x="61278" y="23798"/>
                  </a:lnTo>
                  <a:lnTo>
                    <a:pt x="69807" y="27341"/>
                  </a:lnTo>
                  <a:lnTo>
                    <a:pt x="77931" y="31766"/>
                  </a:lnTo>
                  <a:lnTo>
                    <a:pt x="85232" y="37612"/>
                  </a:lnTo>
                  <a:lnTo>
                    <a:pt x="90557" y="45200"/>
                  </a:lnTo>
                  <a:lnTo>
                    <a:pt x="93149" y="53704"/>
                  </a:lnTo>
                  <a:lnTo>
                    <a:pt x="93244" y="62230"/>
                  </a:lnTo>
                  <a:lnTo>
                    <a:pt x="91529" y="70498"/>
                  </a:lnTo>
                  <a:lnTo>
                    <a:pt x="88125" y="78530"/>
                  </a:lnTo>
                  <a:lnTo>
                    <a:pt x="83424" y="86408"/>
                  </a:lnTo>
                  <a:lnTo>
                    <a:pt x="78392" y="94135"/>
                  </a:lnTo>
                  <a:lnTo>
                    <a:pt x="72982" y="101147"/>
                  </a:lnTo>
                  <a:lnTo>
                    <a:pt x="66870" y="107108"/>
                  </a:lnTo>
                  <a:lnTo>
                    <a:pt x="60391" y="111711"/>
                  </a:lnTo>
                  <a:lnTo>
                    <a:pt x="56298" y="111099"/>
                  </a:lnTo>
                  <a:lnTo>
                    <a:pt x="55645" y="106602"/>
                  </a:lnTo>
                  <a:lnTo>
                    <a:pt x="57360" y="100483"/>
                  </a:lnTo>
                  <a:lnTo>
                    <a:pt x="60862" y="93542"/>
                  </a:lnTo>
                  <a:lnTo>
                    <a:pt x="65345" y="85901"/>
                  </a:lnTo>
                  <a:lnTo>
                    <a:pt x="69099" y="77230"/>
                  </a:lnTo>
                  <a:lnTo>
                    <a:pt x="70810" y="68237"/>
                  </a:lnTo>
                  <a:lnTo>
                    <a:pt x="69849" y="60965"/>
                  </a:lnTo>
                  <a:lnTo>
                    <a:pt x="66661" y="59177"/>
                  </a:lnTo>
                  <a:lnTo>
                    <a:pt x="62125" y="60411"/>
                  </a:lnTo>
                  <a:lnTo>
                    <a:pt x="56978" y="58886"/>
                  </a:lnTo>
                  <a:lnTo>
                    <a:pt x="52216" y="54396"/>
                  </a:lnTo>
                  <a:lnTo>
                    <a:pt x="47961" y="48246"/>
                  </a:lnTo>
                  <a:lnTo>
                    <a:pt x="43877" y="39283"/>
                  </a:lnTo>
                  <a:lnTo>
                    <a:pt x="39448" y="24632"/>
                  </a:lnTo>
                  <a:lnTo>
                    <a:pt x="34223"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677" name="Gruppieren 679">
              <a:extLst>
                <a:ext uri="{FF2B5EF4-FFF2-40B4-BE49-F238E27FC236}">
                  <a16:creationId xmlns:a16="http://schemas.microsoft.com/office/drawing/2014/main" id="{7DCFDC7A-0418-40BA-A2CC-5A42471885A1}"/>
                </a:ext>
              </a:extLst>
            </p:cNvPr>
            <p:cNvGrpSpPr>
              <a:grpSpLocks/>
            </p:cNvGrpSpPr>
            <p:nvPr/>
          </p:nvGrpSpPr>
          <p:grpSpPr bwMode="auto">
            <a:xfrm>
              <a:off x="4329974" y="3001268"/>
              <a:ext cx="58517" cy="41390"/>
              <a:chOff x="3651269" y="1581800"/>
              <a:chExt cx="65740" cy="44747"/>
            </a:xfrm>
          </p:grpSpPr>
          <p:sp>
            <p:nvSpPr>
              <p:cNvPr id="678" name="Freihandform 677">
                <a:extLst>
                  <a:ext uri="{FF2B5EF4-FFF2-40B4-BE49-F238E27FC236}">
                    <a16:creationId xmlns:a16="http://schemas.microsoft.com/office/drawing/2014/main" id="{45669D95-F155-4154-82D4-184D31757E86}"/>
                  </a:ext>
                </a:extLst>
              </p:cNvPr>
              <p:cNvSpPr/>
              <p:nvPr/>
            </p:nvSpPr>
            <p:spPr>
              <a:xfrm>
                <a:off x="3651269" y="1581800"/>
                <a:ext cx="20845" cy="40118"/>
              </a:xfrm>
              <a:custGeom>
                <a:avLst/>
                <a:gdLst/>
                <a:ahLst/>
                <a:cxnLst/>
                <a:rect l="0" t="0" r="0" b="0"/>
                <a:pathLst>
                  <a:path w="20187" h="40171">
                    <a:moveTo>
                      <a:pt x="20186" y="5700"/>
                    </a:moveTo>
                    <a:lnTo>
                      <a:pt x="17186" y="11338"/>
                    </a:lnTo>
                    <a:lnTo>
                      <a:pt x="15222" y="11523"/>
                    </a:lnTo>
                    <a:lnTo>
                      <a:pt x="14467" y="8050"/>
                    </a:lnTo>
                    <a:lnTo>
                      <a:pt x="14317" y="8147"/>
                    </a:lnTo>
                    <a:lnTo>
                      <a:pt x="14499" y="12403"/>
                    </a:lnTo>
                    <a:lnTo>
                      <a:pt x="16203" y="13611"/>
                    </a:lnTo>
                    <a:lnTo>
                      <a:pt x="17692" y="9854"/>
                    </a:lnTo>
                    <a:lnTo>
                      <a:pt x="17358" y="3764"/>
                    </a:lnTo>
                    <a:lnTo>
                      <a:pt x="13888" y="0"/>
                    </a:lnTo>
                    <a:lnTo>
                      <a:pt x="9028" y="1148"/>
                    </a:lnTo>
                    <a:lnTo>
                      <a:pt x="4578" y="6657"/>
                    </a:lnTo>
                    <a:lnTo>
                      <a:pt x="1578" y="13373"/>
                    </a:lnTo>
                    <a:lnTo>
                      <a:pt x="0" y="19482"/>
                    </a:lnTo>
                    <a:lnTo>
                      <a:pt x="603" y="19546"/>
                    </a:lnTo>
                    <a:lnTo>
                      <a:pt x="2418" y="14724"/>
                    </a:lnTo>
                    <a:lnTo>
                      <a:pt x="5001" y="13510"/>
                    </a:lnTo>
                    <a:lnTo>
                      <a:pt x="6606" y="17706"/>
                    </a:lnTo>
                    <a:lnTo>
                      <a:pt x="6452" y="24559"/>
                    </a:lnTo>
                    <a:lnTo>
                      <a:pt x="6235" y="32119"/>
                    </a:lnTo>
                    <a:lnTo>
                      <a:pt x="8238" y="38417"/>
                    </a:lnTo>
                    <a:lnTo>
                      <a:pt x="11903" y="40170"/>
                    </a:lnTo>
                    <a:lnTo>
                      <a:pt x="15204" y="37539"/>
                    </a:lnTo>
                    <a:lnTo>
                      <a:pt x="16938" y="37772"/>
                    </a:lnTo>
                    <a:lnTo>
                      <a:pt x="17109" y="36508"/>
                    </a:lnTo>
                    <a:lnTo>
                      <a:pt x="17626" y="31240"/>
                    </a:lnTo>
                    <a:lnTo>
                      <a:pt x="18696" y="21780"/>
                    </a:lnTo>
                    <a:lnTo>
                      <a:pt x="20185" y="57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79" name="Freihandform 678">
                <a:extLst>
                  <a:ext uri="{FF2B5EF4-FFF2-40B4-BE49-F238E27FC236}">
                    <a16:creationId xmlns:a16="http://schemas.microsoft.com/office/drawing/2014/main" id="{13F18E11-BA3E-4DC6-8A7D-BCAFCFD6AADE}"/>
                  </a:ext>
                </a:extLst>
              </p:cNvPr>
              <p:cNvSpPr/>
              <p:nvPr/>
            </p:nvSpPr>
            <p:spPr>
              <a:xfrm>
                <a:off x="3680130" y="1587972"/>
                <a:ext cx="36879" cy="38575"/>
              </a:xfrm>
              <a:custGeom>
                <a:avLst/>
                <a:gdLst/>
                <a:ahLst/>
                <a:cxnLst/>
                <a:rect l="0" t="0" r="0" b="0"/>
                <a:pathLst>
                  <a:path w="37574" h="39047">
                    <a:moveTo>
                      <a:pt x="3565" y="5773"/>
                    </a:moveTo>
                    <a:lnTo>
                      <a:pt x="1017" y="12449"/>
                    </a:lnTo>
                    <a:lnTo>
                      <a:pt x="0" y="19133"/>
                    </a:lnTo>
                    <a:lnTo>
                      <a:pt x="1525" y="20246"/>
                    </a:lnTo>
                    <a:lnTo>
                      <a:pt x="4488" y="15726"/>
                    </a:lnTo>
                    <a:lnTo>
                      <a:pt x="7688" y="8644"/>
                    </a:lnTo>
                    <a:lnTo>
                      <a:pt x="9133" y="7161"/>
                    </a:lnTo>
                    <a:lnTo>
                      <a:pt x="8745" y="11288"/>
                    </a:lnTo>
                    <a:lnTo>
                      <a:pt x="7632" y="17774"/>
                    </a:lnTo>
                    <a:lnTo>
                      <a:pt x="7516" y="24682"/>
                    </a:lnTo>
                    <a:lnTo>
                      <a:pt x="9958" y="27543"/>
                    </a:lnTo>
                    <a:lnTo>
                      <a:pt x="13627" y="25147"/>
                    </a:lnTo>
                    <a:lnTo>
                      <a:pt x="18303" y="21864"/>
                    </a:lnTo>
                    <a:lnTo>
                      <a:pt x="23066" y="21903"/>
                    </a:lnTo>
                    <a:lnTo>
                      <a:pt x="28690" y="21889"/>
                    </a:lnTo>
                    <a:lnTo>
                      <a:pt x="34079" y="19143"/>
                    </a:lnTo>
                    <a:lnTo>
                      <a:pt x="37184" y="19092"/>
                    </a:lnTo>
                    <a:lnTo>
                      <a:pt x="37573" y="23244"/>
                    </a:lnTo>
                    <a:lnTo>
                      <a:pt x="36310" y="29908"/>
                    </a:lnTo>
                    <a:lnTo>
                      <a:pt x="34757" y="37580"/>
                    </a:lnTo>
                    <a:lnTo>
                      <a:pt x="32839" y="39046"/>
                    </a:lnTo>
                    <a:lnTo>
                      <a:pt x="30085" y="34770"/>
                    </a:lnTo>
                    <a:lnTo>
                      <a:pt x="26119" y="28826"/>
                    </a:lnTo>
                    <a:lnTo>
                      <a:pt x="22554" y="21685"/>
                    </a:lnTo>
                    <a:lnTo>
                      <a:pt x="19104" y="12525"/>
                    </a:lnTo>
                    <a:lnTo>
                      <a:pt x="15110"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680" name="Freihandform 680">
              <a:extLst>
                <a:ext uri="{FF2B5EF4-FFF2-40B4-BE49-F238E27FC236}">
                  <a16:creationId xmlns:a16="http://schemas.microsoft.com/office/drawing/2014/main" id="{CC6BEC63-5B8F-4755-A589-8CC64085D3AC}"/>
                </a:ext>
              </a:extLst>
            </p:cNvPr>
            <p:cNvSpPr/>
            <p:nvPr/>
          </p:nvSpPr>
          <p:spPr>
            <a:xfrm>
              <a:off x="4063083" y="2420388"/>
              <a:ext cx="39962" cy="85634"/>
            </a:xfrm>
            <a:custGeom>
              <a:avLst/>
              <a:gdLst/>
              <a:ahLst/>
              <a:cxnLst/>
              <a:rect l="0" t="0" r="0" b="0"/>
              <a:pathLst>
                <a:path w="44988" h="94946">
                  <a:moveTo>
                    <a:pt x="23091" y="51954"/>
                  </a:moveTo>
                  <a:lnTo>
                    <a:pt x="23091" y="47727"/>
                  </a:lnTo>
                  <a:lnTo>
                    <a:pt x="23155" y="52681"/>
                  </a:lnTo>
                  <a:lnTo>
                    <a:pt x="24012" y="59949"/>
                  </a:lnTo>
                  <a:lnTo>
                    <a:pt x="26966" y="64704"/>
                  </a:lnTo>
                  <a:lnTo>
                    <a:pt x="30098" y="63024"/>
                  </a:lnTo>
                  <a:lnTo>
                    <a:pt x="32180" y="55730"/>
                  </a:lnTo>
                  <a:lnTo>
                    <a:pt x="33375" y="46394"/>
                  </a:lnTo>
                  <a:lnTo>
                    <a:pt x="34036" y="43389"/>
                  </a:lnTo>
                  <a:lnTo>
                    <a:pt x="34368" y="47374"/>
                  </a:lnTo>
                  <a:lnTo>
                    <a:pt x="34542" y="55211"/>
                  </a:lnTo>
                  <a:lnTo>
                    <a:pt x="34932" y="64681"/>
                  </a:lnTo>
                  <a:lnTo>
                    <a:pt x="36141" y="73627"/>
                  </a:lnTo>
                  <a:lnTo>
                    <a:pt x="37871" y="76426"/>
                  </a:lnTo>
                  <a:lnTo>
                    <a:pt x="39138" y="72812"/>
                  </a:lnTo>
                  <a:lnTo>
                    <a:pt x="39802" y="65500"/>
                  </a:lnTo>
                  <a:lnTo>
                    <a:pt x="40125" y="58088"/>
                  </a:lnTo>
                  <a:lnTo>
                    <a:pt x="40280" y="56506"/>
                  </a:lnTo>
                  <a:lnTo>
                    <a:pt x="40288" y="61559"/>
                  </a:lnTo>
                  <a:lnTo>
                    <a:pt x="39613" y="70525"/>
                  </a:lnTo>
                  <a:lnTo>
                    <a:pt x="38192" y="81178"/>
                  </a:lnTo>
                  <a:lnTo>
                    <a:pt x="37015" y="91690"/>
                  </a:lnTo>
                  <a:lnTo>
                    <a:pt x="38363" y="94945"/>
                  </a:lnTo>
                  <a:lnTo>
                    <a:pt x="40985" y="91011"/>
                  </a:lnTo>
                  <a:lnTo>
                    <a:pt x="43227" y="83268"/>
                  </a:lnTo>
                  <a:lnTo>
                    <a:pt x="44987" y="74655"/>
                  </a:lnTo>
                  <a:lnTo>
                    <a:pt x="43651" y="70348"/>
                  </a:lnTo>
                  <a:lnTo>
                    <a:pt x="40341" y="72541"/>
                  </a:lnTo>
                  <a:lnTo>
                    <a:pt x="36624" y="78728"/>
                  </a:lnTo>
                  <a:lnTo>
                    <a:pt x="33179" y="80961"/>
                  </a:lnTo>
                  <a:lnTo>
                    <a:pt x="30956" y="76526"/>
                  </a:lnTo>
                  <a:lnTo>
                    <a:pt x="29841" y="67841"/>
                  </a:lnTo>
                  <a:lnTo>
                    <a:pt x="29314" y="57300"/>
                  </a:lnTo>
                  <a:lnTo>
                    <a:pt x="29006" y="46139"/>
                  </a:lnTo>
                  <a:lnTo>
                    <a:pt x="28162" y="35513"/>
                  </a:lnTo>
                  <a:lnTo>
                    <a:pt x="26286" y="27123"/>
                  </a:lnTo>
                  <a:lnTo>
                    <a:pt x="22974" y="23919"/>
                  </a:lnTo>
                  <a:lnTo>
                    <a:pt x="19208" y="25583"/>
                  </a:lnTo>
                  <a:lnTo>
                    <a:pt x="16113" y="30684"/>
                  </a:lnTo>
                  <a:lnTo>
                    <a:pt x="14046" y="36462"/>
                  </a:lnTo>
                  <a:lnTo>
                    <a:pt x="12806" y="37316"/>
                  </a:lnTo>
                  <a:lnTo>
                    <a:pt x="12080" y="32903"/>
                  </a:lnTo>
                  <a:lnTo>
                    <a:pt x="10771" y="25502"/>
                  </a:lnTo>
                  <a:lnTo>
                    <a:pt x="7337" y="15158"/>
                  </a:lnTo>
                  <a:lnTo>
                    <a:pt x="0" y="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1" name="Freihandform 681">
              <a:extLst>
                <a:ext uri="{FF2B5EF4-FFF2-40B4-BE49-F238E27FC236}">
                  <a16:creationId xmlns:a16="http://schemas.microsoft.com/office/drawing/2014/main" id="{686195B9-572E-4A8B-84F6-5E544DAA2D81}"/>
                </a:ext>
              </a:extLst>
            </p:cNvPr>
            <p:cNvSpPr/>
            <p:nvPr/>
          </p:nvSpPr>
          <p:spPr>
            <a:xfrm>
              <a:off x="3476493" y="2591655"/>
              <a:ext cx="69935" cy="68507"/>
            </a:xfrm>
            <a:custGeom>
              <a:avLst/>
              <a:gdLst/>
              <a:ahLst/>
              <a:cxnLst/>
              <a:rect l="0" t="0" r="0" b="0"/>
              <a:pathLst>
                <a:path w="77218" h="75919">
                  <a:moveTo>
                    <a:pt x="22951" y="0"/>
                  </a:moveTo>
                  <a:lnTo>
                    <a:pt x="21339" y="9600"/>
                  </a:lnTo>
                  <a:lnTo>
                    <a:pt x="19835" y="17800"/>
                  </a:lnTo>
                  <a:lnTo>
                    <a:pt x="18264" y="25262"/>
                  </a:lnTo>
                  <a:lnTo>
                    <a:pt x="16564" y="31699"/>
                  </a:lnTo>
                  <a:lnTo>
                    <a:pt x="14513" y="32699"/>
                  </a:lnTo>
                  <a:lnTo>
                    <a:pt x="13039" y="28057"/>
                  </a:lnTo>
                  <a:lnTo>
                    <a:pt x="12954" y="21227"/>
                  </a:lnTo>
                  <a:lnTo>
                    <a:pt x="14088" y="18992"/>
                  </a:lnTo>
                  <a:lnTo>
                    <a:pt x="14301" y="22177"/>
                  </a:lnTo>
                  <a:lnTo>
                    <a:pt x="13517" y="28773"/>
                  </a:lnTo>
                  <a:lnTo>
                    <a:pt x="12362" y="37225"/>
                  </a:lnTo>
                  <a:lnTo>
                    <a:pt x="10824" y="45587"/>
                  </a:lnTo>
                  <a:lnTo>
                    <a:pt x="11077" y="48747"/>
                  </a:lnTo>
                  <a:lnTo>
                    <a:pt x="12819" y="46379"/>
                  </a:lnTo>
                  <a:lnTo>
                    <a:pt x="14612" y="40225"/>
                  </a:lnTo>
                  <a:lnTo>
                    <a:pt x="16479" y="31649"/>
                  </a:lnTo>
                  <a:lnTo>
                    <a:pt x="18284" y="21956"/>
                  </a:lnTo>
                  <a:lnTo>
                    <a:pt x="18722" y="12979"/>
                  </a:lnTo>
                  <a:lnTo>
                    <a:pt x="16433" y="10499"/>
                  </a:lnTo>
                  <a:lnTo>
                    <a:pt x="12933" y="15210"/>
                  </a:lnTo>
                  <a:lnTo>
                    <a:pt x="9281" y="23304"/>
                  </a:lnTo>
                  <a:lnTo>
                    <a:pt x="5845" y="30479"/>
                  </a:lnTo>
                  <a:lnTo>
                    <a:pt x="3145" y="31660"/>
                  </a:lnTo>
                  <a:lnTo>
                    <a:pt x="1499" y="27191"/>
                  </a:lnTo>
                  <a:lnTo>
                    <a:pt x="651" y="19553"/>
                  </a:lnTo>
                  <a:lnTo>
                    <a:pt x="234" y="12340"/>
                  </a:lnTo>
                  <a:lnTo>
                    <a:pt x="32" y="11851"/>
                  </a:lnTo>
                  <a:lnTo>
                    <a:pt x="0" y="17266"/>
                  </a:lnTo>
                  <a:lnTo>
                    <a:pt x="712" y="24979"/>
                  </a:lnTo>
                  <a:lnTo>
                    <a:pt x="2876" y="31902"/>
                  </a:lnTo>
                  <a:lnTo>
                    <a:pt x="7622" y="34072"/>
                  </a:lnTo>
                  <a:lnTo>
                    <a:pt x="12971" y="30916"/>
                  </a:lnTo>
                  <a:lnTo>
                    <a:pt x="17150" y="24056"/>
                  </a:lnTo>
                  <a:lnTo>
                    <a:pt x="20146" y="15277"/>
                  </a:lnTo>
                  <a:lnTo>
                    <a:pt x="22845" y="6716"/>
                  </a:lnTo>
                  <a:lnTo>
                    <a:pt x="25242" y="3903"/>
                  </a:lnTo>
                  <a:lnTo>
                    <a:pt x="26186" y="7547"/>
                  </a:lnTo>
                  <a:lnTo>
                    <a:pt x="25644" y="15144"/>
                  </a:lnTo>
                  <a:lnTo>
                    <a:pt x="24689" y="24783"/>
                  </a:lnTo>
                  <a:lnTo>
                    <a:pt x="23942" y="35282"/>
                  </a:lnTo>
                  <a:lnTo>
                    <a:pt x="23540" y="44237"/>
                  </a:lnTo>
                  <a:lnTo>
                    <a:pt x="23977" y="46073"/>
                  </a:lnTo>
                  <a:lnTo>
                    <a:pt x="25271" y="42247"/>
                  </a:lnTo>
                  <a:lnTo>
                    <a:pt x="26613" y="35262"/>
                  </a:lnTo>
                  <a:lnTo>
                    <a:pt x="27554" y="26383"/>
                  </a:lnTo>
                  <a:lnTo>
                    <a:pt x="28050" y="18331"/>
                  </a:lnTo>
                  <a:lnTo>
                    <a:pt x="27659" y="16985"/>
                  </a:lnTo>
                  <a:lnTo>
                    <a:pt x="26386" y="21055"/>
                  </a:lnTo>
                  <a:lnTo>
                    <a:pt x="24990" y="28151"/>
                  </a:lnTo>
                  <a:lnTo>
                    <a:pt x="23370" y="37197"/>
                  </a:lnTo>
                  <a:lnTo>
                    <a:pt x="21703" y="47115"/>
                  </a:lnTo>
                  <a:lnTo>
                    <a:pt x="21189" y="56247"/>
                  </a:lnTo>
                  <a:lnTo>
                    <a:pt x="22031" y="59426"/>
                  </a:lnTo>
                  <a:lnTo>
                    <a:pt x="23772" y="56922"/>
                  </a:lnTo>
                  <a:lnTo>
                    <a:pt x="25589" y="50485"/>
                  </a:lnTo>
                  <a:lnTo>
                    <a:pt x="26909" y="42987"/>
                  </a:lnTo>
                  <a:lnTo>
                    <a:pt x="28437" y="33787"/>
                  </a:lnTo>
                  <a:lnTo>
                    <a:pt x="30692" y="23333"/>
                  </a:lnTo>
                  <a:lnTo>
                    <a:pt x="33398" y="13764"/>
                  </a:lnTo>
                  <a:lnTo>
                    <a:pt x="34501" y="10895"/>
                  </a:lnTo>
                  <a:lnTo>
                    <a:pt x="33571" y="15258"/>
                  </a:lnTo>
                  <a:lnTo>
                    <a:pt x="31929" y="21981"/>
                  </a:lnTo>
                  <a:lnTo>
                    <a:pt x="30188" y="28950"/>
                  </a:lnTo>
                  <a:lnTo>
                    <a:pt x="28426" y="36060"/>
                  </a:lnTo>
                  <a:lnTo>
                    <a:pt x="26876" y="43316"/>
                  </a:lnTo>
                  <a:lnTo>
                    <a:pt x="25678" y="50699"/>
                  </a:lnTo>
                  <a:lnTo>
                    <a:pt x="24789" y="58131"/>
                  </a:lnTo>
                  <a:lnTo>
                    <a:pt x="23856" y="65315"/>
                  </a:lnTo>
                  <a:lnTo>
                    <a:pt x="22426" y="73014"/>
                  </a:lnTo>
                  <a:lnTo>
                    <a:pt x="22698" y="75918"/>
                  </a:lnTo>
                  <a:lnTo>
                    <a:pt x="24741" y="72906"/>
                  </a:lnTo>
                  <a:lnTo>
                    <a:pt x="27674" y="66689"/>
                  </a:lnTo>
                  <a:lnTo>
                    <a:pt x="30998" y="58256"/>
                  </a:lnTo>
                  <a:lnTo>
                    <a:pt x="33858" y="49996"/>
                  </a:lnTo>
                  <a:lnTo>
                    <a:pt x="36188" y="42735"/>
                  </a:lnTo>
                  <a:lnTo>
                    <a:pt x="38317" y="36040"/>
                  </a:lnTo>
                  <a:lnTo>
                    <a:pt x="40736" y="29790"/>
                  </a:lnTo>
                  <a:lnTo>
                    <a:pt x="42684" y="29454"/>
                  </a:lnTo>
                  <a:lnTo>
                    <a:pt x="42942" y="34789"/>
                  </a:lnTo>
                  <a:lnTo>
                    <a:pt x="41507" y="42536"/>
                  </a:lnTo>
                  <a:lnTo>
                    <a:pt x="38960" y="51130"/>
                  </a:lnTo>
                  <a:lnTo>
                    <a:pt x="36097" y="59943"/>
                  </a:lnTo>
                  <a:lnTo>
                    <a:pt x="36043" y="63521"/>
                  </a:lnTo>
                  <a:lnTo>
                    <a:pt x="38869" y="60543"/>
                  </a:lnTo>
                  <a:lnTo>
                    <a:pt x="42064" y="54954"/>
                  </a:lnTo>
                  <a:lnTo>
                    <a:pt x="44782" y="48720"/>
                  </a:lnTo>
                  <a:lnTo>
                    <a:pt x="47175" y="42325"/>
                  </a:lnTo>
                  <a:lnTo>
                    <a:pt x="49383" y="36003"/>
                  </a:lnTo>
                  <a:lnTo>
                    <a:pt x="51629" y="29942"/>
                  </a:lnTo>
                  <a:lnTo>
                    <a:pt x="55010" y="25663"/>
                  </a:lnTo>
                  <a:lnTo>
                    <a:pt x="57321" y="26266"/>
                  </a:lnTo>
                  <a:lnTo>
                    <a:pt x="57294" y="31159"/>
                  </a:lnTo>
                  <a:lnTo>
                    <a:pt x="55518" y="38525"/>
                  </a:lnTo>
                  <a:lnTo>
                    <a:pt x="53101" y="46338"/>
                  </a:lnTo>
                  <a:lnTo>
                    <a:pt x="53817" y="49884"/>
                  </a:lnTo>
                  <a:lnTo>
                    <a:pt x="57671" y="47667"/>
                  </a:lnTo>
                  <a:lnTo>
                    <a:pt x="62670" y="42316"/>
                  </a:lnTo>
                  <a:lnTo>
                    <a:pt x="67698" y="39892"/>
                  </a:lnTo>
                  <a:lnTo>
                    <a:pt x="70099" y="43027"/>
                  </a:lnTo>
                  <a:lnTo>
                    <a:pt x="69700" y="50116"/>
                  </a:lnTo>
                  <a:lnTo>
                    <a:pt x="68319" y="57743"/>
                  </a:lnTo>
                  <a:lnTo>
                    <a:pt x="68745" y="60427"/>
                  </a:lnTo>
                  <a:lnTo>
                    <a:pt x="70882" y="58198"/>
                  </a:lnTo>
                  <a:lnTo>
                    <a:pt x="73795" y="53795"/>
                  </a:lnTo>
                  <a:lnTo>
                    <a:pt x="76453" y="53392"/>
                  </a:lnTo>
                  <a:lnTo>
                    <a:pt x="77217" y="57213"/>
                  </a:lnTo>
                  <a:lnTo>
                    <a:pt x="76252" y="62510"/>
                  </a:lnTo>
                  <a:lnTo>
                    <a:pt x="76117" y="63114"/>
                  </a:lnTo>
                  <a:lnTo>
                    <a:pt x="73899" y="60891"/>
                  </a:lnTo>
                  <a:lnTo>
                    <a:pt x="68864" y="60571"/>
                  </a:lnTo>
                  <a:lnTo>
                    <a:pt x="62055" y="62660"/>
                  </a:lnTo>
                  <a:lnTo>
                    <a:pt x="54444" y="65005"/>
                  </a:lnTo>
                  <a:lnTo>
                    <a:pt x="53279" y="65282"/>
                  </a:lnTo>
                  <a:lnTo>
                    <a:pt x="58027" y="64554"/>
                  </a:lnTo>
                  <a:lnTo>
                    <a:pt x="69133" y="6350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2" name="Freihandform 682">
              <a:extLst>
                <a:ext uri="{FF2B5EF4-FFF2-40B4-BE49-F238E27FC236}">
                  <a16:creationId xmlns:a16="http://schemas.microsoft.com/office/drawing/2014/main" id="{12A72A9E-E2DF-407C-A3C5-751696C6E857}"/>
                </a:ext>
              </a:extLst>
            </p:cNvPr>
            <p:cNvSpPr/>
            <p:nvPr/>
          </p:nvSpPr>
          <p:spPr>
            <a:xfrm>
              <a:off x="4820940" y="2093552"/>
              <a:ext cx="61371" cy="58517"/>
            </a:xfrm>
            <a:custGeom>
              <a:avLst/>
              <a:gdLst/>
              <a:ahLst/>
              <a:cxnLst/>
              <a:rect l="0" t="0" r="0" b="0"/>
              <a:pathLst>
                <a:path w="67926" h="64989">
                  <a:moveTo>
                    <a:pt x="4425" y="6431"/>
                  </a:moveTo>
                  <a:lnTo>
                    <a:pt x="7523" y="13226"/>
                  </a:lnTo>
                  <a:lnTo>
                    <a:pt x="10532" y="21771"/>
                  </a:lnTo>
                  <a:lnTo>
                    <a:pt x="12844" y="31528"/>
                  </a:lnTo>
                  <a:lnTo>
                    <a:pt x="14320" y="42062"/>
                  </a:lnTo>
                  <a:lnTo>
                    <a:pt x="15461" y="52768"/>
                  </a:lnTo>
                  <a:lnTo>
                    <a:pt x="17073" y="62253"/>
                  </a:lnTo>
                  <a:lnTo>
                    <a:pt x="19017" y="64988"/>
                  </a:lnTo>
                  <a:lnTo>
                    <a:pt x="20389" y="60335"/>
                  </a:lnTo>
                  <a:lnTo>
                    <a:pt x="21099" y="51421"/>
                  </a:lnTo>
                  <a:lnTo>
                    <a:pt x="21442" y="40695"/>
                  </a:lnTo>
                  <a:lnTo>
                    <a:pt x="21599" y="31083"/>
                  </a:lnTo>
                  <a:lnTo>
                    <a:pt x="21607" y="22707"/>
                  </a:lnTo>
                  <a:lnTo>
                    <a:pt x="20910" y="13590"/>
                  </a:lnTo>
                  <a:lnTo>
                    <a:pt x="19099" y="5539"/>
                  </a:lnTo>
                  <a:lnTo>
                    <a:pt x="15875" y="3859"/>
                  </a:lnTo>
                  <a:lnTo>
                    <a:pt x="13184" y="8158"/>
                  </a:lnTo>
                  <a:lnTo>
                    <a:pt x="11679" y="15913"/>
                  </a:lnTo>
                  <a:lnTo>
                    <a:pt x="10913" y="25546"/>
                  </a:lnTo>
                  <a:lnTo>
                    <a:pt x="10537" y="36151"/>
                  </a:lnTo>
                  <a:lnTo>
                    <a:pt x="10541" y="46496"/>
                  </a:lnTo>
                  <a:lnTo>
                    <a:pt x="12282" y="49606"/>
                  </a:lnTo>
                  <a:lnTo>
                    <a:pt x="14076" y="45135"/>
                  </a:lnTo>
                  <a:lnTo>
                    <a:pt x="15005" y="38376"/>
                  </a:lnTo>
                  <a:lnTo>
                    <a:pt x="15136" y="31434"/>
                  </a:lnTo>
                  <a:lnTo>
                    <a:pt x="14212" y="22551"/>
                  </a:lnTo>
                  <a:lnTo>
                    <a:pt x="12827" y="12087"/>
                  </a:lnTo>
                  <a:lnTo>
                    <a:pt x="11329" y="2873"/>
                  </a:lnTo>
                  <a:lnTo>
                    <a:pt x="8802" y="0"/>
                  </a:lnTo>
                  <a:lnTo>
                    <a:pt x="5635" y="3409"/>
                  </a:lnTo>
                  <a:lnTo>
                    <a:pt x="2878" y="10659"/>
                  </a:lnTo>
                  <a:lnTo>
                    <a:pt x="990" y="20028"/>
                  </a:lnTo>
                  <a:lnTo>
                    <a:pt x="0" y="30375"/>
                  </a:lnTo>
                  <a:lnTo>
                    <a:pt x="916" y="39839"/>
                  </a:lnTo>
                  <a:lnTo>
                    <a:pt x="4611" y="46276"/>
                  </a:lnTo>
                  <a:lnTo>
                    <a:pt x="9171" y="47564"/>
                  </a:lnTo>
                  <a:lnTo>
                    <a:pt x="13509" y="43764"/>
                  </a:lnTo>
                  <a:lnTo>
                    <a:pt x="17554" y="36073"/>
                  </a:lnTo>
                  <a:lnTo>
                    <a:pt x="20739" y="27896"/>
                  </a:lnTo>
                  <a:lnTo>
                    <a:pt x="22958" y="20313"/>
                  </a:lnTo>
                  <a:lnTo>
                    <a:pt x="24463" y="12940"/>
                  </a:lnTo>
                  <a:lnTo>
                    <a:pt x="25498" y="6129"/>
                  </a:lnTo>
                  <a:lnTo>
                    <a:pt x="26371" y="4923"/>
                  </a:lnTo>
                  <a:lnTo>
                    <a:pt x="26639" y="9994"/>
                  </a:lnTo>
                  <a:lnTo>
                    <a:pt x="25710" y="17987"/>
                  </a:lnTo>
                  <a:lnTo>
                    <a:pt x="23691" y="27588"/>
                  </a:lnTo>
                  <a:lnTo>
                    <a:pt x="21591" y="36491"/>
                  </a:lnTo>
                  <a:lnTo>
                    <a:pt x="20203" y="44306"/>
                  </a:lnTo>
                  <a:lnTo>
                    <a:pt x="20168" y="53084"/>
                  </a:lnTo>
                  <a:lnTo>
                    <a:pt x="23096" y="58553"/>
                  </a:lnTo>
                  <a:lnTo>
                    <a:pt x="27562" y="57826"/>
                  </a:lnTo>
                  <a:lnTo>
                    <a:pt x="31795" y="52195"/>
                  </a:lnTo>
                  <a:lnTo>
                    <a:pt x="34687" y="45304"/>
                  </a:lnTo>
                  <a:lnTo>
                    <a:pt x="36442" y="38299"/>
                  </a:lnTo>
                  <a:lnTo>
                    <a:pt x="38249" y="29832"/>
                  </a:lnTo>
                  <a:lnTo>
                    <a:pt x="40396" y="20370"/>
                  </a:lnTo>
                  <a:lnTo>
                    <a:pt x="42230" y="11052"/>
                  </a:lnTo>
                  <a:lnTo>
                    <a:pt x="43523" y="8691"/>
                  </a:lnTo>
                  <a:lnTo>
                    <a:pt x="44245" y="13135"/>
                  </a:lnTo>
                  <a:lnTo>
                    <a:pt x="44577" y="21177"/>
                  </a:lnTo>
                  <a:lnTo>
                    <a:pt x="44745" y="30912"/>
                  </a:lnTo>
                  <a:lnTo>
                    <a:pt x="45188" y="39802"/>
                  </a:lnTo>
                  <a:lnTo>
                    <a:pt x="46913" y="42442"/>
                  </a:lnTo>
                  <a:lnTo>
                    <a:pt x="48922" y="39091"/>
                  </a:lnTo>
                  <a:lnTo>
                    <a:pt x="51549" y="33293"/>
                  </a:lnTo>
                  <a:lnTo>
                    <a:pt x="57018" y="29164"/>
                  </a:lnTo>
                  <a:lnTo>
                    <a:pt x="67925" y="29522"/>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3" name="Freihandform 683">
              <a:extLst>
                <a:ext uri="{FF2B5EF4-FFF2-40B4-BE49-F238E27FC236}">
                  <a16:creationId xmlns:a16="http://schemas.microsoft.com/office/drawing/2014/main" id="{A8B0A622-AAB0-4B6F-9713-606A4F6FA7EE}"/>
                </a:ext>
              </a:extLst>
            </p:cNvPr>
            <p:cNvSpPr/>
            <p:nvPr/>
          </p:nvSpPr>
          <p:spPr>
            <a:xfrm>
              <a:off x="5324751" y="3255314"/>
              <a:ext cx="58516" cy="81352"/>
            </a:xfrm>
            <a:custGeom>
              <a:avLst/>
              <a:gdLst/>
              <a:ahLst/>
              <a:cxnLst/>
              <a:rect l="0" t="0" r="0" b="0"/>
              <a:pathLst>
                <a:path w="63788" h="89403">
                  <a:moveTo>
                    <a:pt x="21472" y="248"/>
                  </a:moveTo>
                  <a:lnTo>
                    <a:pt x="17822" y="6516"/>
                  </a:lnTo>
                  <a:lnTo>
                    <a:pt x="12933" y="13506"/>
                  </a:lnTo>
                  <a:lnTo>
                    <a:pt x="7989" y="21785"/>
                  </a:lnTo>
                  <a:lnTo>
                    <a:pt x="4050" y="31343"/>
                  </a:lnTo>
                  <a:lnTo>
                    <a:pt x="1471" y="41790"/>
                  </a:lnTo>
                  <a:lnTo>
                    <a:pt x="44" y="52698"/>
                  </a:lnTo>
                  <a:lnTo>
                    <a:pt x="0" y="63152"/>
                  </a:lnTo>
                  <a:lnTo>
                    <a:pt x="1796" y="71777"/>
                  </a:lnTo>
                  <a:lnTo>
                    <a:pt x="6666" y="76378"/>
                  </a:lnTo>
                  <a:lnTo>
                    <a:pt x="13075" y="76277"/>
                  </a:lnTo>
                  <a:lnTo>
                    <a:pt x="18672" y="72083"/>
                  </a:lnTo>
                  <a:lnTo>
                    <a:pt x="22503" y="64831"/>
                  </a:lnTo>
                  <a:lnTo>
                    <a:pt x="24767" y="55614"/>
                  </a:lnTo>
                  <a:lnTo>
                    <a:pt x="25973" y="45295"/>
                  </a:lnTo>
                  <a:lnTo>
                    <a:pt x="26284" y="34674"/>
                  </a:lnTo>
                  <a:lnTo>
                    <a:pt x="25383" y="24640"/>
                  </a:lnTo>
                  <a:lnTo>
                    <a:pt x="23415" y="15500"/>
                  </a:lnTo>
                  <a:lnTo>
                    <a:pt x="21847" y="7606"/>
                  </a:lnTo>
                  <a:lnTo>
                    <a:pt x="23323" y="2025"/>
                  </a:lnTo>
                  <a:lnTo>
                    <a:pt x="27851" y="0"/>
                  </a:lnTo>
                  <a:lnTo>
                    <a:pt x="33796" y="1581"/>
                  </a:lnTo>
                  <a:lnTo>
                    <a:pt x="39643" y="5819"/>
                  </a:lnTo>
                  <a:lnTo>
                    <a:pt x="44867" y="11682"/>
                  </a:lnTo>
                  <a:lnTo>
                    <a:pt x="49830" y="18447"/>
                  </a:lnTo>
                  <a:lnTo>
                    <a:pt x="55195" y="25747"/>
                  </a:lnTo>
                  <a:lnTo>
                    <a:pt x="59993" y="33930"/>
                  </a:lnTo>
                  <a:lnTo>
                    <a:pt x="63048" y="42955"/>
                  </a:lnTo>
                  <a:lnTo>
                    <a:pt x="63787" y="51945"/>
                  </a:lnTo>
                  <a:lnTo>
                    <a:pt x="61968" y="59880"/>
                  </a:lnTo>
                  <a:lnTo>
                    <a:pt x="58170" y="66702"/>
                  </a:lnTo>
                  <a:lnTo>
                    <a:pt x="53619" y="73233"/>
                  </a:lnTo>
                  <a:lnTo>
                    <a:pt x="48429" y="79364"/>
                  </a:lnTo>
                  <a:lnTo>
                    <a:pt x="42114" y="84487"/>
                  </a:lnTo>
                  <a:lnTo>
                    <a:pt x="34267" y="88006"/>
                  </a:lnTo>
                  <a:lnTo>
                    <a:pt x="25651" y="89402"/>
                  </a:lnTo>
                  <a:lnTo>
                    <a:pt x="17380" y="88501"/>
                  </a:lnTo>
                  <a:lnTo>
                    <a:pt x="10487" y="85272"/>
                  </a:lnTo>
                  <a:lnTo>
                    <a:pt x="6852" y="80199"/>
                  </a:lnTo>
                  <a:lnTo>
                    <a:pt x="7178" y="74228"/>
                  </a:lnTo>
                  <a:lnTo>
                    <a:pt x="10565" y="68407"/>
                  </a:lnTo>
                  <a:lnTo>
                    <a:pt x="15255" y="62556"/>
                  </a:lnTo>
                  <a:lnTo>
                    <a:pt x="20029" y="56213"/>
                  </a:lnTo>
                  <a:lnTo>
                    <a:pt x="24459" y="49281"/>
                  </a:lnTo>
                  <a:lnTo>
                    <a:pt x="27957" y="41454"/>
                  </a:lnTo>
                  <a:lnTo>
                    <a:pt x="30259" y="34315"/>
                  </a:lnTo>
                  <a:lnTo>
                    <a:pt x="31630" y="32788"/>
                  </a:lnTo>
                  <a:lnTo>
                    <a:pt x="32360" y="36942"/>
                  </a:lnTo>
                  <a:lnTo>
                    <a:pt x="32736" y="44440"/>
                  </a:lnTo>
                  <a:lnTo>
                    <a:pt x="33280" y="52130"/>
                  </a:lnTo>
                  <a:lnTo>
                    <a:pt x="35101" y="54237"/>
                  </a:lnTo>
                  <a:lnTo>
                    <a:pt x="37539" y="52117"/>
                  </a:lnTo>
                  <a:lnTo>
                    <a:pt x="39791" y="51126"/>
                  </a:lnTo>
                  <a:lnTo>
                    <a:pt x="41542" y="54370"/>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4" name="Freihandform 684">
              <a:extLst>
                <a:ext uri="{FF2B5EF4-FFF2-40B4-BE49-F238E27FC236}">
                  <a16:creationId xmlns:a16="http://schemas.microsoft.com/office/drawing/2014/main" id="{098F8B3A-B4AD-4933-A7C2-07A8528733E4}"/>
                </a:ext>
              </a:extLst>
            </p:cNvPr>
            <p:cNvSpPr/>
            <p:nvPr/>
          </p:nvSpPr>
          <p:spPr>
            <a:xfrm>
              <a:off x="4783832" y="3041230"/>
              <a:ext cx="87061" cy="124169"/>
            </a:xfrm>
            <a:custGeom>
              <a:avLst/>
              <a:gdLst/>
              <a:ahLst/>
              <a:cxnLst/>
              <a:rect l="0" t="0" r="0" b="0"/>
              <a:pathLst>
                <a:path w="97266" h="137395">
                  <a:moveTo>
                    <a:pt x="41232" y="2087"/>
                  </a:moveTo>
                  <a:lnTo>
                    <a:pt x="35514" y="8331"/>
                  </a:lnTo>
                  <a:lnTo>
                    <a:pt x="30402" y="14998"/>
                  </a:lnTo>
                  <a:lnTo>
                    <a:pt x="24883" y="22058"/>
                  </a:lnTo>
                  <a:lnTo>
                    <a:pt x="19274" y="29398"/>
                  </a:lnTo>
                  <a:lnTo>
                    <a:pt x="14106" y="36908"/>
                  </a:lnTo>
                  <a:lnTo>
                    <a:pt x="9443" y="44573"/>
                  </a:lnTo>
                  <a:lnTo>
                    <a:pt x="5188" y="52954"/>
                  </a:lnTo>
                  <a:lnTo>
                    <a:pt x="1749" y="62387"/>
                  </a:lnTo>
                  <a:lnTo>
                    <a:pt x="154" y="72698"/>
                  </a:lnTo>
                  <a:lnTo>
                    <a:pt x="0" y="83529"/>
                  </a:lnTo>
                  <a:lnTo>
                    <a:pt x="886" y="94084"/>
                  </a:lnTo>
                  <a:lnTo>
                    <a:pt x="3575" y="103022"/>
                  </a:lnTo>
                  <a:lnTo>
                    <a:pt x="8183" y="110000"/>
                  </a:lnTo>
                  <a:lnTo>
                    <a:pt x="14157" y="114984"/>
                  </a:lnTo>
                  <a:lnTo>
                    <a:pt x="20886" y="117271"/>
                  </a:lnTo>
                  <a:lnTo>
                    <a:pt x="27395" y="116427"/>
                  </a:lnTo>
                  <a:lnTo>
                    <a:pt x="33110" y="112877"/>
                  </a:lnTo>
                  <a:lnTo>
                    <a:pt x="38073" y="107411"/>
                  </a:lnTo>
                  <a:lnTo>
                    <a:pt x="42532" y="100206"/>
                  </a:lnTo>
                  <a:lnTo>
                    <a:pt x="46697" y="91679"/>
                  </a:lnTo>
                  <a:lnTo>
                    <a:pt x="50577" y="82872"/>
                  </a:lnTo>
                  <a:lnTo>
                    <a:pt x="53040" y="74325"/>
                  </a:lnTo>
                  <a:lnTo>
                    <a:pt x="53409" y="65802"/>
                  </a:lnTo>
                  <a:lnTo>
                    <a:pt x="52026" y="56672"/>
                  </a:lnTo>
                  <a:lnTo>
                    <a:pt x="49510" y="47344"/>
                  </a:lnTo>
                  <a:lnTo>
                    <a:pt x="46346" y="38395"/>
                  </a:lnTo>
                  <a:lnTo>
                    <a:pt x="42839" y="29918"/>
                  </a:lnTo>
                  <a:lnTo>
                    <a:pt x="39228" y="21808"/>
                  </a:lnTo>
                  <a:lnTo>
                    <a:pt x="36555" y="14143"/>
                  </a:lnTo>
                  <a:lnTo>
                    <a:pt x="37735" y="7037"/>
                  </a:lnTo>
                  <a:lnTo>
                    <a:pt x="42864" y="2089"/>
                  </a:lnTo>
                  <a:lnTo>
                    <a:pt x="50064" y="0"/>
                  </a:lnTo>
                  <a:lnTo>
                    <a:pt x="57922" y="288"/>
                  </a:lnTo>
                  <a:lnTo>
                    <a:pt x="65856" y="2176"/>
                  </a:lnTo>
                  <a:lnTo>
                    <a:pt x="73702" y="5028"/>
                  </a:lnTo>
                  <a:lnTo>
                    <a:pt x="81178" y="8687"/>
                  </a:lnTo>
                  <a:lnTo>
                    <a:pt x="87650" y="13566"/>
                  </a:lnTo>
                  <a:lnTo>
                    <a:pt x="92427" y="20243"/>
                  </a:lnTo>
                  <a:lnTo>
                    <a:pt x="95443" y="28730"/>
                  </a:lnTo>
                  <a:lnTo>
                    <a:pt x="97089" y="38482"/>
                  </a:lnTo>
                  <a:lnTo>
                    <a:pt x="97265" y="48380"/>
                  </a:lnTo>
                  <a:lnTo>
                    <a:pt x="95968" y="57701"/>
                  </a:lnTo>
                  <a:lnTo>
                    <a:pt x="93571" y="66455"/>
                  </a:lnTo>
                  <a:lnTo>
                    <a:pt x="90495" y="75411"/>
                  </a:lnTo>
                  <a:lnTo>
                    <a:pt x="87040" y="84830"/>
                  </a:lnTo>
                  <a:lnTo>
                    <a:pt x="83322" y="94015"/>
                  </a:lnTo>
                  <a:lnTo>
                    <a:pt x="78860" y="102044"/>
                  </a:lnTo>
                  <a:lnTo>
                    <a:pt x="73622" y="108910"/>
                  </a:lnTo>
                  <a:lnTo>
                    <a:pt x="68325" y="115463"/>
                  </a:lnTo>
                  <a:lnTo>
                    <a:pt x="62786" y="121627"/>
                  </a:lnTo>
                  <a:lnTo>
                    <a:pt x="56614" y="127079"/>
                  </a:lnTo>
                  <a:lnTo>
                    <a:pt x="49770" y="131819"/>
                  </a:lnTo>
                  <a:lnTo>
                    <a:pt x="41987" y="135434"/>
                  </a:lnTo>
                  <a:lnTo>
                    <a:pt x="34822" y="137394"/>
                  </a:lnTo>
                  <a:lnTo>
                    <a:pt x="32658" y="136681"/>
                  </a:lnTo>
                  <a:lnTo>
                    <a:pt x="34507" y="133451"/>
                  </a:lnTo>
                  <a:lnTo>
                    <a:pt x="39129" y="129014"/>
                  </a:lnTo>
                  <a:lnTo>
                    <a:pt x="45992" y="124129"/>
                  </a:lnTo>
                  <a:lnTo>
                    <a:pt x="53776" y="118548"/>
                  </a:lnTo>
                  <a:lnTo>
                    <a:pt x="61053" y="112173"/>
                  </a:lnTo>
                  <a:lnTo>
                    <a:pt x="67231" y="105219"/>
                  </a:lnTo>
                  <a:lnTo>
                    <a:pt x="72385" y="97850"/>
                  </a:lnTo>
                  <a:lnTo>
                    <a:pt x="76245" y="89620"/>
                  </a:lnTo>
                  <a:lnTo>
                    <a:pt x="78718" y="80262"/>
                  </a:lnTo>
                  <a:lnTo>
                    <a:pt x="80069" y="70051"/>
                  </a:lnTo>
                  <a:lnTo>
                    <a:pt x="80069" y="60040"/>
                  </a:lnTo>
                  <a:lnTo>
                    <a:pt x="78372" y="52223"/>
                  </a:lnTo>
                  <a:lnTo>
                    <a:pt x="74783" y="49569"/>
                  </a:lnTo>
                  <a:lnTo>
                    <a:pt x="70226" y="52387"/>
                  </a:lnTo>
                  <a:lnTo>
                    <a:pt x="65908" y="59076"/>
                  </a:lnTo>
                  <a:lnTo>
                    <a:pt x="62882" y="67327"/>
                  </a:lnTo>
                  <a:lnTo>
                    <a:pt x="62618" y="69421"/>
                  </a:lnTo>
                  <a:lnTo>
                    <a:pt x="64357" y="64888"/>
                  </a:lnTo>
                  <a:lnTo>
                    <a:pt x="66416" y="56879"/>
                  </a:lnTo>
                  <a:lnTo>
                    <a:pt x="67493" y="48814"/>
                  </a:lnTo>
                  <a:lnTo>
                    <a:pt x="65387" y="46595"/>
                  </a:lnTo>
                  <a:lnTo>
                    <a:pt x="60761" y="50453"/>
                  </a:lnTo>
                  <a:lnTo>
                    <a:pt x="54909" y="57971"/>
                  </a:lnTo>
                  <a:lnTo>
                    <a:pt x="49666" y="67393"/>
                  </a:lnTo>
                  <a:lnTo>
                    <a:pt x="46928" y="76648"/>
                  </a:lnTo>
                  <a:lnTo>
                    <a:pt x="48244" y="82777"/>
                  </a:lnTo>
                  <a:lnTo>
                    <a:pt x="51898" y="84899"/>
                  </a:lnTo>
                  <a:lnTo>
                    <a:pt x="53035" y="87362"/>
                  </a:lnTo>
                  <a:lnTo>
                    <a:pt x="51353" y="91939"/>
                  </a:lnTo>
                  <a:lnTo>
                    <a:pt x="48857" y="97647"/>
                  </a:lnTo>
                  <a:lnTo>
                    <a:pt x="50488" y="100687"/>
                  </a:lnTo>
                  <a:lnTo>
                    <a:pt x="55149" y="99440"/>
                  </a:lnTo>
                  <a:lnTo>
                    <a:pt x="60259" y="95040"/>
                  </a:lnTo>
                  <a:lnTo>
                    <a:pt x="64998" y="88303"/>
                  </a:lnTo>
                  <a:lnTo>
                    <a:pt x="68767" y="79979"/>
                  </a:lnTo>
                  <a:lnTo>
                    <a:pt x="70319" y="71453"/>
                  </a:lnTo>
                  <a:lnTo>
                    <a:pt x="68055" y="65402"/>
                  </a:lnTo>
                  <a:lnTo>
                    <a:pt x="63367" y="64685"/>
                  </a:lnTo>
                  <a:lnTo>
                    <a:pt x="61242" y="67819"/>
                  </a:lnTo>
                  <a:lnTo>
                    <a:pt x="62953" y="69101"/>
                  </a:lnTo>
                  <a:lnTo>
                    <a:pt x="65592" y="65576"/>
                  </a:lnTo>
                  <a:lnTo>
                    <a:pt x="67238" y="58069"/>
                  </a:lnTo>
                  <a:lnTo>
                    <a:pt x="67209" y="49142"/>
                  </a:lnTo>
                  <a:lnTo>
                    <a:pt x="65620" y="40370"/>
                  </a:lnTo>
                  <a:lnTo>
                    <a:pt x="62642" y="32845"/>
                  </a:lnTo>
                  <a:lnTo>
                    <a:pt x="58132" y="27672"/>
                  </a:lnTo>
                  <a:lnTo>
                    <a:pt x="56885" y="23235"/>
                  </a:lnTo>
                  <a:lnTo>
                    <a:pt x="59677" y="20352"/>
                  </a:lnTo>
                  <a:lnTo>
                    <a:pt x="64443" y="20404"/>
                  </a:lnTo>
                  <a:lnTo>
                    <a:pt x="70297" y="22583"/>
                  </a:lnTo>
                  <a:lnTo>
                    <a:pt x="76631" y="26039"/>
                  </a:lnTo>
                  <a:lnTo>
                    <a:pt x="82491" y="30870"/>
                  </a:lnTo>
                  <a:lnTo>
                    <a:pt x="86953" y="37544"/>
                  </a:lnTo>
                  <a:lnTo>
                    <a:pt x="89813" y="46035"/>
                  </a:lnTo>
                  <a:lnTo>
                    <a:pt x="91384" y="55793"/>
                  </a:lnTo>
                  <a:lnTo>
                    <a:pt x="91524" y="65694"/>
                  </a:lnTo>
                  <a:lnTo>
                    <a:pt x="90210" y="75017"/>
                  </a:lnTo>
                  <a:lnTo>
                    <a:pt x="87741" y="83709"/>
                  </a:lnTo>
                  <a:lnTo>
                    <a:pt x="83930" y="91934"/>
                  </a:lnTo>
                  <a:lnTo>
                    <a:pt x="78714" y="99595"/>
                  </a:lnTo>
                  <a:lnTo>
                    <a:pt x="72371" y="106155"/>
                  </a:lnTo>
                  <a:lnTo>
                    <a:pt x="64699" y="110973"/>
                  </a:lnTo>
                  <a:lnTo>
                    <a:pt x="55002" y="114025"/>
                  </a:lnTo>
                  <a:lnTo>
                    <a:pt x="40741" y="116183"/>
                  </a:lnTo>
                  <a:lnTo>
                    <a:pt x="18140" y="117541"/>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685" name="Freihandform 685">
            <a:extLst>
              <a:ext uri="{FF2B5EF4-FFF2-40B4-BE49-F238E27FC236}">
                <a16:creationId xmlns:a16="http://schemas.microsoft.com/office/drawing/2014/main" id="{4DA50399-DACF-423B-B4A6-C918CF6D2442}"/>
              </a:ext>
            </a:extLst>
          </p:cNvPr>
          <p:cNvSpPr/>
          <p:nvPr/>
        </p:nvSpPr>
        <p:spPr>
          <a:xfrm>
            <a:off x="2163445" y="1585460"/>
            <a:ext cx="4540006" cy="248337"/>
          </a:xfrm>
          <a:custGeom>
            <a:avLst/>
            <a:gdLst/>
            <a:ahLst/>
            <a:cxnLst/>
            <a:rect l="0" t="0" r="0" b="0"/>
            <a:pathLst>
              <a:path w="5049404" h="277092">
                <a:moveTo>
                  <a:pt x="0" y="277091"/>
                </a:moveTo>
                <a:lnTo>
                  <a:pt x="527" y="268251"/>
                </a:lnTo>
                <a:lnTo>
                  <a:pt x="2082" y="259806"/>
                </a:lnTo>
                <a:lnTo>
                  <a:pt x="3560" y="250694"/>
                </a:lnTo>
                <a:lnTo>
                  <a:pt x="4560" y="240682"/>
                </a:lnTo>
                <a:lnTo>
                  <a:pt x="5143" y="230002"/>
                </a:lnTo>
                <a:lnTo>
                  <a:pt x="5457" y="218913"/>
                </a:lnTo>
                <a:lnTo>
                  <a:pt x="5618" y="207599"/>
                </a:lnTo>
                <a:lnTo>
                  <a:pt x="5699" y="196168"/>
                </a:lnTo>
                <a:lnTo>
                  <a:pt x="5738" y="184678"/>
                </a:lnTo>
                <a:lnTo>
                  <a:pt x="5756" y="173158"/>
                </a:lnTo>
                <a:lnTo>
                  <a:pt x="5765" y="161625"/>
                </a:lnTo>
                <a:lnTo>
                  <a:pt x="5769" y="150086"/>
                </a:lnTo>
                <a:lnTo>
                  <a:pt x="5771" y="138543"/>
                </a:lnTo>
                <a:lnTo>
                  <a:pt x="5772" y="126999"/>
                </a:lnTo>
                <a:lnTo>
                  <a:pt x="5772" y="115454"/>
                </a:lnTo>
                <a:lnTo>
                  <a:pt x="5749" y="103932"/>
                </a:lnTo>
                <a:lnTo>
                  <a:pt x="5425" y="92711"/>
                </a:lnTo>
                <a:lnTo>
                  <a:pt x="4270" y="82320"/>
                </a:lnTo>
                <a:lnTo>
                  <a:pt x="2783" y="72262"/>
                </a:lnTo>
                <a:lnTo>
                  <a:pt x="1605" y="61895"/>
                </a:lnTo>
                <a:lnTo>
                  <a:pt x="860" y="51094"/>
                </a:lnTo>
                <a:lnTo>
                  <a:pt x="440" y="39969"/>
                </a:lnTo>
                <a:lnTo>
                  <a:pt x="219" y="28645"/>
                </a:lnTo>
                <a:lnTo>
                  <a:pt x="333" y="17452"/>
                </a:lnTo>
                <a:lnTo>
                  <a:pt x="2814" y="8743"/>
                </a:lnTo>
                <a:lnTo>
                  <a:pt x="8162" y="3913"/>
                </a:lnTo>
                <a:lnTo>
                  <a:pt x="15576" y="2030"/>
                </a:lnTo>
                <a:lnTo>
                  <a:pt x="23829" y="2226"/>
                </a:lnTo>
                <a:lnTo>
                  <a:pt x="32735" y="3324"/>
                </a:lnTo>
                <a:lnTo>
                  <a:pt x="42206" y="4650"/>
                </a:lnTo>
                <a:lnTo>
                  <a:pt x="51570" y="6410"/>
                </a:lnTo>
                <a:lnTo>
                  <a:pt x="61049" y="7600"/>
                </a:lnTo>
                <a:lnTo>
                  <a:pt x="70805" y="7875"/>
                </a:lnTo>
                <a:lnTo>
                  <a:pt x="80308" y="8475"/>
                </a:lnTo>
                <a:lnTo>
                  <a:pt x="89877" y="9465"/>
                </a:lnTo>
                <a:lnTo>
                  <a:pt x="99989" y="10321"/>
                </a:lnTo>
                <a:lnTo>
                  <a:pt x="110661" y="10881"/>
                </a:lnTo>
                <a:lnTo>
                  <a:pt x="121725" y="11179"/>
                </a:lnTo>
                <a:lnTo>
                  <a:pt x="133018" y="11027"/>
                </a:lnTo>
                <a:lnTo>
                  <a:pt x="144437" y="9959"/>
                </a:lnTo>
                <a:lnTo>
                  <a:pt x="155920" y="8516"/>
                </a:lnTo>
                <a:lnTo>
                  <a:pt x="167436" y="7358"/>
                </a:lnTo>
                <a:lnTo>
                  <a:pt x="178967" y="6623"/>
                </a:lnTo>
                <a:lnTo>
                  <a:pt x="190506" y="6208"/>
                </a:lnTo>
                <a:lnTo>
                  <a:pt x="202048" y="5989"/>
                </a:lnTo>
                <a:lnTo>
                  <a:pt x="213592" y="5878"/>
                </a:lnTo>
                <a:lnTo>
                  <a:pt x="225137" y="5823"/>
                </a:lnTo>
                <a:lnTo>
                  <a:pt x="236682" y="5796"/>
                </a:lnTo>
                <a:lnTo>
                  <a:pt x="248227" y="5784"/>
                </a:lnTo>
                <a:lnTo>
                  <a:pt x="259773" y="5778"/>
                </a:lnTo>
                <a:lnTo>
                  <a:pt x="271318" y="5775"/>
                </a:lnTo>
                <a:lnTo>
                  <a:pt x="282864" y="5774"/>
                </a:lnTo>
                <a:lnTo>
                  <a:pt x="294409" y="5773"/>
                </a:lnTo>
                <a:lnTo>
                  <a:pt x="305954" y="5773"/>
                </a:lnTo>
                <a:lnTo>
                  <a:pt x="317500" y="5773"/>
                </a:lnTo>
                <a:lnTo>
                  <a:pt x="329045" y="5772"/>
                </a:lnTo>
                <a:lnTo>
                  <a:pt x="340591" y="5772"/>
                </a:lnTo>
                <a:lnTo>
                  <a:pt x="352136" y="5772"/>
                </a:lnTo>
                <a:lnTo>
                  <a:pt x="363682" y="5772"/>
                </a:lnTo>
                <a:lnTo>
                  <a:pt x="375227" y="5772"/>
                </a:lnTo>
                <a:lnTo>
                  <a:pt x="386773" y="5772"/>
                </a:lnTo>
                <a:lnTo>
                  <a:pt x="398318" y="5772"/>
                </a:lnTo>
                <a:lnTo>
                  <a:pt x="409864" y="5772"/>
                </a:lnTo>
                <a:lnTo>
                  <a:pt x="421409" y="5772"/>
                </a:lnTo>
                <a:lnTo>
                  <a:pt x="432954" y="5772"/>
                </a:lnTo>
                <a:lnTo>
                  <a:pt x="444500" y="5772"/>
                </a:lnTo>
                <a:lnTo>
                  <a:pt x="456045" y="5772"/>
                </a:lnTo>
                <a:lnTo>
                  <a:pt x="467591" y="5772"/>
                </a:lnTo>
                <a:lnTo>
                  <a:pt x="479136" y="5772"/>
                </a:lnTo>
                <a:lnTo>
                  <a:pt x="490682" y="5772"/>
                </a:lnTo>
                <a:lnTo>
                  <a:pt x="502227" y="5772"/>
                </a:lnTo>
                <a:lnTo>
                  <a:pt x="513772" y="5772"/>
                </a:lnTo>
                <a:lnTo>
                  <a:pt x="525318" y="5772"/>
                </a:lnTo>
                <a:lnTo>
                  <a:pt x="536864" y="5772"/>
                </a:lnTo>
                <a:lnTo>
                  <a:pt x="548409" y="5772"/>
                </a:lnTo>
                <a:lnTo>
                  <a:pt x="559954" y="5772"/>
                </a:lnTo>
                <a:lnTo>
                  <a:pt x="571476" y="5749"/>
                </a:lnTo>
                <a:lnTo>
                  <a:pt x="582698" y="5425"/>
                </a:lnTo>
                <a:lnTo>
                  <a:pt x="593088" y="4270"/>
                </a:lnTo>
                <a:lnTo>
                  <a:pt x="603147" y="2783"/>
                </a:lnTo>
                <a:lnTo>
                  <a:pt x="613513" y="1604"/>
                </a:lnTo>
                <a:lnTo>
                  <a:pt x="624314" y="860"/>
                </a:lnTo>
                <a:lnTo>
                  <a:pt x="635440" y="440"/>
                </a:lnTo>
                <a:lnTo>
                  <a:pt x="646764" y="218"/>
                </a:lnTo>
                <a:lnTo>
                  <a:pt x="658134" y="169"/>
                </a:lnTo>
                <a:lnTo>
                  <a:pt x="668892" y="798"/>
                </a:lnTo>
                <a:lnTo>
                  <a:pt x="678652" y="1882"/>
                </a:lnTo>
                <a:lnTo>
                  <a:pt x="687623" y="2120"/>
                </a:lnTo>
                <a:lnTo>
                  <a:pt x="696708" y="1596"/>
                </a:lnTo>
                <a:lnTo>
                  <a:pt x="706501" y="985"/>
                </a:lnTo>
                <a:lnTo>
                  <a:pt x="716991" y="548"/>
                </a:lnTo>
                <a:lnTo>
                  <a:pt x="727957" y="287"/>
                </a:lnTo>
                <a:lnTo>
                  <a:pt x="739201" y="145"/>
                </a:lnTo>
                <a:lnTo>
                  <a:pt x="750596" y="71"/>
                </a:lnTo>
                <a:lnTo>
                  <a:pt x="762043" y="58"/>
                </a:lnTo>
                <a:lnTo>
                  <a:pt x="773230" y="364"/>
                </a:lnTo>
                <a:lnTo>
                  <a:pt x="783539" y="1447"/>
                </a:lnTo>
                <a:lnTo>
                  <a:pt x="792883" y="2222"/>
                </a:lnTo>
                <a:lnTo>
                  <a:pt x="801811" y="1964"/>
                </a:lnTo>
                <a:lnTo>
                  <a:pt x="811204" y="1301"/>
                </a:lnTo>
                <a:lnTo>
                  <a:pt x="821360" y="752"/>
                </a:lnTo>
                <a:lnTo>
                  <a:pt x="832113" y="403"/>
                </a:lnTo>
                <a:lnTo>
                  <a:pt x="843237" y="206"/>
                </a:lnTo>
                <a:lnTo>
                  <a:pt x="854567" y="102"/>
                </a:lnTo>
                <a:lnTo>
                  <a:pt x="866007" y="49"/>
                </a:lnTo>
                <a:lnTo>
                  <a:pt x="877500" y="23"/>
                </a:lnTo>
                <a:lnTo>
                  <a:pt x="889021" y="11"/>
                </a:lnTo>
                <a:lnTo>
                  <a:pt x="900555" y="5"/>
                </a:lnTo>
                <a:lnTo>
                  <a:pt x="912095" y="2"/>
                </a:lnTo>
                <a:lnTo>
                  <a:pt x="923638" y="1"/>
                </a:lnTo>
                <a:lnTo>
                  <a:pt x="935183" y="0"/>
                </a:lnTo>
                <a:lnTo>
                  <a:pt x="946728" y="0"/>
                </a:lnTo>
                <a:lnTo>
                  <a:pt x="958273" y="0"/>
                </a:lnTo>
                <a:lnTo>
                  <a:pt x="969818" y="0"/>
                </a:lnTo>
                <a:lnTo>
                  <a:pt x="981300" y="63"/>
                </a:lnTo>
                <a:lnTo>
                  <a:pt x="992138" y="771"/>
                </a:lnTo>
                <a:lnTo>
                  <a:pt x="1002249" y="2205"/>
                </a:lnTo>
                <a:lnTo>
                  <a:pt x="1012388" y="3612"/>
                </a:lnTo>
                <a:lnTo>
                  <a:pt x="1022965" y="4580"/>
                </a:lnTo>
                <a:lnTo>
                  <a:pt x="1033940" y="5151"/>
                </a:lnTo>
                <a:lnTo>
                  <a:pt x="1045176" y="5460"/>
                </a:lnTo>
                <a:lnTo>
                  <a:pt x="1056538" y="5643"/>
                </a:lnTo>
                <a:lnTo>
                  <a:pt x="1067681" y="6046"/>
                </a:lnTo>
                <a:lnTo>
                  <a:pt x="1078032" y="7240"/>
                </a:lnTo>
                <a:lnTo>
                  <a:pt x="1088072" y="8745"/>
                </a:lnTo>
                <a:lnTo>
                  <a:pt x="1098430" y="9933"/>
                </a:lnTo>
                <a:lnTo>
                  <a:pt x="1109227" y="10682"/>
                </a:lnTo>
                <a:lnTo>
                  <a:pt x="1120327" y="11080"/>
                </a:lnTo>
                <a:lnTo>
                  <a:pt x="1131326" y="10978"/>
                </a:lnTo>
                <a:lnTo>
                  <a:pt x="1141667" y="9936"/>
                </a:lnTo>
                <a:lnTo>
                  <a:pt x="1152141" y="8515"/>
                </a:lnTo>
                <a:lnTo>
                  <a:pt x="1161361" y="7461"/>
                </a:lnTo>
                <a:lnTo>
                  <a:pt x="1169289" y="6823"/>
                </a:lnTo>
                <a:lnTo>
                  <a:pt x="1178566" y="6398"/>
                </a:lnTo>
                <a:lnTo>
                  <a:pt x="1189308" y="6141"/>
                </a:lnTo>
                <a:lnTo>
                  <a:pt x="1200334" y="6301"/>
                </a:lnTo>
                <a:lnTo>
                  <a:pt x="1210705" y="7366"/>
                </a:lnTo>
                <a:lnTo>
                  <a:pt x="1220782" y="8807"/>
                </a:lnTo>
                <a:lnTo>
                  <a:pt x="1231167" y="9962"/>
                </a:lnTo>
                <a:lnTo>
                  <a:pt x="1241981" y="10696"/>
                </a:lnTo>
                <a:lnTo>
                  <a:pt x="1253114" y="11110"/>
                </a:lnTo>
                <a:lnTo>
                  <a:pt x="1264441" y="11329"/>
                </a:lnTo>
                <a:lnTo>
                  <a:pt x="1275877" y="11440"/>
                </a:lnTo>
                <a:lnTo>
                  <a:pt x="1287368" y="11495"/>
                </a:lnTo>
                <a:lnTo>
                  <a:pt x="1298887" y="11522"/>
                </a:lnTo>
                <a:lnTo>
                  <a:pt x="1310420" y="11534"/>
                </a:lnTo>
                <a:lnTo>
                  <a:pt x="1321959" y="11540"/>
                </a:lnTo>
                <a:lnTo>
                  <a:pt x="1333502" y="11543"/>
                </a:lnTo>
                <a:lnTo>
                  <a:pt x="1345046" y="11544"/>
                </a:lnTo>
                <a:lnTo>
                  <a:pt x="1356591" y="11545"/>
                </a:lnTo>
                <a:lnTo>
                  <a:pt x="1368136" y="11545"/>
                </a:lnTo>
                <a:lnTo>
                  <a:pt x="1379682" y="11545"/>
                </a:lnTo>
                <a:lnTo>
                  <a:pt x="1391227" y="11545"/>
                </a:lnTo>
                <a:lnTo>
                  <a:pt x="1402772" y="11545"/>
                </a:lnTo>
                <a:lnTo>
                  <a:pt x="1414318" y="11545"/>
                </a:lnTo>
                <a:lnTo>
                  <a:pt x="1425863" y="11545"/>
                </a:lnTo>
                <a:lnTo>
                  <a:pt x="1437409" y="11545"/>
                </a:lnTo>
                <a:lnTo>
                  <a:pt x="1448954" y="11545"/>
                </a:lnTo>
                <a:lnTo>
                  <a:pt x="1460524" y="11545"/>
                </a:lnTo>
                <a:lnTo>
                  <a:pt x="1472129" y="11545"/>
                </a:lnTo>
                <a:lnTo>
                  <a:pt x="1482009" y="11545"/>
                </a:lnTo>
                <a:lnTo>
                  <a:pt x="1490284" y="11545"/>
                </a:lnTo>
                <a:lnTo>
                  <a:pt x="1497686" y="11545"/>
                </a:lnTo>
                <a:lnTo>
                  <a:pt x="1504761" y="11545"/>
                </a:lnTo>
                <a:lnTo>
                  <a:pt x="1513668" y="11545"/>
                </a:lnTo>
                <a:lnTo>
                  <a:pt x="1524274" y="11545"/>
                </a:lnTo>
                <a:lnTo>
                  <a:pt x="1535554" y="11545"/>
                </a:lnTo>
                <a:lnTo>
                  <a:pt x="1547049" y="11545"/>
                </a:lnTo>
                <a:lnTo>
                  <a:pt x="1558600" y="11482"/>
                </a:lnTo>
                <a:lnTo>
                  <a:pt x="1570158" y="10774"/>
                </a:lnTo>
                <a:lnTo>
                  <a:pt x="1581714" y="9340"/>
                </a:lnTo>
                <a:lnTo>
                  <a:pt x="1593265" y="7933"/>
                </a:lnTo>
                <a:lnTo>
                  <a:pt x="1604814" y="6965"/>
                </a:lnTo>
                <a:lnTo>
                  <a:pt x="1616362" y="6394"/>
                </a:lnTo>
                <a:lnTo>
                  <a:pt x="1627908" y="6085"/>
                </a:lnTo>
                <a:lnTo>
                  <a:pt x="1639454" y="5926"/>
                </a:lnTo>
                <a:lnTo>
                  <a:pt x="1650999" y="5846"/>
                </a:lnTo>
                <a:lnTo>
                  <a:pt x="1662545" y="5807"/>
                </a:lnTo>
                <a:lnTo>
                  <a:pt x="1674067" y="5813"/>
                </a:lnTo>
                <a:lnTo>
                  <a:pt x="1685288" y="6128"/>
                </a:lnTo>
                <a:lnTo>
                  <a:pt x="1695679" y="7279"/>
                </a:lnTo>
                <a:lnTo>
                  <a:pt x="1705738" y="8763"/>
                </a:lnTo>
                <a:lnTo>
                  <a:pt x="1716104" y="9942"/>
                </a:lnTo>
                <a:lnTo>
                  <a:pt x="1726905" y="10686"/>
                </a:lnTo>
                <a:lnTo>
                  <a:pt x="1738031" y="11105"/>
                </a:lnTo>
                <a:lnTo>
                  <a:pt x="1749354" y="11327"/>
                </a:lnTo>
                <a:lnTo>
                  <a:pt x="1760787" y="11439"/>
                </a:lnTo>
                <a:lnTo>
                  <a:pt x="1772277" y="11495"/>
                </a:lnTo>
                <a:lnTo>
                  <a:pt x="1783796" y="11521"/>
                </a:lnTo>
                <a:lnTo>
                  <a:pt x="1795329" y="11534"/>
                </a:lnTo>
                <a:lnTo>
                  <a:pt x="1806869" y="11540"/>
                </a:lnTo>
                <a:lnTo>
                  <a:pt x="1818411" y="11543"/>
                </a:lnTo>
                <a:lnTo>
                  <a:pt x="1829955" y="11544"/>
                </a:lnTo>
                <a:lnTo>
                  <a:pt x="1841500" y="11545"/>
                </a:lnTo>
                <a:lnTo>
                  <a:pt x="1853045" y="11545"/>
                </a:lnTo>
                <a:lnTo>
                  <a:pt x="1864590" y="11545"/>
                </a:lnTo>
                <a:lnTo>
                  <a:pt x="1876136" y="11545"/>
                </a:lnTo>
                <a:lnTo>
                  <a:pt x="1887682" y="11545"/>
                </a:lnTo>
                <a:lnTo>
                  <a:pt x="1899227" y="11545"/>
                </a:lnTo>
                <a:lnTo>
                  <a:pt x="1910772" y="11545"/>
                </a:lnTo>
                <a:lnTo>
                  <a:pt x="1922317" y="11545"/>
                </a:lnTo>
                <a:lnTo>
                  <a:pt x="1933863" y="11545"/>
                </a:lnTo>
                <a:lnTo>
                  <a:pt x="1945409" y="11545"/>
                </a:lnTo>
                <a:lnTo>
                  <a:pt x="1956954" y="11545"/>
                </a:lnTo>
                <a:lnTo>
                  <a:pt x="1968436" y="11482"/>
                </a:lnTo>
                <a:lnTo>
                  <a:pt x="1979274" y="10774"/>
                </a:lnTo>
                <a:lnTo>
                  <a:pt x="1989385" y="9340"/>
                </a:lnTo>
                <a:lnTo>
                  <a:pt x="1999524" y="7933"/>
                </a:lnTo>
                <a:lnTo>
                  <a:pt x="2010101" y="6965"/>
                </a:lnTo>
                <a:lnTo>
                  <a:pt x="2021076" y="6394"/>
                </a:lnTo>
                <a:lnTo>
                  <a:pt x="2032249" y="6148"/>
                </a:lnTo>
                <a:lnTo>
                  <a:pt x="2042951" y="6697"/>
                </a:lnTo>
                <a:lnTo>
                  <a:pt x="2053306" y="8052"/>
                </a:lnTo>
                <a:lnTo>
                  <a:pt x="2064332" y="9413"/>
                </a:lnTo>
                <a:lnTo>
                  <a:pt x="2074126" y="10302"/>
                </a:lnTo>
                <a:lnTo>
                  <a:pt x="2084282" y="10842"/>
                </a:lnTo>
                <a:lnTo>
                  <a:pt x="2095410" y="11169"/>
                </a:lnTo>
                <a:lnTo>
                  <a:pt x="2106905" y="11352"/>
                </a:lnTo>
                <a:lnTo>
                  <a:pt x="2118488" y="11449"/>
                </a:lnTo>
                <a:lnTo>
                  <a:pt x="2130074" y="11499"/>
                </a:lnTo>
                <a:lnTo>
                  <a:pt x="2141648" y="11523"/>
                </a:lnTo>
                <a:lnTo>
                  <a:pt x="2153019" y="11535"/>
                </a:lnTo>
                <a:lnTo>
                  <a:pt x="2162526" y="11540"/>
                </a:lnTo>
                <a:lnTo>
                  <a:pt x="2170474" y="11543"/>
                </a:lnTo>
                <a:lnTo>
                  <a:pt x="2177851" y="11544"/>
                </a:lnTo>
                <a:lnTo>
                  <a:pt x="2184883" y="11544"/>
                </a:lnTo>
                <a:lnTo>
                  <a:pt x="2191786" y="11568"/>
                </a:lnTo>
                <a:lnTo>
                  <a:pt x="2200312" y="11892"/>
                </a:lnTo>
                <a:lnTo>
                  <a:pt x="2209677" y="12984"/>
                </a:lnTo>
                <a:lnTo>
                  <a:pt x="2218753" y="13763"/>
                </a:lnTo>
                <a:lnTo>
                  <a:pt x="2227632" y="13508"/>
                </a:lnTo>
                <a:lnTo>
                  <a:pt x="2237030" y="12846"/>
                </a:lnTo>
                <a:lnTo>
                  <a:pt x="2247200" y="12297"/>
                </a:lnTo>
                <a:lnTo>
                  <a:pt x="2257963" y="11949"/>
                </a:lnTo>
                <a:lnTo>
                  <a:pt x="2269093" y="11752"/>
                </a:lnTo>
                <a:lnTo>
                  <a:pt x="2280427" y="11648"/>
                </a:lnTo>
                <a:lnTo>
                  <a:pt x="2291868" y="11595"/>
                </a:lnTo>
                <a:lnTo>
                  <a:pt x="2303363" y="11569"/>
                </a:lnTo>
                <a:lnTo>
                  <a:pt x="2314884" y="11556"/>
                </a:lnTo>
                <a:lnTo>
                  <a:pt x="2326418" y="11550"/>
                </a:lnTo>
                <a:lnTo>
                  <a:pt x="2337959" y="11548"/>
                </a:lnTo>
                <a:lnTo>
                  <a:pt x="2349501" y="11546"/>
                </a:lnTo>
                <a:lnTo>
                  <a:pt x="2361046" y="11546"/>
                </a:lnTo>
                <a:lnTo>
                  <a:pt x="2372527" y="11609"/>
                </a:lnTo>
                <a:lnTo>
                  <a:pt x="2383365" y="12316"/>
                </a:lnTo>
                <a:lnTo>
                  <a:pt x="2393475" y="13751"/>
                </a:lnTo>
                <a:lnTo>
                  <a:pt x="2403614" y="15157"/>
                </a:lnTo>
                <a:lnTo>
                  <a:pt x="2414191" y="16126"/>
                </a:lnTo>
                <a:lnTo>
                  <a:pt x="2425167" y="16696"/>
                </a:lnTo>
                <a:lnTo>
                  <a:pt x="2436403" y="17005"/>
                </a:lnTo>
                <a:lnTo>
                  <a:pt x="2447789" y="17165"/>
                </a:lnTo>
                <a:lnTo>
                  <a:pt x="2459255" y="17244"/>
                </a:lnTo>
                <a:lnTo>
                  <a:pt x="2470762" y="17283"/>
                </a:lnTo>
                <a:lnTo>
                  <a:pt x="2482312" y="17302"/>
                </a:lnTo>
                <a:lnTo>
                  <a:pt x="2493909" y="17310"/>
                </a:lnTo>
                <a:lnTo>
                  <a:pt x="2503785" y="17314"/>
                </a:lnTo>
                <a:lnTo>
                  <a:pt x="2512058" y="17316"/>
                </a:lnTo>
                <a:lnTo>
                  <a:pt x="2519460" y="17317"/>
                </a:lnTo>
                <a:lnTo>
                  <a:pt x="2526533" y="17317"/>
                </a:lnTo>
                <a:lnTo>
                  <a:pt x="2535441" y="17318"/>
                </a:lnTo>
                <a:lnTo>
                  <a:pt x="2546046" y="17318"/>
                </a:lnTo>
                <a:lnTo>
                  <a:pt x="2557326" y="17318"/>
                </a:lnTo>
                <a:lnTo>
                  <a:pt x="2568821" y="17318"/>
                </a:lnTo>
                <a:lnTo>
                  <a:pt x="2580182" y="17318"/>
                </a:lnTo>
                <a:lnTo>
                  <a:pt x="2589692" y="17318"/>
                </a:lnTo>
                <a:lnTo>
                  <a:pt x="2597644" y="17318"/>
                </a:lnTo>
                <a:lnTo>
                  <a:pt x="2605197" y="17255"/>
                </a:lnTo>
                <a:lnTo>
                  <a:pt x="2614043" y="16571"/>
                </a:lnTo>
                <a:lnTo>
                  <a:pt x="2623470" y="15460"/>
                </a:lnTo>
                <a:lnTo>
                  <a:pt x="2632508" y="15145"/>
                </a:lnTo>
                <a:lnTo>
                  <a:pt x="2641062" y="14956"/>
                </a:lnTo>
                <a:lnTo>
                  <a:pt x="2649547" y="14130"/>
                </a:lnTo>
                <a:lnTo>
                  <a:pt x="2658706" y="13159"/>
                </a:lnTo>
                <a:lnTo>
                  <a:pt x="2668744" y="12450"/>
                </a:lnTo>
                <a:lnTo>
                  <a:pt x="2679438" y="12022"/>
                </a:lnTo>
                <a:lnTo>
                  <a:pt x="2690534" y="11787"/>
                </a:lnTo>
                <a:lnTo>
                  <a:pt x="2701851" y="11664"/>
                </a:lnTo>
                <a:lnTo>
                  <a:pt x="2713284" y="11603"/>
                </a:lnTo>
                <a:lnTo>
                  <a:pt x="2724775" y="11572"/>
                </a:lnTo>
                <a:lnTo>
                  <a:pt x="2736295" y="11558"/>
                </a:lnTo>
                <a:lnTo>
                  <a:pt x="2747828" y="11551"/>
                </a:lnTo>
                <a:lnTo>
                  <a:pt x="2759368" y="11548"/>
                </a:lnTo>
                <a:lnTo>
                  <a:pt x="2770911" y="11546"/>
                </a:lnTo>
                <a:lnTo>
                  <a:pt x="2782455" y="11546"/>
                </a:lnTo>
                <a:lnTo>
                  <a:pt x="2794000" y="11545"/>
                </a:lnTo>
                <a:lnTo>
                  <a:pt x="2805545" y="11545"/>
                </a:lnTo>
                <a:lnTo>
                  <a:pt x="2817090" y="11545"/>
                </a:lnTo>
                <a:lnTo>
                  <a:pt x="2828636" y="11545"/>
                </a:lnTo>
                <a:lnTo>
                  <a:pt x="2840181" y="11545"/>
                </a:lnTo>
                <a:lnTo>
                  <a:pt x="2851726" y="11545"/>
                </a:lnTo>
                <a:lnTo>
                  <a:pt x="2863272" y="11545"/>
                </a:lnTo>
                <a:lnTo>
                  <a:pt x="2874817" y="11545"/>
                </a:lnTo>
                <a:lnTo>
                  <a:pt x="2886363" y="11545"/>
                </a:lnTo>
                <a:lnTo>
                  <a:pt x="2897908" y="11545"/>
                </a:lnTo>
                <a:lnTo>
                  <a:pt x="2909454" y="11545"/>
                </a:lnTo>
                <a:lnTo>
                  <a:pt x="2920999" y="11545"/>
                </a:lnTo>
                <a:lnTo>
                  <a:pt x="2932355" y="11569"/>
                </a:lnTo>
                <a:lnTo>
                  <a:pt x="2941854" y="11843"/>
                </a:lnTo>
                <a:lnTo>
                  <a:pt x="2949797" y="12498"/>
                </a:lnTo>
                <a:lnTo>
                  <a:pt x="2957172" y="13484"/>
                </a:lnTo>
                <a:lnTo>
                  <a:pt x="2964203" y="14498"/>
                </a:lnTo>
                <a:lnTo>
                  <a:pt x="2971129" y="15342"/>
                </a:lnTo>
                <a:lnTo>
                  <a:pt x="2979978" y="16060"/>
                </a:lnTo>
                <a:lnTo>
                  <a:pt x="2990561" y="16598"/>
                </a:lnTo>
                <a:lnTo>
                  <a:pt x="3001832" y="16933"/>
                </a:lnTo>
                <a:lnTo>
                  <a:pt x="3013324" y="17121"/>
                </a:lnTo>
                <a:lnTo>
                  <a:pt x="3024873" y="17220"/>
                </a:lnTo>
                <a:lnTo>
                  <a:pt x="3036454" y="17271"/>
                </a:lnTo>
                <a:lnTo>
                  <a:pt x="3048070" y="17295"/>
                </a:lnTo>
                <a:lnTo>
                  <a:pt x="3057956" y="17307"/>
                </a:lnTo>
                <a:lnTo>
                  <a:pt x="3066234" y="17312"/>
                </a:lnTo>
                <a:lnTo>
                  <a:pt x="3073638" y="17315"/>
                </a:lnTo>
                <a:lnTo>
                  <a:pt x="3080737" y="17316"/>
                </a:lnTo>
                <a:lnTo>
                  <a:pt x="3089701" y="17317"/>
                </a:lnTo>
                <a:lnTo>
                  <a:pt x="3098598" y="17317"/>
                </a:lnTo>
                <a:lnTo>
                  <a:pt x="3106738" y="17254"/>
                </a:lnTo>
                <a:lnTo>
                  <a:pt x="3115929" y="16547"/>
                </a:lnTo>
                <a:lnTo>
                  <a:pt x="3125858" y="15112"/>
                </a:lnTo>
                <a:lnTo>
                  <a:pt x="3136208" y="13706"/>
                </a:lnTo>
                <a:lnTo>
                  <a:pt x="3147004" y="12737"/>
                </a:lnTo>
                <a:lnTo>
                  <a:pt x="3158126" y="12167"/>
                </a:lnTo>
                <a:lnTo>
                  <a:pt x="3169258" y="11858"/>
                </a:lnTo>
                <a:lnTo>
                  <a:pt x="3178647" y="11705"/>
                </a:lnTo>
                <a:lnTo>
                  <a:pt x="3186539" y="11631"/>
                </a:lnTo>
                <a:lnTo>
                  <a:pt x="3193912" y="11594"/>
                </a:lnTo>
                <a:lnTo>
                  <a:pt x="3201203" y="11575"/>
                </a:lnTo>
                <a:lnTo>
                  <a:pt x="3208553" y="11564"/>
                </a:lnTo>
                <a:lnTo>
                  <a:pt x="3216144" y="11493"/>
                </a:lnTo>
                <a:lnTo>
                  <a:pt x="3225282" y="10781"/>
                </a:lnTo>
                <a:lnTo>
                  <a:pt x="3235305" y="9344"/>
                </a:lnTo>
                <a:lnTo>
                  <a:pt x="3245751" y="7935"/>
                </a:lnTo>
                <a:lnTo>
                  <a:pt x="3256610" y="6966"/>
                </a:lnTo>
                <a:lnTo>
                  <a:pt x="3267769" y="6395"/>
                </a:lnTo>
                <a:lnTo>
                  <a:pt x="3279110" y="6085"/>
                </a:lnTo>
                <a:lnTo>
                  <a:pt x="3290552" y="5926"/>
                </a:lnTo>
                <a:lnTo>
                  <a:pt x="3302046" y="5846"/>
                </a:lnTo>
                <a:lnTo>
                  <a:pt x="3313377" y="5807"/>
                </a:lnTo>
                <a:lnTo>
                  <a:pt x="3322864" y="5789"/>
                </a:lnTo>
                <a:lnTo>
                  <a:pt x="3330803" y="5781"/>
                </a:lnTo>
                <a:lnTo>
                  <a:pt x="3338198" y="5777"/>
                </a:lnTo>
                <a:lnTo>
                  <a:pt x="3345501" y="5775"/>
                </a:lnTo>
                <a:lnTo>
                  <a:pt x="3352859" y="5774"/>
                </a:lnTo>
                <a:lnTo>
                  <a:pt x="3360455" y="5837"/>
                </a:lnTo>
                <a:lnTo>
                  <a:pt x="3369619" y="6544"/>
                </a:lnTo>
                <a:lnTo>
                  <a:pt x="3379714" y="7963"/>
                </a:lnTo>
                <a:lnTo>
                  <a:pt x="3388586" y="9222"/>
                </a:lnTo>
                <a:lnTo>
                  <a:pt x="3396267" y="10042"/>
                </a:lnTo>
                <a:lnTo>
                  <a:pt x="3403539" y="10568"/>
                </a:lnTo>
                <a:lnTo>
                  <a:pt x="3412415" y="10945"/>
                </a:lnTo>
                <a:lnTo>
                  <a:pt x="3421042" y="11188"/>
                </a:lnTo>
                <a:lnTo>
                  <a:pt x="3428743" y="11327"/>
                </a:lnTo>
                <a:lnTo>
                  <a:pt x="3436091" y="11408"/>
                </a:lnTo>
                <a:lnTo>
                  <a:pt x="3443159" y="11457"/>
                </a:lnTo>
                <a:lnTo>
                  <a:pt x="3450133" y="11488"/>
                </a:lnTo>
                <a:lnTo>
                  <a:pt x="3459028" y="11510"/>
                </a:lnTo>
                <a:lnTo>
                  <a:pt x="3469584" y="11462"/>
                </a:lnTo>
                <a:lnTo>
                  <a:pt x="3480170" y="10788"/>
                </a:lnTo>
                <a:lnTo>
                  <a:pt x="3490240" y="9682"/>
                </a:lnTo>
                <a:lnTo>
                  <a:pt x="3500390" y="9433"/>
                </a:lnTo>
                <a:lnTo>
                  <a:pt x="3510983" y="9953"/>
                </a:lnTo>
                <a:lnTo>
                  <a:pt x="3521969" y="10562"/>
                </a:lnTo>
                <a:lnTo>
                  <a:pt x="3533213" y="10998"/>
                </a:lnTo>
                <a:lnTo>
                  <a:pt x="3544603" y="11258"/>
                </a:lnTo>
                <a:lnTo>
                  <a:pt x="3556071" y="11400"/>
                </a:lnTo>
                <a:lnTo>
                  <a:pt x="3567389" y="11474"/>
                </a:lnTo>
                <a:lnTo>
                  <a:pt x="3576870" y="11510"/>
                </a:lnTo>
                <a:lnTo>
                  <a:pt x="3584806" y="11526"/>
                </a:lnTo>
                <a:lnTo>
                  <a:pt x="3592176" y="11535"/>
                </a:lnTo>
                <a:lnTo>
                  <a:pt x="3599205" y="11539"/>
                </a:lnTo>
                <a:lnTo>
                  <a:pt x="3606131" y="11541"/>
                </a:lnTo>
                <a:lnTo>
                  <a:pt x="3614979" y="11543"/>
                </a:lnTo>
                <a:lnTo>
                  <a:pt x="3625369" y="11544"/>
                </a:lnTo>
                <a:lnTo>
                  <a:pt x="3634574" y="11544"/>
                </a:lnTo>
                <a:lnTo>
                  <a:pt x="3642444" y="11545"/>
                </a:lnTo>
                <a:lnTo>
                  <a:pt x="3649816" y="11545"/>
                </a:lnTo>
                <a:lnTo>
                  <a:pt x="3656863" y="11545"/>
                </a:lnTo>
                <a:lnTo>
                  <a:pt x="3663808" y="11545"/>
                </a:lnTo>
                <a:lnTo>
                  <a:pt x="3672674" y="11545"/>
                </a:lnTo>
                <a:lnTo>
                  <a:pt x="3683270" y="11545"/>
                </a:lnTo>
                <a:lnTo>
                  <a:pt x="3694573" y="11545"/>
                </a:lnTo>
                <a:lnTo>
                  <a:pt x="3706129" y="11545"/>
                </a:lnTo>
                <a:lnTo>
                  <a:pt x="3716012" y="11545"/>
                </a:lnTo>
                <a:lnTo>
                  <a:pt x="3724320" y="11545"/>
                </a:lnTo>
                <a:lnTo>
                  <a:pt x="3732005" y="11545"/>
                </a:lnTo>
                <a:lnTo>
                  <a:pt x="3739519" y="11545"/>
                </a:lnTo>
                <a:lnTo>
                  <a:pt x="3747023" y="11545"/>
                </a:lnTo>
                <a:lnTo>
                  <a:pt x="3754563" y="11545"/>
                </a:lnTo>
                <a:lnTo>
                  <a:pt x="3762144" y="11545"/>
                </a:lnTo>
                <a:lnTo>
                  <a:pt x="3769737" y="11545"/>
                </a:lnTo>
                <a:lnTo>
                  <a:pt x="3777104" y="11545"/>
                </a:lnTo>
                <a:lnTo>
                  <a:pt x="3784359" y="11545"/>
                </a:lnTo>
                <a:lnTo>
                  <a:pt x="3793531" y="11545"/>
                </a:lnTo>
                <a:lnTo>
                  <a:pt x="3802592" y="11545"/>
                </a:lnTo>
                <a:lnTo>
                  <a:pt x="3810835" y="11609"/>
                </a:lnTo>
                <a:lnTo>
                  <a:pt x="3820097" y="12316"/>
                </a:lnTo>
                <a:lnTo>
                  <a:pt x="3830072" y="13751"/>
                </a:lnTo>
                <a:lnTo>
                  <a:pt x="3840514" y="15157"/>
                </a:lnTo>
                <a:lnTo>
                  <a:pt x="3851786" y="16123"/>
                </a:lnTo>
                <a:lnTo>
                  <a:pt x="3861717" y="16664"/>
                </a:lnTo>
                <a:lnTo>
                  <a:pt x="3870106" y="16945"/>
                </a:lnTo>
                <a:lnTo>
                  <a:pt x="3879707" y="17108"/>
                </a:lnTo>
                <a:lnTo>
                  <a:pt x="3890692" y="17206"/>
                </a:lnTo>
                <a:lnTo>
                  <a:pt x="3902172" y="17260"/>
                </a:lnTo>
                <a:lnTo>
                  <a:pt x="3913770" y="17289"/>
                </a:lnTo>
                <a:lnTo>
                  <a:pt x="3925371" y="17304"/>
                </a:lnTo>
                <a:lnTo>
                  <a:pt x="3936954" y="17311"/>
                </a:lnTo>
                <a:lnTo>
                  <a:pt x="3948521" y="17315"/>
                </a:lnTo>
                <a:lnTo>
                  <a:pt x="3960078" y="17316"/>
                </a:lnTo>
                <a:lnTo>
                  <a:pt x="3971630" y="17317"/>
                </a:lnTo>
                <a:lnTo>
                  <a:pt x="3983178" y="17318"/>
                </a:lnTo>
                <a:lnTo>
                  <a:pt x="3994725" y="17318"/>
                </a:lnTo>
                <a:lnTo>
                  <a:pt x="4006271" y="17318"/>
                </a:lnTo>
                <a:lnTo>
                  <a:pt x="4017817" y="17318"/>
                </a:lnTo>
                <a:lnTo>
                  <a:pt x="4029363" y="17294"/>
                </a:lnTo>
                <a:lnTo>
                  <a:pt x="4040908" y="16970"/>
                </a:lnTo>
                <a:lnTo>
                  <a:pt x="4052454" y="15815"/>
                </a:lnTo>
                <a:lnTo>
                  <a:pt x="4064023" y="14328"/>
                </a:lnTo>
                <a:lnTo>
                  <a:pt x="4075628" y="13154"/>
                </a:lnTo>
                <a:lnTo>
                  <a:pt x="4085509" y="12453"/>
                </a:lnTo>
                <a:lnTo>
                  <a:pt x="4093807" y="12077"/>
                </a:lnTo>
                <a:lnTo>
                  <a:pt x="4101483" y="11870"/>
                </a:lnTo>
                <a:lnTo>
                  <a:pt x="4108989" y="11750"/>
                </a:lnTo>
                <a:lnTo>
                  <a:pt x="4116488" y="11677"/>
                </a:lnTo>
                <a:lnTo>
                  <a:pt x="4124025" y="11631"/>
                </a:lnTo>
                <a:lnTo>
                  <a:pt x="4131605" y="11602"/>
                </a:lnTo>
                <a:lnTo>
                  <a:pt x="4139219" y="11583"/>
                </a:lnTo>
                <a:lnTo>
                  <a:pt x="4146859" y="11570"/>
                </a:lnTo>
                <a:lnTo>
                  <a:pt x="4154517" y="11562"/>
                </a:lnTo>
                <a:lnTo>
                  <a:pt x="4162164" y="11556"/>
                </a:lnTo>
                <a:lnTo>
                  <a:pt x="4169570" y="11553"/>
                </a:lnTo>
                <a:lnTo>
                  <a:pt x="4176827" y="11550"/>
                </a:lnTo>
                <a:lnTo>
                  <a:pt x="4185966" y="11548"/>
                </a:lnTo>
                <a:lnTo>
                  <a:pt x="4196574" y="11547"/>
                </a:lnTo>
                <a:lnTo>
                  <a:pt x="4205907" y="11546"/>
                </a:lnTo>
                <a:lnTo>
                  <a:pt x="4213847" y="11546"/>
                </a:lnTo>
                <a:lnTo>
                  <a:pt x="4221257" y="11546"/>
                </a:lnTo>
                <a:lnTo>
                  <a:pt x="4228325" y="11545"/>
                </a:lnTo>
                <a:lnTo>
                  <a:pt x="4235283" y="11545"/>
                </a:lnTo>
                <a:lnTo>
                  <a:pt x="4244159" y="11545"/>
                </a:lnTo>
                <a:lnTo>
                  <a:pt x="4254761" y="11545"/>
                </a:lnTo>
                <a:lnTo>
                  <a:pt x="4266045" y="11545"/>
                </a:lnTo>
                <a:lnTo>
                  <a:pt x="4277543" y="11545"/>
                </a:lnTo>
                <a:lnTo>
                  <a:pt x="4289096" y="11545"/>
                </a:lnTo>
                <a:lnTo>
                  <a:pt x="4300656" y="11545"/>
                </a:lnTo>
                <a:lnTo>
                  <a:pt x="4312213" y="11545"/>
                </a:lnTo>
                <a:lnTo>
                  <a:pt x="4323575" y="11545"/>
                </a:lnTo>
                <a:lnTo>
                  <a:pt x="4333077" y="11545"/>
                </a:lnTo>
                <a:lnTo>
                  <a:pt x="4341022" y="11545"/>
                </a:lnTo>
                <a:lnTo>
                  <a:pt x="4348398" y="11545"/>
                </a:lnTo>
                <a:lnTo>
                  <a:pt x="4355429" y="11545"/>
                </a:lnTo>
                <a:lnTo>
                  <a:pt x="4362356" y="11545"/>
                </a:lnTo>
                <a:lnTo>
                  <a:pt x="4371206" y="11545"/>
                </a:lnTo>
                <a:lnTo>
                  <a:pt x="4381788" y="11545"/>
                </a:lnTo>
                <a:lnTo>
                  <a:pt x="4393059" y="11545"/>
                </a:lnTo>
                <a:lnTo>
                  <a:pt x="4404550" y="11545"/>
                </a:lnTo>
                <a:lnTo>
                  <a:pt x="4416100" y="11545"/>
                </a:lnTo>
                <a:lnTo>
                  <a:pt x="4427658" y="11545"/>
                </a:lnTo>
                <a:lnTo>
                  <a:pt x="4439213" y="11545"/>
                </a:lnTo>
                <a:lnTo>
                  <a:pt x="4450702" y="11482"/>
                </a:lnTo>
                <a:lnTo>
                  <a:pt x="4461543" y="10774"/>
                </a:lnTo>
                <a:lnTo>
                  <a:pt x="4471656" y="9340"/>
                </a:lnTo>
                <a:lnTo>
                  <a:pt x="4481795" y="7933"/>
                </a:lnTo>
                <a:lnTo>
                  <a:pt x="4492373" y="6965"/>
                </a:lnTo>
                <a:lnTo>
                  <a:pt x="4503348" y="6394"/>
                </a:lnTo>
                <a:lnTo>
                  <a:pt x="4514584" y="6085"/>
                </a:lnTo>
                <a:lnTo>
                  <a:pt x="4525970" y="5926"/>
                </a:lnTo>
                <a:lnTo>
                  <a:pt x="4537436" y="5846"/>
                </a:lnTo>
                <a:lnTo>
                  <a:pt x="4548943" y="5807"/>
                </a:lnTo>
                <a:lnTo>
                  <a:pt x="4560470" y="5789"/>
                </a:lnTo>
                <a:lnTo>
                  <a:pt x="4572007" y="5780"/>
                </a:lnTo>
                <a:lnTo>
                  <a:pt x="4583548" y="5776"/>
                </a:lnTo>
                <a:lnTo>
                  <a:pt x="4595092" y="5774"/>
                </a:lnTo>
                <a:lnTo>
                  <a:pt x="4606636" y="5773"/>
                </a:lnTo>
                <a:lnTo>
                  <a:pt x="4618181" y="5773"/>
                </a:lnTo>
                <a:lnTo>
                  <a:pt x="4629727" y="5773"/>
                </a:lnTo>
                <a:lnTo>
                  <a:pt x="4641272" y="5773"/>
                </a:lnTo>
                <a:lnTo>
                  <a:pt x="4652754" y="5836"/>
                </a:lnTo>
                <a:lnTo>
                  <a:pt x="4663592" y="6544"/>
                </a:lnTo>
                <a:lnTo>
                  <a:pt x="4673703" y="7978"/>
                </a:lnTo>
                <a:lnTo>
                  <a:pt x="4683841" y="9384"/>
                </a:lnTo>
                <a:lnTo>
                  <a:pt x="4694419" y="10353"/>
                </a:lnTo>
                <a:lnTo>
                  <a:pt x="4705394" y="10923"/>
                </a:lnTo>
                <a:lnTo>
                  <a:pt x="4716630" y="11233"/>
                </a:lnTo>
                <a:lnTo>
                  <a:pt x="4728016" y="11392"/>
                </a:lnTo>
                <a:lnTo>
                  <a:pt x="4739482" y="11472"/>
                </a:lnTo>
                <a:lnTo>
                  <a:pt x="4750988" y="11510"/>
                </a:lnTo>
                <a:lnTo>
                  <a:pt x="4762515" y="11529"/>
                </a:lnTo>
                <a:lnTo>
                  <a:pt x="4774052" y="11538"/>
                </a:lnTo>
                <a:lnTo>
                  <a:pt x="4785593" y="11542"/>
                </a:lnTo>
                <a:lnTo>
                  <a:pt x="4797137" y="11544"/>
                </a:lnTo>
                <a:lnTo>
                  <a:pt x="4808682" y="11544"/>
                </a:lnTo>
                <a:lnTo>
                  <a:pt x="4820227" y="11545"/>
                </a:lnTo>
                <a:lnTo>
                  <a:pt x="4831772" y="11545"/>
                </a:lnTo>
                <a:lnTo>
                  <a:pt x="4843318" y="11545"/>
                </a:lnTo>
                <a:lnTo>
                  <a:pt x="4854863" y="11545"/>
                </a:lnTo>
                <a:lnTo>
                  <a:pt x="4866409" y="11545"/>
                </a:lnTo>
                <a:lnTo>
                  <a:pt x="4877953" y="11545"/>
                </a:lnTo>
                <a:lnTo>
                  <a:pt x="4889499" y="11545"/>
                </a:lnTo>
                <a:lnTo>
                  <a:pt x="4901045" y="11545"/>
                </a:lnTo>
                <a:lnTo>
                  <a:pt x="4912590" y="11545"/>
                </a:lnTo>
                <a:lnTo>
                  <a:pt x="4924136" y="11545"/>
                </a:lnTo>
                <a:lnTo>
                  <a:pt x="4935681" y="11545"/>
                </a:lnTo>
                <a:lnTo>
                  <a:pt x="4947226" y="11545"/>
                </a:lnTo>
                <a:lnTo>
                  <a:pt x="4958772" y="11545"/>
                </a:lnTo>
                <a:lnTo>
                  <a:pt x="4970317" y="11545"/>
                </a:lnTo>
                <a:lnTo>
                  <a:pt x="4981863" y="11545"/>
                </a:lnTo>
                <a:lnTo>
                  <a:pt x="4993408" y="11545"/>
                </a:lnTo>
                <a:lnTo>
                  <a:pt x="5004930" y="11569"/>
                </a:lnTo>
                <a:lnTo>
                  <a:pt x="5016151" y="11893"/>
                </a:lnTo>
                <a:lnTo>
                  <a:pt x="5026415" y="13175"/>
                </a:lnTo>
                <a:lnTo>
                  <a:pt x="5034987" y="16148"/>
                </a:lnTo>
                <a:lnTo>
                  <a:pt x="5041513" y="21167"/>
                </a:lnTo>
                <a:lnTo>
                  <a:pt x="5045846" y="28380"/>
                </a:lnTo>
                <a:lnTo>
                  <a:pt x="5048356" y="37368"/>
                </a:lnTo>
                <a:lnTo>
                  <a:pt x="5049403" y="47218"/>
                </a:lnTo>
                <a:lnTo>
                  <a:pt x="5048954" y="56902"/>
                </a:lnTo>
                <a:lnTo>
                  <a:pt x="5047772" y="66585"/>
                </a:lnTo>
                <a:lnTo>
                  <a:pt x="5046117" y="76457"/>
                </a:lnTo>
                <a:lnTo>
                  <a:pt x="5043082" y="85957"/>
                </a:lnTo>
                <a:lnTo>
                  <a:pt x="5039019" y="94849"/>
                </a:lnTo>
                <a:lnTo>
                  <a:pt x="5035023" y="103542"/>
                </a:lnTo>
                <a:lnTo>
                  <a:pt x="5032024" y="112815"/>
                </a:lnTo>
                <a:lnTo>
                  <a:pt x="5030164" y="122913"/>
                </a:lnTo>
                <a:lnTo>
                  <a:pt x="5029125" y="133638"/>
                </a:lnTo>
                <a:lnTo>
                  <a:pt x="5028516" y="144685"/>
                </a:lnTo>
                <a:lnTo>
                  <a:pt x="5027533" y="155302"/>
                </a:lnTo>
                <a:lnTo>
                  <a:pt x="5025962" y="165303"/>
                </a:lnTo>
                <a:lnTo>
                  <a:pt x="5024554" y="175326"/>
                </a:lnTo>
                <a:lnTo>
                  <a:pt x="5024263" y="185170"/>
                </a:lnTo>
                <a:lnTo>
                  <a:pt x="5025112" y="194699"/>
                </a:lnTo>
                <a:lnTo>
                  <a:pt x="5026265" y="204460"/>
                </a:lnTo>
                <a:lnTo>
                  <a:pt x="5027851" y="214308"/>
                </a:lnTo>
                <a:lnTo>
                  <a:pt x="5030212" y="224786"/>
                </a:lnTo>
                <a:lnTo>
                  <a:pt x="5033818" y="23668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686" name="Gruppieren 725">
            <a:extLst>
              <a:ext uri="{FF2B5EF4-FFF2-40B4-BE49-F238E27FC236}">
                <a16:creationId xmlns:a16="http://schemas.microsoft.com/office/drawing/2014/main" id="{F44935ED-8C75-4867-B5E2-528D92449637}"/>
              </a:ext>
            </a:extLst>
          </p:cNvPr>
          <p:cNvGrpSpPr>
            <a:grpSpLocks/>
          </p:cNvGrpSpPr>
          <p:nvPr/>
        </p:nvGrpSpPr>
        <p:grpSpPr bwMode="auto">
          <a:xfrm>
            <a:off x="3549282" y="1638268"/>
            <a:ext cx="3102789" cy="232637"/>
            <a:chOff x="2782357" y="65658"/>
            <a:chExt cx="3452189" cy="257616"/>
          </a:xfrm>
        </p:grpSpPr>
        <p:sp>
          <p:nvSpPr>
            <p:cNvPr id="687" name="Freihandform 686">
              <a:extLst>
                <a:ext uri="{FF2B5EF4-FFF2-40B4-BE49-F238E27FC236}">
                  <a16:creationId xmlns:a16="http://schemas.microsoft.com/office/drawing/2014/main" id="{276EC74A-7BCB-4DA2-BDD1-9CB41A020D62}"/>
                </a:ext>
              </a:extLst>
            </p:cNvPr>
            <p:cNvSpPr/>
            <p:nvPr/>
          </p:nvSpPr>
          <p:spPr>
            <a:xfrm>
              <a:off x="2782357" y="81463"/>
              <a:ext cx="61929" cy="145403"/>
            </a:xfrm>
            <a:custGeom>
              <a:avLst/>
              <a:gdLst/>
              <a:ahLst/>
              <a:cxnLst/>
              <a:rect l="0" t="0" r="0" b="0"/>
              <a:pathLst>
                <a:path w="61493" h="146038">
                  <a:moveTo>
                    <a:pt x="57825" y="0"/>
                  </a:moveTo>
                  <a:lnTo>
                    <a:pt x="61492" y="116"/>
                  </a:lnTo>
                  <a:lnTo>
                    <a:pt x="60019" y="5373"/>
                  </a:lnTo>
                  <a:lnTo>
                    <a:pt x="56643" y="12528"/>
                  </a:lnTo>
                  <a:lnTo>
                    <a:pt x="52694" y="20704"/>
                  </a:lnTo>
                  <a:lnTo>
                    <a:pt x="48644" y="29376"/>
                  </a:lnTo>
                  <a:lnTo>
                    <a:pt x="44628" y="38544"/>
                  </a:lnTo>
                  <a:lnTo>
                    <a:pt x="40665" y="47942"/>
                  </a:lnTo>
                  <a:lnTo>
                    <a:pt x="36747" y="57339"/>
                  </a:lnTo>
                  <a:lnTo>
                    <a:pt x="32858" y="67019"/>
                  </a:lnTo>
                  <a:lnTo>
                    <a:pt x="28987" y="77186"/>
                  </a:lnTo>
                  <a:lnTo>
                    <a:pt x="25126" y="87579"/>
                  </a:lnTo>
                  <a:lnTo>
                    <a:pt x="21271" y="97624"/>
                  </a:lnTo>
                  <a:lnTo>
                    <a:pt x="17419" y="107033"/>
                  </a:lnTo>
                  <a:lnTo>
                    <a:pt x="13569" y="115847"/>
                  </a:lnTo>
                  <a:lnTo>
                    <a:pt x="9720" y="124319"/>
                  </a:lnTo>
                  <a:lnTo>
                    <a:pt x="5893" y="132890"/>
                  </a:lnTo>
                  <a:lnTo>
                    <a:pt x="2383" y="140902"/>
                  </a:lnTo>
                  <a:lnTo>
                    <a:pt x="0" y="146037"/>
                  </a:lnTo>
                  <a:lnTo>
                    <a:pt x="98" y="144318"/>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8" name="Freihandform 687">
              <a:extLst>
                <a:ext uri="{FF2B5EF4-FFF2-40B4-BE49-F238E27FC236}">
                  <a16:creationId xmlns:a16="http://schemas.microsoft.com/office/drawing/2014/main" id="{74A7D520-0D9D-443C-9F7F-FF5E230EA52A}"/>
                </a:ext>
              </a:extLst>
            </p:cNvPr>
            <p:cNvSpPr/>
            <p:nvPr/>
          </p:nvSpPr>
          <p:spPr>
            <a:xfrm>
              <a:off x="2833171" y="81463"/>
              <a:ext cx="53990" cy="143822"/>
            </a:xfrm>
            <a:custGeom>
              <a:avLst/>
              <a:gdLst/>
              <a:ahLst/>
              <a:cxnLst/>
              <a:rect l="0" t="0" r="0" b="0"/>
              <a:pathLst>
                <a:path w="54831" h="143982">
                  <a:moveTo>
                    <a:pt x="1916" y="0"/>
                  </a:moveTo>
                  <a:lnTo>
                    <a:pt x="0" y="6264"/>
                  </a:lnTo>
                  <a:lnTo>
                    <a:pt x="628" y="12999"/>
                  </a:lnTo>
                  <a:lnTo>
                    <a:pt x="2570" y="20093"/>
                  </a:lnTo>
                  <a:lnTo>
                    <a:pt x="5388" y="27523"/>
                  </a:lnTo>
                  <a:lnTo>
                    <a:pt x="9123" y="35542"/>
                  </a:lnTo>
                  <a:lnTo>
                    <a:pt x="13368" y="43884"/>
                  </a:lnTo>
                  <a:lnTo>
                    <a:pt x="17198" y="51883"/>
                  </a:lnTo>
                  <a:lnTo>
                    <a:pt x="20457" y="59764"/>
                  </a:lnTo>
                  <a:lnTo>
                    <a:pt x="23281" y="67576"/>
                  </a:lnTo>
                  <a:lnTo>
                    <a:pt x="26089" y="75638"/>
                  </a:lnTo>
                  <a:lnTo>
                    <a:pt x="29315" y="84450"/>
                  </a:lnTo>
                  <a:lnTo>
                    <a:pt x="32876" y="93433"/>
                  </a:lnTo>
                  <a:lnTo>
                    <a:pt x="36607" y="102171"/>
                  </a:lnTo>
                  <a:lnTo>
                    <a:pt x="40414" y="110581"/>
                  </a:lnTo>
                  <a:lnTo>
                    <a:pt x="44249" y="118722"/>
                  </a:lnTo>
                  <a:lnTo>
                    <a:pt x="48095" y="126680"/>
                  </a:lnTo>
                  <a:lnTo>
                    <a:pt x="51883" y="134449"/>
                  </a:lnTo>
                  <a:lnTo>
                    <a:pt x="54830" y="141115"/>
                  </a:lnTo>
                  <a:lnTo>
                    <a:pt x="54771" y="143981"/>
                  </a:lnTo>
                  <a:lnTo>
                    <a:pt x="48098" y="138546"/>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89" name="Freihandform 688">
              <a:extLst>
                <a:ext uri="{FF2B5EF4-FFF2-40B4-BE49-F238E27FC236}">
                  <a16:creationId xmlns:a16="http://schemas.microsoft.com/office/drawing/2014/main" id="{2E842B61-036C-44A0-B8A4-E47D9EC2249B}"/>
                </a:ext>
              </a:extLst>
            </p:cNvPr>
            <p:cNvSpPr/>
            <p:nvPr/>
          </p:nvSpPr>
          <p:spPr>
            <a:xfrm>
              <a:off x="2788709" y="162066"/>
              <a:ext cx="103216" cy="34770"/>
            </a:xfrm>
            <a:custGeom>
              <a:avLst/>
              <a:gdLst/>
              <a:ahLst/>
              <a:cxnLst/>
              <a:rect l="0" t="0" r="0" b="0"/>
              <a:pathLst>
                <a:path w="103910" h="34638">
                  <a:moveTo>
                    <a:pt x="0" y="34637"/>
                  </a:moveTo>
                  <a:lnTo>
                    <a:pt x="6264" y="31505"/>
                  </a:lnTo>
                  <a:lnTo>
                    <a:pt x="13006" y="28137"/>
                  </a:lnTo>
                  <a:lnTo>
                    <a:pt x="20350" y="24594"/>
                  </a:lnTo>
                  <a:lnTo>
                    <a:pt x="28633" y="21029"/>
                  </a:lnTo>
                  <a:lnTo>
                    <a:pt x="37928" y="17836"/>
                  </a:lnTo>
                  <a:lnTo>
                    <a:pt x="47809" y="15176"/>
                  </a:lnTo>
                  <a:lnTo>
                    <a:pt x="57726" y="12687"/>
                  </a:lnTo>
                  <a:lnTo>
                    <a:pt x="68451" y="9923"/>
                  </a:lnTo>
                  <a:lnTo>
                    <a:pt x="82457" y="6112"/>
                  </a:lnTo>
                  <a:lnTo>
                    <a:pt x="103909"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0" name="Freihandform 689">
              <a:extLst>
                <a:ext uri="{FF2B5EF4-FFF2-40B4-BE49-F238E27FC236}">
                  <a16:creationId xmlns:a16="http://schemas.microsoft.com/office/drawing/2014/main" id="{F1E2C25F-4047-4AD8-B657-08182BA51F78}"/>
                </a:ext>
              </a:extLst>
            </p:cNvPr>
            <p:cNvSpPr/>
            <p:nvPr/>
          </p:nvSpPr>
          <p:spPr>
            <a:xfrm>
              <a:off x="2926859" y="90946"/>
              <a:ext cx="96865" cy="214944"/>
            </a:xfrm>
            <a:custGeom>
              <a:avLst/>
              <a:gdLst/>
              <a:ahLst/>
              <a:cxnLst/>
              <a:rect l="0" t="0" r="0" b="0"/>
              <a:pathLst>
                <a:path w="97810" h="215262">
                  <a:moveTo>
                    <a:pt x="69754" y="7696"/>
                  </a:moveTo>
                  <a:lnTo>
                    <a:pt x="73763" y="3447"/>
                  </a:lnTo>
                  <a:lnTo>
                    <a:pt x="72132" y="132"/>
                  </a:lnTo>
                  <a:lnTo>
                    <a:pt x="67549" y="0"/>
                  </a:lnTo>
                  <a:lnTo>
                    <a:pt x="61103" y="2218"/>
                  </a:lnTo>
                  <a:lnTo>
                    <a:pt x="53293" y="6076"/>
                  </a:lnTo>
                  <a:lnTo>
                    <a:pt x="44906" y="11671"/>
                  </a:lnTo>
                  <a:lnTo>
                    <a:pt x="36504" y="18665"/>
                  </a:lnTo>
                  <a:lnTo>
                    <a:pt x="28521" y="26321"/>
                  </a:lnTo>
                  <a:lnTo>
                    <a:pt x="21425" y="34171"/>
                  </a:lnTo>
                  <a:lnTo>
                    <a:pt x="15333" y="42044"/>
                  </a:lnTo>
                  <a:lnTo>
                    <a:pt x="10076" y="50339"/>
                  </a:lnTo>
                  <a:lnTo>
                    <a:pt x="5676" y="59027"/>
                  </a:lnTo>
                  <a:lnTo>
                    <a:pt x="2457" y="67689"/>
                  </a:lnTo>
                  <a:lnTo>
                    <a:pt x="626" y="76852"/>
                  </a:lnTo>
                  <a:lnTo>
                    <a:pt x="0" y="86449"/>
                  </a:lnTo>
                  <a:lnTo>
                    <a:pt x="208" y="96310"/>
                  </a:lnTo>
                  <a:lnTo>
                    <a:pt x="1392" y="105854"/>
                  </a:lnTo>
                  <a:lnTo>
                    <a:pt x="3906" y="114444"/>
                  </a:lnTo>
                  <a:lnTo>
                    <a:pt x="7948" y="121710"/>
                  </a:lnTo>
                  <a:lnTo>
                    <a:pt x="13398" y="127582"/>
                  </a:lnTo>
                  <a:lnTo>
                    <a:pt x="20232" y="131669"/>
                  </a:lnTo>
                  <a:lnTo>
                    <a:pt x="28244" y="133538"/>
                  </a:lnTo>
                  <a:lnTo>
                    <a:pt x="36742" y="133409"/>
                  </a:lnTo>
                  <a:lnTo>
                    <a:pt x="45206" y="131810"/>
                  </a:lnTo>
                  <a:lnTo>
                    <a:pt x="53222" y="129013"/>
                  </a:lnTo>
                  <a:lnTo>
                    <a:pt x="60337" y="124940"/>
                  </a:lnTo>
                  <a:lnTo>
                    <a:pt x="66432" y="119664"/>
                  </a:lnTo>
                  <a:lnTo>
                    <a:pt x="71444" y="113225"/>
                  </a:lnTo>
                  <a:lnTo>
                    <a:pt x="74982" y="105659"/>
                  </a:lnTo>
                  <a:lnTo>
                    <a:pt x="76377" y="97758"/>
                  </a:lnTo>
                  <a:lnTo>
                    <a:pt x="74938" y="90788"/>
                  </a:lnTo>
                  <a:lnTo>
                    <a:pt x="71015" y="85422"/>
                  </a:lnTo>
                  <a:lnTo>
                    <a:pt x="67747" y="81101"/>
                  </a:lnTo>
                  <a:lnTo>
                    <a:pt x="68435" y="77479"/>
                  </a:lnTo>
                  <a:lnTo>
                    <a:pt x="72537" y="75446"/>
                  </a:lnTo>
                  <a:lnTo>
                    <a:pt x="77848" y="75742"/>
                  </a:lnTo>
                  <a:lnTo>
                    <a:pt x="82082" y="79043"/>
                  </a:lnTo>
                  <a:lnTo>
                    <a:pt x="84593" y="85557"/>
                  </a:lnTo>
                  <a:lnTo>
                    <a:pt x="86134" y="94535"/>
                  </a:lnTo>
                  <a:lnTo>
                    <a:pt x="87616" y="104532"/>
                  </a:lnTo>
                  <a:lnTo>
                    <a:pt x="89125" y="114254"/>
                  </a:lnTo>
                  <a:lnTo>
                    <a:pt x="90315" y="122855"/>
                  </a:lnTo>
                  <a:lnTo>
                    <a:pt x="91150" y="130592"/>
                  </a:lnTo>
                  <a:lnTo>
                    <a:pt x="91732" y="138557"/>
                  </a:lnTo>
                  <a:lnTo>
                    <a:pt x="92140" y="147207"/>
                  </a:lnTo>
                  <a:lnTo>
                    <a:pt x="92405" y="155407"/>
                  </a:lnTo>
                  <a:lnTo>
                    <a:pt x="92571" y="163108"/>
                  </a:lnTo>
                  <a:lnTo>
                    <a:pt x="92768" y="170483"/>
                  </a:lnTo>
                  <a:lnTo>
                    <a:pt x="93189" y="177567"/>
                  </a:lnTo>
                  <a:lnTo>
                    <a:pt x="94043" y="185200"/>
                  </a:lnTo>
                  <a:lnTo>
                    <a:pt x="95224" y="193936"/>
                  </a:lnTo>
                  <a:lnTo>
                    <a:pt x="96585" y="203966"/>
                  </a:lnTo>
                  <a:lnTo>
                    <a:pt x="97809" y="215261"/>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1" name="Freihandform 690">
              <a:extLst>
                <a:ext uri="{FF2B5EF4-FFF2-40B4-BE49-F238E27FC236}">
                  <a16:creationId xmlns:a16="http://schemas.microsoft.com/office/drawing/2014/main" id="{300E42CD-F4A7-4FDA-93C2-0A42AA214F4C}"/>
                </a:ext>
              </a:extLst>
            </p:cNvPr>
            <p:cNvSpPr/>
            <p:nvPr/>
          </p:nvSpPr>
          <p:spPr>
            <a:xfrm>
              <a:off x="3107885" y="98847"/>
              <a:ext cx="9528" cy="161208"/>
            </a:xfrm>
            <a:custGeom>
              <a:avLst/>
              <a:gdLst/>
              <a:ahLst/>
              <a:cxnLst/>
              <a:rect l="0" t="0" r="0" b="0"/>
              <a:pathLst>
                <a:path w="9379" h="161638">
                  <a:moveTo>
                    <a:pt x="3924" y="0"/>
                  </a:moveTo>
                  <a:lnTo>
                    <a:pt x="6448" y="6873"/>
                  </a:lnTo>
                  <a:lnTo>
                    <a:pt x="7818" y="15588"/>
                  </a:lnTo>
                  <a:lnTo>
                    <a:pt x="8613" y="24791"/>
                  </a:lnTo>
                  <a:lnTo>
                    <a:pt x="9069" y="33431"/>
                  </a:lnTo>
                  <a:lnTo>
                    <a:pt x="9325" y="41733"/>
                  </a:lnTo>
                  <a:lnTo>
                    <a:pt x="9378" y="49975"/>
                  </a:lnTo>
                  <a:lnTo>
                    <a:pt x="9109" y="58166"/>
                  </a:lnTo>
                  <a:lnTo>
                    <a:pt x="8473" y="66272"/>
                  </a:lnTo>
                  <a:lnTo>
                    <a:pt x="7503" y="74285"/>
                  </a:lnTo>
                  <a:lnTo>
                    <a:pt x="6263" y="82214"/>
                  </a:lnTo>
                  <a:lnTo>
                    <a:pt x="4821" y="90076"/>
                  </a:lnTo>
                  <a:lnTo>
                    <a:pt x="3323" y="97889"/>
                  </a:lnTo>
                  <a:lnTo>
                    <a:pt x="1982" y="105666"/>
                  </a:lnTo>
                  <a:lnTo>
                    <a:pt x="901" y="113413"/>
                  </a:lnTo>
                  <a:lnTo>
                    <a:pt x="191" y="121038"/>
                  </a:lnTo>
                  <a:lnTo>
                    <a:pt x="0" y="129467"/>
                  </a:lnTo>
                  <a:lnTo>
                    <a:pt x="927" y="141448"/>
                  </a:lnTo>
                  <a:lnTo>
                    <a:pt x="3924" y="161637"/>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2" name="Freihandform 691">
              <a:extLst>
                <a:ext uri="{FF2B5EF4-FFF2-40B4-BE49-F238E27FC236}">
                  <a16:creationId xmlns:a16="http://schemas.microsoft.com/office/drawing/2014/main" id="{4C50AD76-B51E-491E-833B-BA8E3941AE65}"/>
                </a:ext>
              </a:extLst>
            </p:cNvPr>
            <p:cNvSpPr/>
            <p:nvPr/>
          </p:nvSpPr>
          <p:spPr>
            <a:xfrm>
              <a:off x="3201574" y="103589"/>
              <a:ext cx="112743" cy="129598"/>
            </a:xfrm>
            <a:custGeom>
              <a:avLst/>
              <a:gdLst/>
              <a:ahLst/>
              <a:cxnLst/>
              <a:rect l="0" t="0" r="0" b="0"/>
              <a:pathLst>
                <a:path w="112247" h="129096">
                  <a:moveTo>
                    <a:pt x="8337" y="0"/>
                  </a:moveTo>
                  <a:lnTo>
                    <a:pt x="10819" y="6872"/>
                  </a:lnTo>
                  <a:lnTo>
                    <a:pt x="11640" y="15598"/>
                  </a:lnTo>
                  <a:lnTo>
                    <a:pt x="11043" y="25182"/>
                  </a:lnTo>
                  <a:lnTo>
                    <a:pt x="9391" y="34849"/>
                  </a:lnTo>
                  <a:lnTo>
                    <a:pt x="7368" y="44534"/>
                  </a:lnTo>
                  <a:lnTo>
                    <a:pt x="5631" y="54565"/>
                  </a:lnTo>
                  <a:lnTo>
                    <a:pt x="4300" y="64955"/>
                  </a:lnTo>
                  <a:lnTo>
                    <a:pt x="2968" y="75286"/>
                  </a:lnTo>
                  <a:lnTo>
                    <a:pt x="1380" y="85304"/>
                  </a:lnTo>
                  <a:lnTo>
                    <a:pt x="60" y="95172"/>
                  </a:lnTo>
                  <a:lnTo>
                    <a:pt x="0" y="104465"/>
                  </a:lnTo>
                  <a:lnTo>
                    <a:pt x="1976" y="112480"/>
                  </a:lnTo>
                  <a:lnTo>
                    <a:pt x="6004" y="119037"/>
                  </a:lnTo>
                  <a:lnTo>
                    <a:pt x="11960" y="124065"/>
                  </a:lnTo>
                  <a:lnTo>
                    <a:pt x="19923" y="127308"/>
                  </a:lnTo>
                  <a:lnTo>
                    <a:pt x="28986" y="128782"/>
                  </a:lnTo>
                  <a:lnTo>
                    <a:pt x="37591" y="129095"/>
                  </a:lnTo>
                  <a:lnTo>
                    <a:pt x="45613" y="128873"/>
                  </a:lnTo>
                  <a:lnTo>
                    <a:pt x="53314" y="128491"/>
                  </a:lnTo>
                  <a:lnTo>
                    <a:pt x="60801" y="128114"/>
                  </a:lnTo>
                  <a:lnTo>
                    <a:pt x="68098" y="127802"/>
                  </a:lnTo>
                  <a:lnTo>
                    <a:pt x="76493" y="127530"/>
                  </a:lnTo>
                  <a:lnTo>
                    <a:pt x="89339" y="127276"/>
                  </a:lnTo>
                  <a:lnTo>
                    <a:pt x="112246" y="12700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3" name="Freihandform 692">
              <a:extLst>
                <a:ext uri="{FF2B5EF4-FFF2-40B4-BE49-F238E27FC236}">
                  <a16:creationId xmlns:a16="http://schemas.microsoft.com/office/drawing/2014/main" id="{1B663A95-7104-463D-B802-510EDEAE47E1}"/>
                </a:ext>
              </a:extLst>
            </p:cNvPr>
            <p:cNvSpPr/>
            <p:nvPr/>
          </p:nvSpPr>
          <p:spPr>
            <a:xfrm>
              <a:off x="3393715" y="184193"/>
              <a:ext cx="22231" cy="139081"/>
            </a:xfrm>
            <a:custGeom>
              <a:avLst/>
              <a:gdLst/>
              <a:ahLst/>
              <a:cxnLst/>
              <a:rect l="0" t="0" r="0" b="0"/>
              <a:pathLst>
                <a:path w="22150" h="138547">
                  <a:moveTo>
                    <a:pt x="17318" y="0"/>
                  </a:moveTo>
                  <a:lnTo>
                    <a:pt x="19841" y="6888"/>
                  </a:lnTo>
                  <a:lnTo>
                    <a:pt x="21194" y="15172"/>
                  </a:lnTo>
                  <a:lnTo>
                    <a:pt x="21952" y="23189"/>
                  </a:lnTo>
                  <a:lnTo>
                    <a:pt x="22149" y="31310"/>
                  </a:lnTo>
                  <a:lnTo>
                    <a:pt x="21481" y="40320"/>
                  </a:lnTo>
                  <a:lnTo>
                    <a:pt x="20087" y="49436"/>
                  </a:lnTo>
                  <a:lnTo>
                    <a:pt x="18454" y="57719"/>
                  </a:lnTo>
                  <a:lnTo>
                    <a:pt x="16834" y="65299"/>
                  </a:lnTo>
                  <a:lnTo>
                    <a:pt x="15349" y="73211"/>
                  </a:lnTo>
                  <a:lnTo>
                    <a:pt x="13814" y="82590"/>
                  </a:lnTo>
                  <a:lnTo>
                    <a:pt x="11880" y="93142"/>
                  </a:lnTo>
                  <a:lnTo>
                    <a:pt x="9376" y="104793"/>
                  </a:lnTo>
                  <a:lnTo>
                    <a:pt x="5720" y="119065"/>
                  </a:lnTo>
                  <a:lnTo>
                    <a:pt x="0" y="138546"/>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4" name="Freihandform 693">
              <a:extLst>
                <a:ext uri="{FF2B5EF4-FFF2-40B4-BE49-F238E27FC236}">
                  <a16:creationId xmlns:a16="http://schemas.microsoft.com/office/drawing/2014/main" id="{A95C8298-F822-4161-9FC2-11550015398B}"/>
                </a:ext>
              </a:extLst>
            </p:cNvPr>
            <p:cNvSpPr/>
            <p:nvPr/>
          </p:nvSpPr>
          <p:spPr>
            <a:xfrm>
              <a:off x="3530278" y="68819"/>
              <a:ext cx="112744" cy="226007"/>
            </a:xfrm>
            <a:custGeom>
              <a:avLst/>
              <a:gdLst/>
              <a:ahLst/>
              <a:cxnLst/>
              <a:rect l="0" t="0" r="0" b="0"/>
              <a:pathLst>
                <a:path w="112503" h="225929">
                  <a:moveTo>
                    <a:pt x="95184" y="12337"/>
                  </a:moveTo>
                  <a:lnTo>
                    <a:pt x="91401" y="6723"/>
                  </a:lnTo>
                  <a:lnTo>
                    <a:pt x="85493" y="2549"/>
                  </a:lnTo>
                  <a:lnTo>
                    <a:pt x="78054" y="105"/>
                  </a:lnTo>
                  <a:lnTo>
                    <a:pt x="69827" y="0"/>
                  </a:lnTo>
                  <a:lnTo>
                    <a:pt x="61039" y="1928"/>
                  </a:lnTo>
                  <a:lnTo>
                    <a:pt x="51781" y="5243"/>
                  </a:lnTo>
                  <a:lnTo>
                    <a:pt x="42539" y="9865"/>
                  </a:lnTo>
                  <a:lnTo>
                    <a:pt x="33649" y="16006"/>
                  </a:lnTo>
                  <a:lnTo>
                    <a:pt x="25396" y="23779"/>
                  </a:lnTo>
                  <a:lnTo>
                    <a:pt x="18161" y="32989"/>
                  </a:lnTo>
                  <a:lnTo>
                    <a:pt x="12297" y="42618"/>
                  </a:lnTo>
                  <a:lnTo>
                    <a:pt x="7929" y="51411"/>
                  </a:lnTo>
                  <a:lnTo>
                    <a:pt x="4709" y="59368"/>
                  </a:lnTo>
                  <a:lnTo>
                    <a:pt x="2370" y="66711"/>
                  </a:lnTo>
                  <a:lnTo>
                    <a:pt x="746" y="74436"/>
                  </a:lnTo>
                  <a:lnTo>
                    <a:pt x="0" y="83665"/>
                  </a:lnTo>
                  <a:lnTo>
                    <a:pt x="471" y="94059"/>
                  </a:lnTo>
                  <a:lnTo>
                    <a:pt x="2192" y="104983"/>
                  </a:lnTo>
                  <a:lnTo>
                    <a:pt x="5238" y="115742"/>
                  </a:lnTo>
                  <a:lnTo>
                    <a:pt x="9923" y="125561"/>
                  </a:lnTo>
                  <a:lnTo>
                    <a:pt x="16387" y="133908"/>
                  </a:lnTo>
                  <a:lnTo>
                    <a:pt x="24103" y="140766"/>
                  </a:lnTo>
                  <a:lnTo>
                    <a:pt x="32515" y="145981"/>
                  </a:lnTo>
                  <a:lnTo>
                    <a:pt x="41804" y="148935"/>
                  </a:lnTo>
                  <a:lnTo>
                    <a:pt x="51563" y="149640"/>
                  </a:lnTo>
                  <a:lnTo>
                    <a:pt x="60825" y="148792"/>
                  </a:lnTo>
                  <a:lnTo>
                    <a:pt x="69437" y="146931"/>
                  </a:lnTo>
                  <a:lnTo>
                    <a:pt x="77213" y="144389"/>
                  </a:lnTo>
                  <a:lnTo>
                    <a:pt x="84659" y="140886"/>
                  </a:lnTo>
                  <a:lnTo>
                    <a:pt x="92200" y="135928"/>
                  </a:lnTo>
                  <a:lnTo>
                    <a:pt x="98673" y="129818"/>
                  </a:lnTo>
                  <a:lnTo>
                    <a:pt x="102749" y="123088"/>
                  </a:lnTo>
                  <a:lnTo>
                    <a:pt x="103832" y="116412"/>
                  </a:lnTo>
                  <a:lnTo>
                    <a:pt x="101811" y="110588"/>
                  </a:lnTo>
                  <a:lnTo>
                    <a:pt x="97452" y="106173"/>
                  </a:lnTo>
                  <a:lnTo>
                    <a:pt x="93848" y="103078"/>
                  </a:lnTo>
                  <a:lnTo>
                    <a:pt x="93836" y="100683"/>
                  </a:lnTo>
                  <a:lnTo>
                    <a:pt x="96573" y="99749"/>
                  </a:lnTo>
                  <a:lnTo>
                    <a:pt x="100005" y="102283"/>
                  </a:lnTo>
                  <a:lnTo>
                    <a:pt x="102654" y="107688"/>
                  </a:lnTo>
                  <a:lnTo>
                    <a:pt x="104324" y="114069"/>
                  </a:lnTo>
                  <a:lnTo>
                    <a:pt x="105306" y="120794"/>
                  </a:lnTo>
                  <a:lnTo>
                    <a:pt x="105872" y="127744"/>
                  </a:lnTo>
                  <a:lnTo>
                    <a:pt x="106110" y="134882"/>
                  </a:lnTo>
                  <a:lnTo>
                    <a:pt x="105952" y="142173"/>
                  </a:lnTo>
                  <a:lnTo>
                    <a:pt x="105387" y="149580"/>
                  </a:lnTo>
                  <a:lnTo>
                    <a:pt x="104555" y="156982"/>
                  </a:lnTo>
                  <a:lnTo>
                    <a:pt x="103699" y="164208"/>
                  </a:lnTo>
                  <a:lnTo>
                    <a:pt x="103023" y="171913"/>
                  </a:lnTo>
                  <a:lnTo>
                    <a:pt x="102904" y="180746"/>
                  </a:lnTo>
                  <a:lnTo>
                    <a:pt x="103556" y="190179"/>
                  </a:lnTo>
                  <a:lnTo>
                    <a:pt x="104828" y="200211"/>
                  </a:lnTo>
                  <a:lnTo>
                    <a:pt x="107410" y="211669"/>
                  </a:lnTo>
                  <a:lnTo>
                    <a:pt x="112502" y="225928"/>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5" name="Freihandform 694">
              <a:extLst>
                <a:ext uri="{FF2B5EF4-FFF2-40B4-BE49-F238E27FC236}">
                  <a16:creationId xmlns:a16="http://schemas.microsoft.com/office/drawing/2014/main" id="{65D9A521-8285-4982-AB1B-8A9EF6AC173E}"/>
                </a:ext>
              </a:extLst>
            </p:cNvPr>
            <p:cNvSpPr/>
            <p:nvPr/>
          </p:nvSpPr>
          <p:spPr>
            <a:xfrm>
              <a:off x="3693837" y="109911"/>
              <a:ext cx="12704" cy="109052"/>
            </a:xfrm>
            <a:custGeom>
              <a:avLst/>
              <a:gdLst/>
              <a:ahLst/>
              <a:cxnLst/>
              <a:rect l="0" t="0" r="0" b="0"/>
              <a:pathLst>
                <a:path w="11547" h="109683">
                  <a:moveTo>
                    <a:pt x="11546" y="0"/>
                  </a:moveTo>
                  <a:lnTo>
                    <a:pt x="8986" y="7452"/>
                  </a:lnTo>
                  <a:lnTo>
                    <a:pt x="7282" y="17127"/>
                  </a:lnTo>
                  <a:lnTo>
                    <a:pt x="5809" y="26339"/>
                  </a:lnTo>
                  <a:lnTo>
                    <a:pt x="4441" y="34761"/>
                  </a:lnTo>
                  <a:lnTo>
                    <a:pt x="3265" y="42704"/>
                  </a:lnTo>
                  <a:lnTo>
                    <a:pt x="2331" y="50423"/>
                  </a:lnTo>
                  <a:lnTo>
                    <a:pt x="1632" y="57968"/>
                  </a:lnTo>
                  <a:lnTo>
                    <a:pt x="1126" y="65258"/>
                  </a:lnTo>
                  <a:lnTo>
                    <a:pt x="757" y="73110"/>
                  </a:lnTo>
                  <a:lnTo>
                    <a:pt x="450" y="82384"/>
                  </a:lnTo>
                  <a:lnTo>
                    <a:pt x="198" y="94116"/>
                  </a:lnTo>
                  <a:lnTo>
                    <a:pt x="0" y="109682"/>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6" name="Freihandform 695">
              <a:extLst>
                <a:ext uri="{FF2B5EF4-FFF2-40B4-BE49-F238E27FC236}">
                  <a16:creationId xmlns:a16="http://schemas.microsoft.com/office/drawing/2014/main" id="{50169C85-1350-4E6D-866A-F5429A71828B}"/>
                </a:ext>
              </a:extLst>
            </p:cNvPr>
            <p:cNvSpPr/>
            <p:nvPr/>
          </p:nvSpPr>
          <p:spPr>
            <a:xfrm>
              <a:off x="3711303" y="89365"/>
              <a:ext cx="115920" cy="3161"/>
            </a:xfrm>
            <a:custGeom>
              <a:avLst/>
              <a:gdLst/>
              <a:ahLst/>
              <a:cxnLst/>
              <a:rect l="0" t="0" r="0" b="0"/>
              <a:pathLst>
                <a:path w="115455" h="3672">
                  <a:moveTo>
                    <a:pt x="0" y="3671"/>
                  </a:moveTo>
                  <a:lnTo>
                    <a:pt x="8078" y="3671"/>
                  </a:lnTo>
                  <a:lnTo>
                    <a:pt x="16621" y="3671"/>
                  </a:lnTo>
                  <a:lnTo>
                    <a:pt x="24534" y="3671"/>
                  </a:lnTo>
                  <a:lnTo>
                    <a:pt x="32402" y="3671"/>
                  </a:lnTo>
                  <a:lnTo>
                    <a:pt x="40525" y="3668"/>
                  </a:lnTo>
                  <a:lnTo>
                    <a:pt x="48796" y="3573"/>
                  </a:lnTo>
                  <a:lnTo>
                    <a:pt x="56850" y="3218"/>
                  </a:lnTo>
                  <a:lnTo>
                    <a:pt x="64485" y="2533"/>
                  </a:lnTo>
                  <a:lnTo>
                    <a:pt x="71701" y="1626"/>
                  </a:lnTo>
                  <a:lnTo>
                    <a:pt x="79378" y="672"/>
                  </a:lnTo>
                  <a:lnTo>
                    <a:pt x="88347" y="29"/>
                  </a:lnTo>
                  <a:lnTo>
                    <a:pt x="97726" y="0"/>
                  </a:lnTo>
                  <a:lnTo>
                    <a:pt x="107008" y="1018"/>
                  </a:lnTo>
                  <a:lnTo>
                    <a:pt x="115454" y="3671"/>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7" name="Freihandform 696">
              <a:extLst>
                <a:ext uri="{FF2B5EF4-FFF2-40B4-BE49-F238E27FC236}">
                  <a16:creationId xmlns:a16="http://schemas.microsoft.com/office/drawing/2014/main" id="{29B34BDE-D7FF-47F0-BA96-9756D54BBE74}"/>
                </a:ext>
              </a:extLst>
            </p:cNvPr>
            <p:cNvSpPr/>
            <p:nvPr/>
          </p:nvSpPr>
          <p:spPr>
            <a:xfrm>
              <a:off x="3706540" y="154164"/>
              <a:ext cx="80985" cy="7902"/>
            </a:xfrm>
            <a:custGeom>
              <a:avLst/>
              <a:gdLst/>
              <a:ahLst/>
              <a:cxnLst/>
              <a:rect l="0" t="0" r="0" b="0"/>
              <a:pathLst>
                <a:path w="80819" h="7252">
                  <a:moveTo>
                    <a:pt x="0" y="7251"/>
                  </a:moveTo>
                  <a:lnTo>
                    <a:pt x="9396" y="7209"/>
                  </a:lnTo>
                  <a:lnTo>
                    <a:pt x="19491" y="6660"/>
                  </a:lnTo>
                  <a:lnTo>
                    <a:pt x="29879" y="5260"/>
                  </a:lnTo>
                  <a:lnTo>
                    <a:pt x="40061" y="3154"/>
                  </a:lnTo>
                  <a:lnTo>
                    <a:pt x="50634" y="1081"/>
                  </a:lnTo>
                  <a:lnTo>
                    <a:pt x="63276" y="0"/>
                  </a:lnTo>
                  <a:lnTo>
                    <a:pt x="80818" y="1479"/>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8" name="Freihandform 697">
              <a:extLst>
                <a:ext uri="{FF2B5EF4-FFF2-40B4-BE49-F238E27FC236}">
                  <a16:creationId xmlns:a16="http://schemas.microsoft.com/office/drawing/2014/main" id="{3D102EFB-F769-40E7-BCD3-E5C195E7F089}"/>
                </a:ext>
              </a:extLst>
            </p:cNvPr>
            <p:cNvSpPr/>
            <p:nvPr/>
          </p:nvSpPr>
          <p:spPr>
            <a:xfrm>
              <a:off x="3693837" y="225285"/>
              <a:ext cx="111156" cy="14225"/>
            </a:xfrm>
            <a:custGeom>
              <a:avLst/>
              <a:gdLst/>
              <a:ahLst/>
              <a:cxnLst/>
              <a:rect l="0" t="0" r="0" b="0"/>
              <a:pathLst>
                <a:path w="109683" h="14856">
                  <a:moveTo>
                    <a:pt x="0" y="11546"/>
                  </a:moveTo>
                  <a:lnTo>
                    <a:pt x="6873" y="14028"/>
                  </a:lnTo>
                  <a:lnTo>
                    <a:pt x="15605" y="14855"/>
                  </a:lnTo>
                  <a:lnTo>
                    <a:pt x="25440" y="14509"/>
                  </a:lnTo>
                  <a:lnTo>
                    <a:pt x="35960" y="13711"/>
                  </a:lnTo>
                  <a:lnTo>
                    <a:pt x="46911" y="12946"/>
                  </a:lnTo>
                  <a:lnTo>
                    <a:pt x="58119" y="12136"/>
                  </a:lnTo>
                  <a:lnTo>
                    <a:pt x="69415" y="10808"/>
                  </a:lnTo>
                  <a:lnTo>
                    <a:pt x="81023" y="8792"/>
                  </a:lnTo>
                  <a:lnTo>
                    <a:pt x="93900" y="5495"/>
                  </a:lnTo>
                  <a:lnTo>
                    <a:pt x="109682"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699" name="Freihandform 698">
              <a:extLst>
                <a:ext uri="{FF2B5EF4-FFF2-40B4-BE49-F238E27FC236}">
                  <a16:creationId xmlns:a16="http://schemas.microsoft.com/office/drawing/2014/main" id="{2156AB86-3D9A-4008-9A74-4170F7596C7A}"/>
                </a:ext>
              </a:extLst>
            </p:cNvPr>
            <p:cNvSpPr/>
            <p:nvPr/>
          </p:nvSpPr>
          <p:spPr>
            <a:xfrm>
              <a:off x="3809756" y="90946"/>
              <a:ext cx="88925" cy="169110"/>
            </a:xfrm>
            <a:custGeom>
              <a:avLst/>
              <a:gdLst/>
              <a:ahLst/>
              <a:cxnLst/>
              <a:rect l="0" t="0" r="0" b="0"/>
              <a:pathLst>
                <a:path w="88321" h="168945">
                  <a:moveTo>
                    <a:pt x="69273" y="36171"/>
                  </a:moveTo>
                  <a:lnTo>
                    <a:pt x="74970" y="29907"/>
                  </a:lnTo>
                  <a:lnTo>
                    <a:pt x="80237" y="23172"/>
                  </a:lnTo>
                  <a:lnTo>
                    <a:pt x="85220" y="16088"/>
                  </a:lnTo>
                  <a:lnTo>
                    <a:pt x="88320" y="9059"/>
                  </a:lnTo>
                  <a:lnTo>
                    <a:pt x="87530" y="3245"/>
                  </a:lnTo>
                  <a:lnTo>
                    <a:pt x="82314" y="58"/>
                  </a:lnTo>
                  <a:lnTo>
                    <a:pt x="74642" y="0"/>
                  </a:lnTo>
                  <a:lnTo>
                    <a:pt x="66622" y="2675"/>
                  </a:lnTo>
                  <a:lnTo>
                    <a:pt x="59434" y="7332"/>
                  </a:lnTo>
                  <a:lnTo>
                    <a:pt x="53307" y="13274"/>
                  </a:lnTo>
                  <a:lnTo>
                    <a:pt x="48046" y="19996"/>
                  </a:lnTo>
                  <a:lnTo>
                    <a:pt x="43620" y="27408"/>
                  </a:lnTo>
                  <a:lnTo>
                    <a:pt x="40354" y="35672"/>
                  </a:lnTo>
                  <a:lnTo>
                    <a:pt x="38620" y="44483"/>
                  </a:lnTo>
                  <a:lnTo>
                    <a:pt x="38571" y="53276"/>
                  </a:lnTo>
                  <a:lnTo>
                    <a:pt x="40131" y="61703"/>
                  </a:lnTo>
                  <a:lnTo>
                    <a:pt x="43597" y="69392"/>
                  </a:lnTo>
                  <a:lnTo>
                    <a:pt x="49346" y="76044"/>
                  </a:lnTo>
                  <a:lnTo>
                    <a:pt x="57031" y="81728"/>
                  </a:lnTo>
                  <a:lnTo>
                    <a:pt x="65739" y="86700"/>
                  </a:lnTo>
                  <a:lnTo>
                    <a:pt x="74330" y="91452"/>
                  </a:lnTo>
                  <a:lnTo>
                    <a:pt x="81681" y="96717"/>
                  </a:lnTo>
                  <a:lnTo>
                    <a:pt x="86498" y="103130"/>
                  </a:lnTo>
                  <a:lnTo>
                    <a:pt x="87625" y="110764"/>
                  </a:lnTo>
                  <a:lnTo>
                    <a:pt x="84892" y="118897"/>
                  </a:lnTo>
                  <a:lnTo>
                    <a:pt x="78975" y="126648"/>
                  </a:lnTo>
                  <a:lnTo>
                    <a:pt x="71053" y="133442"/>
                  </a:lnTo>
                  <a:lnTo>
                    <a:pt x="62397" y="139349"/>
                  </a:lnTo>
                  <a:lnTo>
                    <a:pt x="53747" y="144954"/>
                  </a:lnTo>
                  <a:lnTo>
                    <a:pt x="45341" y="150875"/>
                  </a:lnTo>
                  <a:lnTo>
                    <a:pt x="37043" y="157021"/>
                  </a:lnTo>
                  <a:lnTo>
                    <a:pt x="28076" y="162764"/>
                  </a:lnTo>
                  <a:lnTo>
                    <a:pt x="16688" y="167204"/>
                  </a:lnTo>
                  <a:lnTo>
                    <a:pt x="0" y="168944"/>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0" name="Freihandform 699">
              <a:extLst>
                <a:ext uri="{FF2B5EF4-FFF2-40B4-BE49-F238E27FC236}">
                  <a16:creationId xmlns:a16="http://schemas.microsoft.com/office/drawing/2014/main" id="{4AAA5C11-CF6F-4587-88BF-88B2A50D8A7B}"/>
                </a:ext>
              </a:extLst>
            </p:cNvPr>
            <p:cNvSpPr/>
            <p:nvPr/>
          </p:nvSpPr>
          <p:spPr>
            <a:xfrm>
              <a:off x="3936791" y="98847"/>
              <a:ext cx="104804" cy="156467"/>
            </a:xfrm>
            <a:custGeom>
              <a:avLst/>
              <a:gdLst/>
              <a:ahLst/>
              <a:cxnLst/>
              <a:rect l="0" t="0" r="0" b="0"/>
              <a:pathLst>
                <a:path w="104848" h="157135">
                  <a:moveTo>
                    <a:pt x="11340" y="0"/>
                  </a:moveTo>
                  <a:lnTo>
                    <a:pt x="10732" y="8872"/>
                  </a:lnTo>
                  <a:lnTo>
                    <a:pt x="8744" y="18045"/>
                  </a:lnTo>
                  <a:lnTo>
                    <a:pt x="6363" y="27627"/>
                  </a:lnTo>
                  <a:lnTo>
                    <a:pt x="4306" y="37049"/>
                  </a:lnTo>
                  <a:lnTo>
                    <a:pt x="2686" y="47252"/>
                  </a:lnTo>
                  <a:lnTo>
                    <a:pt x="1541" y="58222"/>
                  </a:lnTo>
                  <a:lnTo>
                    <a:pt x="811" y="69010"/>
                  </a:lnTo>
                  <a:lnTo>
                    <a:pt x="381" y="78499"/>
                  </a:lnTo>
                  <a:lnTo>
                    <a:pt x="136" y="86858"/>
                  </a:lnTo>
                  <a:lnTo>
                    <a:pt x="0" y="94433"/>
                  </a:lnTo>
                  <a:lnTo>
                    <a:pt x="19" y="102296"/>
                  </a:lnTo>
                  <a:lnTo>
                    <a:pt x="522" y="111605"/>
                  </a:lnTo>
                  <a:lnTo>
                    <a:pt x="1873" y="121802"/>
                  </a:lnTo>
                  <a:lnTo>
                    <a:pt x="4161" y="131904"/>
                  </a:lnTo>
                  <a:lnTo>
                    <a:pt x="7551" y="141402"/>
                  </a:lnTo>
                  <a:lnTo>
                    <a:pt x="12435" y="149546"/>
                  </a:lnTo>
                  <a:lnTo>
                    <a:pt x="19109" y="155020"/>
                  </a:lnTo>
                  <a:lnTo>
                    <a:pt x="27419" y="157134"/>
                  </a:lnTo>
                  <a:lnTo>
                    <a:pt x="36482" y="156027"/>
                  </a:lnTo>
                  <a:lnTo>
                    <a:pt x="45064" y="152521"/>
                  </a:lnTo>
                  <a:lnTo>
                    <a:pt x="52867" y="147777"/>
                  </a:lnTo>
                  <a:lnTo>
                    <a:pt x="60069" y="142567"/>
                  </a:lnTo>
                  <a:lnTo>
                    <a:pt x="66522" y="136872"/>
                  </a:lnTo>
                  <a:lnTo>
                    <a:pt x="72171" y="130586"/>
                  </a:lnTo>
                  <a:lnTo>
                    <a:pt x="77152" y="123328"/>
                  </a:lnTo>
                  <a:lnTo>
                    <a:pt x="81397" y="115283"/>
                  </a:lnTo>
                  <a:lnTo>
                    <a:pt x="84747" y="107518"/>
                  </a:lnTo>
                  <a:lnTo>
                    <a:pt x="87452" y="100088"/>
                  </a:lnTo>
                  <a:lnTo>
                    <a:pt x="89787" y="92787"/>
                  </a:lnTo>
                  <a:lnTo>
                    <a:pt x="91930" y="85640"/>
                  </a:lnTo>
                  <a:lnTo>
                    <a:pt x="94244" y="78256"/>
                  </a:lnTo>
                  <a:lnTo>
                    <a:pt x="97102" y="69829"/>
                  </a:lnTo>
                  <a:lnTo>
                    <a:pt x="100290" y="60346"/>
                  </a:lnTo>
                  <a:lnTo>
                    <a:pt x="103192" y="49667"/>
                  </a:lnTo>
                  <a:lnTo>
                    <a:pt x="104847" y="36204"/>
                  </a:lnTo>
                  <a:lnTo>
                    <a:pt x="103704" y="17319"/>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1" name="Freihandform 700">
              <a:extLst>
                <a:ext uri="{FF2B5EF4-FFF2-40B4-BE49-F238E27FC236}">
                  <a16:creationId xmlns:a16="http://schemas.microsoft.com/office/drawing/2014/main" id="{438AD158-B9FA-4A9A-8900-6052C69FB380}"/>
                </a:ext>
              </a:extLst>
            </p:cNvPr>
            <p:cNvSpPr/>
            <p:nvPr/>
          </p:nvSpPr>
          <p:spPr>
            <a:xfrm>
              <a:off x="4070179" y="103589"/>
              <a:ext cx="177850" cy="121696"/>
            </a:xfrm>
            <a:custGeom>
              <a:avLst/>
              <a:gdLst/>
              <a:ahLst/>
              <a:cxnLst/>
              <a:rect l="0" t="0" r="0" b="0"/>
              <a:pathLst>
                <a:path w="178955" h="121228">
                  <a:moveTo>
                    <a:pt x="0" y="121227"/>
                  </a:moveTo>
                  <a:lnTo>
                    <a:pt x="6594" y="114626"/>
                  </a:lnTo>
                  <a:lnTo>
                    <a:pt x="13204" y="107761"/>
                  </a:lnTo>
                  <a:lnTo>
                    <a:pt x="19542" y="100369"/>
                  </a:lnTo>
                  <a:lnTo>
                    <a:pt x="25388" y="92157"/>
                  </a:lnTo>
                  <a:lnTo>
                    <a:pt x="30635" y="83227"/>
                  </a:lnTo>
                  <a:lnTo>
                    <a:pt x="35471" y="74063"/>
                  </a:lnTo>
                  <a:lnTo>
                    <a:pt x="40395" y="64712"/>
                  </a:lnTo>
                  <a:lnTo>
                    <a:pt x="45672" y="55129"/>
                  </a:lnTo>
                  <a:lnTo>
                    <a:pt x="50941" y="45704"/>
                  </a:lnTo>
                  <a:lnTo>
                    <a:pt x="55900" y="36708"/>
                  </a:lnTo>
                  <a:lnTo>
                    <a:pt x="60502" y="28156"/>
                  </a:lnTo>
                  <a:lnTo>
                    <a:pt x="64926" y="20242"/>
                  </a:lnTo>
                  <a:lnTo>
                    <a:pt x="69893" y="14311"/>
                  </a:lnTo>
                  <a:lnTo>
                    <a:pt x="75275" y="12571"/>
                  </a:lnTo>
                  <a:lnTo>
                    <a:pt x="79590" y="15934"/>
                  </a:lnTo>
                  <a:lnTo>
                    <a:pt x="82472" y="22641"/>
                  </a:lnTo>
                  <a:lnTo>
                    <a:pt x="84197" y="30116"/>
                  </a:lnTo>
                  <a:lnTo>
                    <a:pt x="85189" y="37617"/>
                  </a:lnTo>
                  <a:lnTo>
                    <a:pt x="85762" y="45108"/>
                  </a:lnTo>
                  <a:lnTo>
                    <a:pt x="86347" y="53197"/>
                  </a:lnTo>
                  <a:lnTo>
                    <a:pt x="87407" y="62393"/>
                  </a:lnTo>
                  <a:lnTo>
                    <a:pt x="88812" y="72245"/>
                  </a:lnTo>
                  <a:lnTo>
                    <a:pt x="90575" y="82354"/>
                  </a:lnTo>
                  <a:lnTo>
                    <a:pt x="93596" y="91788"/>
                  </a:lnTo>
                  <a:lnTo>
                    <a:pt x="98914" y="98832"/>
                  </a:lnTo>
                  <a:lnTo>
                    <a:pt x="106381" y="101791"/>
                  </a:lnTo>
                  <a:lnTo>
                    <a:pt x="114289" y="100434"/>
                  </a:lnTo>
                  <a:lnTo>
                    <a:pt x="121437" y="95864"/>
                  </a:lnTo>
                  <a:lnTo>
                    <a:pt x="127556" y="89296"/>
                  </a:lnTo>
                  <a:lnTo>
                    <a:pt x="132826" y="81309"/>
                  </a:lnTo>
                  <a:lnTo>
                    <a:pt x="137512" y="72564"/>
                  </a:lnTo>
                  <a:lnTo>
                    <a:pt x="141835" y="63765"/>
                  </a:lnTo>
                  <a:lnTo>
                    <a:pt x="145945" y="55122"/>
                  </a:lnTo>
                  <a:lnTo>
                    <a:pt x="149941" y="46316"/>
                  </a:lnTo>
                  <a:lnTo>
                    <a:pt x="154115" y="37150"/>
                  </a:lnTo>
                  <a:lnTo>
                    <a:pt x="158875" y="27994"/>
                  </a:lnTo>
                  <a:lnTo>
                    <a:pt x="164241" y="18919"/>
                  </a:lnTo>
                  <a:lnTo>
                    <a:pt x="170684" y="9723"/>
                  </a:lnTo>
                  <a:lnTo>
                    <a:pt x="178954"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2" name="Freihandform 701">
              <a:extLst>
                <a:ext uri="{FF2B5EF4-FFF2-40B4-BE49-F238E27FC236}">
                  <a16:creationId xmlns:a16="http://schemas.microsoft.com/office/drawing/2014/main" id="{CF71A52A-E919-4029-8188-35C6D2FAD939}"/>
                </a:ext>
              </a:extLst>
            </p:cNvPr>
            <p:cNvSpPr/>
            <p:nvPr/>
          </p:nvSpPr>
          <p:spPr>
            <a:xfrm>
              <a:off x="4295667" y="86204"/>
              <a:ext cx="28583" cy="110633"/>
            </a:xfrm>
            <a:custGeom>
              <a:avLst/>
              <a:gdLst/>
              <a:ahLst/>
              <a:cxnLst/>
              <a:rect l="0" t="0" r="0" b="0"/>
              <a:pathLst>
                <a:path w="28865" h="110286">
                  <a:moveTo>
                    <a:pt x="28864" y="0"/>
                  </a:moveTo>
                  <a:lnTo>
                    <a:pt x="28864" y="8078"/>
                  </a:lnTo>
                  <a:lnTo>
                    <a:pt x="28857" y="16635"/>
                  </a:lnTo>
                  <a:lnTo>
                    <a:pt x="28604" y="25029"/>
                  </a:lnTo>
                  <a:lnTo>
                    <a:pt x="27657" y="34312"/>
                  </a:lnTo>
                  <a:lnTo>
                    <a:pt x="26093" y="43907"/>
                  </a:lnTo>
                  <a:lnTo>
                    <a:pt x="24359" y="52952"/>
                  </a:lnTo>
                  <a:lnTo>
                    <a:pt x="22582" y="61389"/>
                  </a:lnTo>
                  <a:lnTo>
                    <a:pt x="20524" y="69744"/>
                  </a:lnTo>
                  <a:lnTo>
                    <a:pt x="18094" y="78915"/>
                  </a:lnTo>
                  <a:lnTo>
                    <a:pt x="15765" y="88783"/>
                  </a:lnTo>
                  <a:lnTo>
                    <a:pt x="13528" y="98747"/>
                  </a:lnTo>
                  <a:lnTo>
                    <a:pt x="10624" y="106616"/>
                  </a:lnTo>
                  <a:lnTo>
                    <a:pt x="7032" y="110285"/>
                  </a:lnTo>
                  <a:lnTo>
                    <a:pt x="3179" y="105653"/>
                  </a:lnTo>
                  <a:lnTo>
                    <a:pt x="0" y="86591"/>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3" name="Freihandform 702">
              <a:extLst>
                <a:ext uri="{FF2B5EF4-FFF2-40B4-BE49-F238E27FC236}">
                  <a16:creationId xmlns:a16="http://schemas.microsoft.com/office/drawing/2014/main" id="{BF58BC97-87E2-4A2C-B3AE-31777F452C50}"/>
                </a:ext>
              </a:extLst>
            </p:cNvPr>
            <p:cNvSpPr/>
            <p:nvPr/>
          </p:nvSpPr>
          <p:spPr>
            <a:xfrm>
              <a:off x="4278200" y="92525"/>
              <a:ext cx="131799" cy="139081"/>
            </a:xfrm>
            <a:custGeom>
              <a:avLst/>
              <a:gdLst/>
              <a:ahLst/>
              <a:cxnLst/>
              <a:rect l="0" t="0" r="0" b="0"/>
              <a:pathLst>
                <a:path w="132154" h="137841">
                  <a:moveTo>
                    <a:pt x="5772" y="5067"/>
                  </a:moveTo>
                  <a:lnTo>
                    <a:pt x="13211" y="2544"/>
                  </a:lnTo>
                  <a:lnTo>
                    <a:pt x="23391" y="1174"/>
                  </a:lnTo>
                  <a:lnTo>
                    <a:pt x="34564" y="373"/>
                  </a:lnTo>
                  <a:lnTo>
                    <a:pt x="45952" y="0"/>
                  </a:lnTo>
                  <a:lnTo>
                    <a:pt x="56981" y="282"/>
                  </a:lnTo>
                  <a:lnTo>
                    <a:pt x="67661" y="1501"/>
                  </a:lnTo>
                  <a:lnTo>
                    <a:pt x="77907" y="3360"/>
                  </a:lnTo>
                  <a:lnTo>
                    <a:pt x="86877" y="5314"/>
                  </a:lnTo>
                  <a:lnTo>
                    <a:pt x="94714" y="7239"/>
                  </a:lnTo>
                  <a:lnTo>
                    <a:pt x="102520" y="9499"/>
                  </a:lnTo>
                  <a:lnTo>
                    <a:pt x="111205" y="12805"/>
                  </a:lnTo>
                  <a:lnTo>
                    <a:pt x="119685" y="17662"/>
                  </a:lnTo>
                  <a:lnTo>
                    <a:pt x="126458" y="24339"/>
                  </a:lnTo>
                  <a:lnTo>
                    <a:pt x="130712" y="32674"/>
                  </a:lnTo>
                  <a:lnTo>
                    <a:pt x="132153" y="42229"/>
                  </a:lnTo>
                  <a:lnTo>
                    <a:pt x="131283" y="51804"/>
                  </a:lnTo>
                  <a:lnTo>
                    <a:pt x="128729" y="60418"/>
                  </a:lnTo>
                  <a:lnTo>
                    <a:pt x="124317" y="68382"/>
                  </a:lnTo>
                  <a:lnTo>
                    <a:pt x="118106" y="75803"/>
                  </a:lnTo>
                  <a:lnTo>
                    <a:pt x="110878" y="82619"/>
                  </a:lnTo>
                  <a:lnTo>
                    <a:pt x="103786" y="88573"/>
                  </a:lnTo>
                  <a:lnTo>
                    <a:pt x="96884" y="94010"/>
                  </a:lnTo>
                  <a:lnTo>
                    <a:pt x="90137" y="99112"/>
                  </a:lnTo>
                  <a:lnTo>
                    <a:pt x="83121" y="104114"/>
                  </a:lnTo>
                  <a:lnTo>
                    <a:pt x="75257" y="109308"/>
                  </a:lnTo>
                  <a:lnTo>
                    <a:pt x="67003" y="114375"/>
                  </a:lnTo>
                  <a:lnTo>
                    <a:pt x="58758" y="119123"/>
                  </a:lnTo>
                  <a:lnTo>
                    <a:pt x="50652" y="123559"/>
                  </a:lnTo>
                  <a:lnTo>
                    <a:pt x="42527" y="127757"/>
                  </a:lnTo>
                  <a:lnTo>
                    <a:pt x="33360" y="131737"/>
                  </a:lnTo>
                  <a:lnTo>
                    <a:pt x="20592" y="135242"/>
                  </a:lnTo>
                  <a:lnTo>
                    <a:pt x="0" y="13784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4" name="Freihandform 703">
              <a:extLst>
                <a:ext uri="{FF2B5EF4-FFF2-40B4-BE49-F238E27FC236}">
                  <a16:creationId xmlns:a16="http://schemas.microsoft.com/office/drawing/2014/main" id="{98FB24B4-6CCD-4783-9F57-08F281D722B3}"/>
                </a:ext>
              </a:extLst>
            </p:cNvPr>
            <p:cNvSpPr/>
            <p:nvPr/>
          </p:nvSpPr>
          <p:spPr>
            <a:xfrm>
              <a:off x="4584672" y="65658"/>
              <a:ext cx="171498" cy="146983"/>
            </a:xfrm>
            <a:custGeom>
              <a:avLst/>
              <a:gdLst/>
              <a:ahLst/>
              <a:cxnLst/>
              <a:rect l="0" t="0" r="0" b="0"/>
              <a:pathLst>
                <a:path w="171838" h="146711">
                  <a:moveTo>
                    <a:pt x="160292" y="107524"/>
                  </a:moveTo>
                  <a:lnTo>
                    <a:pt x="161489" y="108405"/>
                  </a:lnTo>
                  <a:lnTo>
                    <a:pt x="155246" y="106012"/>
                  </a:lnTo>
                  <a:lnTo>
                    <a:pt x="147330" y="102848"/>
                  </a:lnTo>
                  <a:lnTo>
                    <a:pt x="138457" y="99272"/>
                  </a:lnTo>
                  <a:lnTo>
                    <a:pt x="128758" y="95090"/>
                  </a:lnTo>
                  <a:lnTo>
                    <a:pt x="119191" y="90499"/>
                  </a:lnTo>
                  <a:lnTo>
                    <a:pt x="110940" y="86177"/>
                  </a:lnTo>
                  <a:lnTo>
                    <a:pt x="103805" y="82151"/>
                  </a:lnTo>
                  <a:lnTo>
                    <a:pt x="96774" y="77998"/>
                  </a:lnTo>
                  <a:lnTo>
                    <a:pt x="89006" y="73330"/>
                  </a:lnTo>
                  <a:lnTo>
                    <a:pt x="80862" y="68134"/>
                  </a:lnTo>
                  <a:lnTo>
                    <a:pt x="72947" y="62274"/>
                  </a:lnTo>
                  <a:lnTo>
                    <a:pt x="65848" y="55791"/>
                  </a:lnTo>
                  <a:lnTo>
                    <a:pt x="59751" y="48837"/>
                  </a:lnTo>
                  <a:lnTo>
                    <a:pt x="54979" y="41575"/>
                  </a:lnTo>
                  <a:lnTo>
                    <a:pt x="52384" y="34221"/>
                  </a:lnTo>
                  <a:lnTo>
                    <a:pt x="52795" y="27205"/>
                  </a:lnTo>
                  <a:lnTo>
                    <a:pt x="56548" y="20710"/>
                  </a:lnTo>
                  <a:lnTo>
                    <a:pt x="63191" y="14507"/>
                  </a:lnTo>
                  <a:lnTo>
                    <a:pt x="71292" y="9102"/>
                  </a:lnTo>
                  <a:lnTo>
                    <a:pt x="79225" y="5208"/>
                  </a:lnTo>
                  <a:lnTo>
                    <a:pt x="86732" y="2629"/>
                  </a:lnTo>
                  <a:lnTo>
                    <a:pt x="94673" y="924"/>
                  </a:lnTo>
                  <a:lnTo>
                    <a:pt x="103875" y="0"/>
                  </a:lnTo>
                  <a:lnTo>
                    <a:pt x="113497" y="176"/>
                  </a:lnTo>
                  <a:lnTo>
                    <a:pt x="122806" y="1532"/>
                  </a:lnTo>
                  <a:lnTo>
                    <a:pt x="130856" y="4506"/>
                  </a:lnTo>
                  <a:lnTo>
                    <a:pt x="135970" y="9172"/>
                  </a:lnTo>
                  <a:lnTo>
                    <a:pt x="137178" y="14277"/>
                  </a:lnTo>
                  <a:lnTo>
                    <a:pt x="134649" y="19185"/>
                  </a:lnTo>
                  <a:lnTo>
                    <a:pt x="129006" y="23995"/>
                  </a:lnTo>
                  <a:lnTo>
                    <a:pt x="121861" y="28738"/>
                  </a:lnTo>
                  <a:lnTo>
                    <a:pt x="114977" y="33031"/>
                  </a:lnTo>
                  <a:lnTo>
                    <a:pt x="108610" y="36974"/>
                  </a:lnTo>
                  <a:lnTo>
                    <a:pt x="102575" y="40754"/>
                  </a:lnTo>
                  <a:lnTo>
                    <a:pt x="96616" y="44484"/>
                  </a:lnTo>
                  <a:lnTo>
                    <a:pt x="90470" y="48216"/>
                  </a:lnTo>
                  <a:lnTo>
                    <a:pt x="84025" y="51966"/>
                  </a:lnTo>
                  <a:lnTo>
                    <a:pt x="77440" y="55656"/>
                  </a:lnTo>
                  <a:lnTo>
                    <a:pt x="70441" y="59453"/>
                  </a:lnTo>
                  <a:lnTo>
                    <a:pt x="62533" y="63635"/>
                  </a:lnTo>
                  <a:lnTo>
                    <a:pt x="54226" y="67948"/>
                  </a:lnTo>
                  <a:lnTo>
                    <a:pt x="45944" y="72202"/>
                  </a:lnTo>
                  <a:lnTo>
                    <a:pt x="38062" y="76581"/>
                  </a:lnTo>
                  <a:lnTo>
                    <a:pt x="30937" y="81460"/>
                  </a:lnTo>
                  <a:lnTo>
                    <a:pt x="24342" y="86692"/>
                  </a:lnTo>
                  <a:lnTo>
                    <a:pt x="17979" y="92282"/>
                  </a:lnTo>
                  <a:lnTo>
                    <a:pt x="12052" y="98841"/>
                  </a:lnTo>
                  <a:lnTo>
                    <a:pt x="6726" y="106360"/>
                  </a:lnTo>
                  <a:lnTo>
                    <a:pt x="2422" y="114293"/>
                  </a:lnTo>
                  <a:lnTo>
                    <a:pt x="0" y="122192"/>
                  </a:lnTo>
                  <a:lnTo>
                    <a:pt x="15" y="129574"/>
                  </a:lnTo>
                  <a:lnTo>
                    <a:pt x="2722" y="136048"/>
                  </a:lnTo>
                  <a:lnTo>
                    <a:pt x="8084" y="141437"/>
                  </a:lnTo>
                  <a:lnTo>
                    <a:pt x="15653" y="145237"/>
                  </a:lnTo>
                  <a:lnTo>
                    <a:pt x="24776" y="146710"/>
                  </a:lnTo>
                  <a:lnTo>
                    <a:pt x="34106" y="146012"/>
                  </a:lnTo>
                  <a:lnTo>
                    <a:pt x="42264" y="144108"/>
                  </a:lnTo>
                  <a:lnTo>
                    <a:pt x="49349" y="141528"/>
                  </a:lnTo>
                  <a:lnTo>
                    <a:pt x="55804" y="138516"/>
                  </a:lnTo>
                  <a:lnTo>
                    <a:pt x="62484" y="134943"/>
                  </a:lnTo>
                  <a:lnTo>
                    <a:pt x="70084" y="130613"/>
                  </a:lnTo>
                  <a:lnTo>
                    <a:pt x="78150" y="125614"/>
                  </a:lnTo>
                  <a:lnTo>
                    <a:pt x="86034" y="119872"/>
                  </a:lnTo>
                  <a:lnTo>
                    <a:pt x="93317" y="113651"/>
                  </a:lnTo>
                  <a:lnTo>
                    <a:pt x="100529" y="107832"/>
                  </a:lnTo>
                  <a:lnTo>
                    <a:pt x="108565" y="103088"/>
                  </a:lnTo>
                  <a:lnTo>
                    <a:pt x="117678" y="99001"/>
                  </a:lnTo>
                  <a:lnTo>
                    <a:pt x="127684" y="94754"/>
                  </a:lnTo>
                  <a:lnTo>
                    <a:pt x="138086" y="89959"/>
                  </a:lnTo>
                  <a:lnTo>
                    <a:pt x="148602" y="84849"/>
                  </a:lnTo>
                  <a:lnTo>
                    <a:pt x="159606" y="79263"/>
                  </a:lnTo>
                  <a:lnTo>
                    <a:pt x="171837" y="72887"/>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5" name="Freihandform 704">
              <a:extLst>
                <a:ext uri="{FF2B5EF4-FFF2-40B4-BE49-F238E27FC236}">
                  <a16:creationId xmlns:a16="http://schemas.microsoft.com/office/drawing/2014/main" id="{2C438A3F-3572-46C7-8597-BD7444D2EF33}"/>
                </a:ext>
              </a:extLst>
            </p:cNvPr>
            <p:cNvSpPr/>
            <p:nvPr/>
          </p:nvSpPr>
          <p:spPr>
            <a:xfrm>
              <a:off x="4864150" y="95686"/>
              <a:ext cx="49227" cy="104311"/>
            </a:xfrm>
            <a:custGeom>
              <a:avLst/>
              <a:gdLst/>
              <a:ahLst/>
              <a:cxnLst/>
              <a:rect l="0" t="0" r="0" b="0"/>
              <a:pathLst>
                <a:path w="48696" h="105210">
                  <a:moveTo>
                    <a:pt x="42048" y="2819"/>
                  </a:moveTo>
                  <a:lnTo>
                    <a:pt x="47343" y="0"/>
                  </a:lnTo>
                  <a:lnTo>
                    <a:pt x="48695" y="2241"/>
                  </a:lnTo>
                  <a:lnTo>
                    <a:pt x="47027" y="7981"/>
                  </a:lnTo>
                  <a:lnTo>
                    <a:pt x="44196" y="14230"/>
                  </a:lnTo>
                  <a:lnTo>
                    <a:pt x="41014" y="20300"/>
                  </a:lnTo>
                  <a:lnTo>
                    <a:pt x="37543" y="26983"/>
                  </a:lnTo>
                  <a:lnTo>
                    <a:pt x="33593" y="35106"/>
                  </a:lnTo>
                  <a:lnTo>
                    <a:pt x="29436" y="43921"/>
                  </a:lnTo>
                  <a:lnTo>
                    <a:pt x="25287" y="52710"/>
                  </a:lnTo>
                  <a:lnTo>
                    <a:pt x="21216" y="61221"/>
                  </a:lnTo>
                  <a:lnTo>
                    <a:pt x="17125" y="69547"/>
                  </a:lnTo>
                  <a:lnTo>
                    <a:pt x="12643" y="78110"/>
                  </a:lnTo>
                  <a:lnTo>
                    <a:pt x="7627" y="87109"/>
                  </a:lnTo>
                  <a:lnTo>
                    <a:pt x="2814" y="95840"/>
                  </a:lnTo>
                  <a:lnTo>
                    <a:pt x="152" y="102170"/>
                  </a:lnTo>
                  <a:lnTo>
                    <a:pt x="0" y="105209"/>
                  </a:lnTo>
                  <a:lnTo>
                    <a:pt x="2521" y="103482"/>
                  </a:lnTo>
                  <a:lnTo>
                    <a:pt x="7412" y="95183"/>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6" name="Freihandform 705">
              <a:extLst>
                <a:ext uri="{FF2B5EF4-FFF2-40B4-BE49-F238E27FC236}">
                  <a16:creationId xmlns:a16="http://schemas.microsoft.com/office/drawing/2014/main" id="{00C31110-EE44-4D32-8783-66C702023F93}"/>
                </a:ext>
              </a:extLst>
            </p:cNvPr>
            <p:cNvSpPr/>
            <p:nvPr/>
          </p:nvSpPr>
          <p:spPr>
            <a:xfrm>
              <a:off x="4907025" y="68819"/>
              <a:ext cx="103216" cy="23707"/>
            </a:xfrm>
            <a:custGeom>
              <a:avLst/>
              <a:gdLst/>
              <a:ahLst/>
              <a:cxnLst/>
              <a:rect l="0" t="0" r="0" b="0"/>
              <a:pathLst>
                <a:path w="103910" h="23092">
                  <a:moveTo>
                    <a:pt x="0" y="23091"/>
                  </a:moveTo>
                  <a:lnTo>
                    <a:pt x="6306" y="20001"/>
                  </a:lnTo>
                  <a:lnTo>
                    <a:pt x="13574" y="17181"/>
                  </a:lnTo>
                  <a:lnTo>
                    <a:pt x="21462" y="14975"/>
                  </a:lnTo>
                  <a:lnTo>
                    <a:pt x="29193" y="13255"/>
                  </a:lnTo>
                  <a:lnTo>
                    <a:pt x="36921" y="11738"/>
                  </a:lnTo>
                  <a:lnTo>
                    <a:pt x="44808" y="10330"/>
                  </a:lnTo>
                  <a:lnTo>
                    <a:pt x="52780" y="9120"/>
                  </a:lnTo>
                  <a:lnTo>
                    <a:pt x="60746" y="8159"/>
                  </a:lnTo>
                  <a:lnTo>
                    <a:pt x="68576" y="7347"/>
                  </a:lnTo>
                  <a:lnTo>
                    <a:pt x="76121" y="6462"/>
                  </a:lnTo>
                  <a:lnTo>
                    <a:pt x="83789" y="5299"/>
                  </a:lnTo>
                  <a:lnTo>
                    <a:pt x="92521" y="3394"/>
                  </a:lnTo>
                  <a:lnTo>
                    <a:pt x="103909"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7" name="Freihandform 706">
              <a:extLst>
                <a:ext uri="{FF2B5EF4-FFF2-40B4-BE49-F238E27FC236}">
                  <a16:creationId xmlns:a16="http://schemas.microsoft.com/office/drawing/2014/main" id="{7700A68E-7DBE-4D8D-8482-A683E51C31E0}"/>
                </a:ext>
              </a:extLst>
            </p:cNvPr>
            <p:cNvSpPr/>
            <p:nvPr/>
          </p:nvSpPr>
          <p:spPr>
            <a:xfrm>
              <a:off x="4913377" y="144681"/>
              <a:ext cx="74633" cy="4741"/>
            </a:xfrm>
            <a:custGeom>
              <a:avLst/>
              <a:gdLst/>
              <a:ahLst/>
              <a:cxnLst/>
              <a:rect l="0" t="0" r="0" b="0"/>
              <a:pathLst>
                <a:path w="75046" h="5774">
                  <a:moveTo>
                    <a:pt x="0" y="0"/>
                  </a:moveTo>
                  <a:lnTo>
                    <a:pt x="7452" y="2523"/>
                  </a:lnTo>
                  <a:lnTo>
                    <a:pt x="17127" y="3877"/>
                  </a:lnTo>
                  <a:lnTo>
                    <a:pt x="26337" y="4641"/>
                  </a:lnTo>
                  <a:lnTo>
                    <a:pt x="34664" y="5084"/>
                  </a:lnTo>
                  <a:lnTo>
                    <a:pt x="42300" y="5346"/>
                  </a:lnTo>
                  <a:lnTo>
                    <a:pt x="50211" y="5533"/>
                  </a:lnTo>
                  <a:lnTo>
                    <a:pt x="60151" y="5666"/>
                  </a:lnTo>
                  <a:lnTo>
                    <a:pt x="75045" y="5773"/>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8" name="Freihandform 707">
              <a:extLst>
                <a:ext uri="{FF2B5EF4-FFF2-40B4-BE49-F238E27FC236}">
                  <a16:creationId xmlns:a16="http://schemas.microsoft.com/office/drawing/2014/main" id="{FFB60D6B-2349-4A2A-9A91-05E00A29D700}"/>
                </a:ext>
              </a:extLst>
            </p:cNvPr>
            <p:cNvSpPr/>
            <p:nvPr/>
          </p:nvSpPr>
          <p:spPr>
            <a:xfrm>
              <a:off x="4854623" y="201578"/>
              <a:ext cx="144503" cy="17385"/>
            </a:xfrm>
            <a:custGeom>
              <a:avLst/>
              <a:gdLst/>
              <a:ahLst/>
              <a:cxnLst/>
              <a:rect l="0" t="0" r="0" b="0"/>
              <a:pathLst>
                <a:path w="144320" h="16844">
                  <a:moveTo>
                    <a:pt x="0" y="5773"/>
                  </a:moveTo>
                  <a:lnTo>
                    <a:pt x="6348" y="8863"/>
                  </a:lnTo>
                  <a:lnTo>
                    <a:pt x="14175" y="11681"/>
                  </a:lnTo>
                  <a:lnTo>
                    <a:pt x="23822" y="13825"/>
                  </a:lnTo>
                  <a:lnTo>
                    <a:pt x="34718" y="15265"/>
                  </a:lnTo>
                  <a:lnTo>
                    <a:pt x="45589" y="16149"/>
                  </a:lnTo>
                  <a:lnTo>
                    <a:pt x="55176" y="16654"/>
                  </a:lnTo>
                  <a:lnTo>
                    <a:pt x="63704" y="16843"/>
                  </a:lnTo>
                  <a:lnTo>
                    <a:pt x="71663" y="16645"/>
                  </a:lnTo>
                  <a:lnTo>
                    <a:pt x="79370" y="16050"/>
                  </a:lnTo>
                  <a:lnTo>
                    <a:pt x="86897" y="15195"/>
                  </a:lnTo>
                  <a:lnTo>
                    <a:pt x="94167" y="14319"/>
                  </a:lnTo>
                  <a:lnTo>
                    <a:pt x="101939" y="13396"/>
                  </a:lnTo>
                  <a:lnTo>
                    <a:pt x="111383" y="11829"/>
                  </a:lnTo>
                  <a:lnTo>
                    <a:pt x="124501" y="8160"/>
                  </a:lnTo>
                  <a:lnTo>
                    <a:pt x="144319"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09" name="Freihandform 708">
              <a:extLst>
                <a:ext uri="{FF2B5EF4-FFF2-40B4-BE49-F238E27FC236}">
                  <a16:creationId xmlns:a16="http://schemas.microsoft.com/office/drawing/2014/main" id="{9EF923D8-B709-4A97-864A-DD27879CFF5C}"/>
                </a:ext>
              </a:extLst>
            </p:cNvPr>
            <p:cNvSpPr/>
            <p:nvPr/>
          </p:nvSpPr>
          <p:spPr>
            <a:xfrm>
              <a:off x="5008654" y="78302"/>
              <a:ext cx="134975" cy="146983"/>
            </a:xfrm>
            <a:custGeom>
              <a:avLst/>
              <a:gdLst/>
              <a:ahLst/>
              <a:cxnLst/>
              <a:rect l="0" t="0" r="0" b="0"/>
              <a:pathLst>
                <a:path w="134708" h="147543">
                  <a:moveTo>
                    <a:pt x="36049" y="32088"/>
                  </a:moveTo>
                  <a:lnTo>
                    <a:pt x="37399" y="38394"/>
                  </a:lnTo>
                  <a:lnTo>
                    <a:pt x="35323" y="45685"/>
                  </a:lnTo>
                  <a:lnTo>
                    <a:pt x="32051" y="54404"/>
                  </a:lnTo>
                  <a:lnTo>
                    <a:pt x="28640" y="63882"/>
                  </a:lnTo>
                  <a:lnTo>
                    <a:pt x="25428" y="73260"/>
                  </a:lnTo>
                  <a:lnTo>
                    <a:pt x="22057" y="83048"/>
                  </a:lnTo>
                  <a:lnTo>
                    <a:pt x="18754" y="92595"/>
                  </a:lnTo>
                  <a:lnTo>
                    <a:pt x="15911" y="101123"/>
                  </a:lnTo>
                  <a:lnTo>
                    <a:pt x="13201" y="109449"/>
                  </a:lnTo>
                  <a:lnTo>
                    <a:pt x="10137" y="118368"/>
                  </a:lnTo>
                  <a:lnTo>
                    <a:pt x="6734" y="127342"/>
                  </a:lnTo>
                  <a:lnTo>
                    <a:pt x="3335" y="133987"/>
                  </a:lnTo>
                  <a:lnTo>
                    <a:pt x="883" y="135722"/>
                  </a:lnTo>
                  <a:lnTo>
                    <a:pt x="0" y="133017"/>
                  </a:lnTo>
                  <a:lnTo>
                    <a:pt x="40" y="127417"/>
                  </a:lnTo>
                  <a:lnTo>
                    <a:pt x="515" y="121019"/>
                  </a:lnTo>
                  <a:lnTo>
                    <a:pt x="1515" y="114598"/>
                  </a:lnTo>
                  <a:lnTo>
                    <a:pt x="3123" y="108292"/>
                  </a:lnTo>
                  <a:lnTo>
                    <a:pt x="5288" y="101301"/>
                  </a:lnTo>
                  <a:lnTo>
                    <a:pt x="7726" y="92709"/>
                  </a:lnTo>
                  <a:lnTo>
                    <a:pt x="10225" y="83236"/>
                  </a:lnTo>
                  <a:lnTo>
                    <a:pt x="12968" y="73827"/>
                  </a:lnTo>
                  <a:lnTo>
                    <a:pt x="16040" y="64855"/>
                  </a:lnTo>
                  <a:lnTo>
                    <a:pt x="19401" y="56324"/>
                  </a:lnTo>
                  <a:lnTo>
                    <a:pt x="23209" y="48125"/>
                  </a:lnTo>
                  <a:lnTo>
                    <a:pt x="27842" y="40237"/>
                  </a:lnTo>
                  <a:lnTo>
                    <a:pt x="33417" y="32925"/>
                  </a:lnTo>
                  <a:lnTo>
                    <a:pt x="39773" y="26268"/>
                  </a:lnTo>
                  <a:lnTo>
                    <a:pt x="46771" y="19876"/>
                  </a:lnTo>
                  <a:lnTo>
                    <a:pt x="54566" y="13734"/>
                  </a:lnTo>
                  <a:lnTo>
                    <a:pt x="63389" y="8359"/>
                  </a:lnTo>
                  <a:lnTo>
                    <a:pt x="73155" y="4255"/>
                  </a:lnTo>
                  <a:lnTo>
                    <a:pt x="83618" y="1480"/>
                  </a:lnTo>
                  <a:lnTo>
                    <a:pt x="94534" y="0"/>
                  </a:lnTo>
                  <a:lnTo>
                    <a:pt x="105628" y="31"/>
                  </a:lnTo>
                  <a:lnTo>
                    <a:pt x="116408" y="1831"/>
                  </a:lnTo>
                  <a:lnTo>
                    <a:pt x="125711" y="5696"/>
                  </a:lnTo>
                  <a:lnTo>
                    <a:pt x="132034" y="11660"/>
                  </a:lnTo>
                  <a:lnTo>
                    <a:pt x="134707" y="19079"/>
                  </a:lnTo>
                  <a:lnTo>
                    <a:pt x="134181" y="27069"/>
                  </a:lnTo>
                  <a:lnTo>
                    <a:pt x="131621" y="35047"/>
                  </a:lnTo>
                  <a:lnTo>
                    <a:pt x="127702" y="42493"/>
                  </a:lnTo>
                  <a:lnTo>
                    <a:pt x="122603" y="49016"/>
                  </a:lnTo>
                  <a:lnTo>
                    <a:pt x="116556" y="54731"/>
                  </a:lnTo>
                  <a:lnTo>
                    <a:pt x="109849" y="60208"/>
                  </a:lnTo>
                  <a:lnTo>
                    <a:pt x="102717" y="65811"/>
                  </a:lnTo>
                  <a:lnTo>
                    <a:pt x="95235" y="71264"/>
                  </a:lnTo>
                  <a:lnTo>
                    <a:pt x="87163" y="76326"/>
                  </a:lnTo>
                  <a:lnTo>
                    <a:pt x="78439" y="80986"/>
                  </a:lnTo>
                  <a:lnTo>
                    <a:pt x="69839" y="85531"/>
                  </a:lnTo>
                  <a:lnTo>
                    <a:pt x="62816" y="90763"/>
                  </a:lnTo>
                  <a:lnTo>
                    <a:pt x="58816" y="97027"/>
                  </a:lnTo>
                  <a:lnTo>
                    <a:pt x="58257" y="103569"/>
                  </a:lnTo>
                  <a:lnTo>
                    <a:pt x="60639" y="110051"/>
                  </a:lnTo>
                  <a:lnTo>
                    <a:pt x="65131" y="116458"/>
                  </a:lnTo>
                  <a:lnTo>
                    <a:pt x="70982" y="122453"/>
                  </a:lnTo>
                  <a:lnTo>
                    <a:pt x="77643" y="127855"/>
                  </a:lnTo>
                  <a:lnTo>
                    <a:pt x="84536" y="132948"/>
                  </a:lnTo>
                  <a:lnTo>
                    <a:pt x="91342" y="138036"/>
                  </a:lnTo>
                  <a:lnTo>
                    <a:pt x="98172" y="143000"/>
                  </a:lnTo>
                  <a:lnTo>
                    <a:pt x="105322" y="147542"/>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0" name="Freihandform 709">
              <a:extLst>
                <a:ext uri="{FF2B5EF4-FFF2-40B4-BE49-F238E27FC236}">
                  <a16:creationId xmlns:a16="http://schemas.microsoft.com/office/drawing/2014/main" id="{599C0028-02B6-4E6A-9EAD-FA1131FF6466}"/>
                </a:ext>
              </a:extLst>
            </p:cNvPr>
            <p:cNvSpPr/>
            <p:nvPr/>
          </p:nvSpPr>
          <p:spPr>
            <a:xfrm>
              <a:off x="5189679" y="103589"/>
              <a:ext cx="28583" cy="128018"/>
            </a:xfrm>
            <a:custGeom>
              <a:avLst/>
              <a:gdLst/>
              <a:ahLst/>
              <a:cxnLst/>
              <a:rect l="0" t="0" r="0" b="0"/>
              <a:pathLst>
                <a:path w="28864" h="128233">
                  <a:moveTo>
                    <a:pt x="28863" y="0"/>
                  </a:moveTo>
                  <a:lnTo>
                    <a:pt x="28861" y="10135"/>
                  </a:lnTo>
                  <a:lnTo>
                    <a:pt x="28761" y="20000"/>
                  </a:lnTo>
                  <a:lnTo>
                    <a:pt x="28216" y="28991"/>
                  </a:lnTo>
                  <a:lnTo>
                    <a:pt x="27176" y="37810"/>
                  </a:lnTo>
                  <a:lnTo>
                    <a:pt x="26119" y="46039"/>
                  </a:lnTo>
                  <a:lnTo>
                    <a:pt x="25251" y="54014"/>
                  </a:lnTo>
                  <a:lnTo>
                    <a:pt x="24499" y="61854"/>
                  </a:lnTo>
                  <a:lnTo>
                    <a:pt x="23465" y="69922"/>
                  </a:lnTo>
                  <a:lnTo>
                    <a:pt x="21967" y="78973"/>
                  </a:lnTo>
                  <a:lnTo>
                    <a:pt x="20357" y="88797"/>
                  </a:lnTo>
                  <a:lnTo>
                    <a:pt x="18616" y="98790"/>
                  </a:lnTo>
                  <a:lnTo>
                    <a:pt x="16433" y="108361"/>
                  </a:lnTo>
                  <a:lnTo>
                    <a:pt x="13714" y="116957"/>
                  </a:lnTo>
                  <a:lnTo>
                    <a:pt x="10475" y="124089"/>
                  </a:lnTo>
                  <a:lnTo>
                    <a:pt x="6193" y="128232"/>
                  </a:lnTo>
                  <a:lnTo>
                    <a:pt x="0" y="12700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1" name="Freihandform 710">
              <a:extLst>
                <a:ext uri="{FF2B5EF4-FFF2-40B4-BE49-F238E27FC236}">
                  <a16:creationId xmlns:a16="http://schemas.microsoft.com/office/drawing/2014/main" id="{C051E70E-4275-4C41-80CA-43E35A9F29DF}"/>
                </a:ext>
              </a:extLst>
            </p:cNvPr>
            <p:cNvSpPr/>
            <p:nvPr/>
          </p:nvSpPr>
          <p:spPr>
            <a:xfrm>
              <a:off x="5149980" y="95686"/>
              <a:ext cx="128624" cy="7903"/>
            </a:xfrm>
            <a:custGeom>
              <a:avLst/>
              <a:gdLst/>
              <a:ahLst/>
              <a:cxnLst/>
              <a:rect l="0" t="0" r="0" b="0"/>
              <a:pathLst>
                <a:path w="129551" h="8586">
                  <a:moveTo>
                    <a:pt x="0" y="8585"/>
                  </a:moveTo>
                  <a:lnTo>
                    <a:pt x="9622" y="8585"/>
                  </a:lnTo>
                  <a:lnTo>
                    <a:pt x="18591" y="8585"/>
                  </a:lnTo>
                  <a:lnTo>
                    <a:pt x="26850" y="8585"/>
                  </a:lnTo>
                  <a:lnTo>
                    <a:pt x="35061" y="8583"/>
                  </a:lnTo>
                  <a:lnTo>
                    <a:pt x="43308" y="8488"/>
                  </a:lnTo>
                  <a:lnTo>
                    <a:pt x="51306" y="8132"/>
                  </a:lnTo>
                  <a:lnTo>
                    <a:pt x="58889" y="7448"/>
                  </a:lnTo>
                  <a:lnTo>
                    <a:pt x="66223" y="6542"/>
                  </a:lnTo>
                  <a:lnTo>
                    <a:pt x="73705" y="5638"/>
                  </a:lnTo>
                  <a:lnTo>
                    <a:pt x="81554" y="4866"/>
                  </a:lnTo>
                  <a:lnTo>
                    <a:pt x="89632" y="4172"/>
                  </a:lnTo>
                  <a:lnTo>
                    <a:pt x="97551" y="3374"/>
                  </a:lnTo>
                  <a:lnTo>
                    <a:pt x="105092" y="2372"/>
                  </a:lnTo>
                  <a:lnTo>
                    <a:pt x="112243" y="1242"/>
                  </a:lnTo>
                  <a:lnTo>
                    <a:pt x="119810" y="147"/>
                  </a:lnTo>
                  <a:lnTo>
                    <a:pt x="126308" y="0"/>
                  </a:lnTo>
                  <a:lnTo>
                    <a:pt x="129550" y="1263"/>
                  </a:lnTo>
                  <a:lnTo>
                    <a:pt x="128224" y="4140"/>
                  </a:lnTo>
                  <a:lnTo>
                    <a:pt x="121227" y="8585"/>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2" name="Freihandform 711">
              <a:extLst>
                <a:ext uri="{FF2B5EF4-FFF2-40B4-BE49-F238E27FC236}">
                  <a16:creationId xmlns:a16="http://schemas.microsoft.com/office/drawing/2014/main" id="{97B5D288-CE3D-4D0B-B0E3-78325EE7D663}"/>
                </a:ext>
              </a:extLst>
            </p:cNvPr>
            <p:cNvSpPr/>
            <p:nvPr/>
          </p:nvSpPr>
          <p:spPr>
            <a:xfrm>
              <a:off x="5149980" y="166808"/>
              <a:ext cx="127035" cy="20546"/>
            </a:xfrm>
            <a:custGeom>
              <a:avLst/>
              <a:gdLst/>
              <a:ahLst/>
              <a:cxnLst/>
              <a:rect l="0" t="0" r="0" b="0"/>
              <a:pathLst>
                <a:path w="127001" h="19235">
                  <a:moveTo>
                    <a:pt x="0" y="17318"/>
                  </a:moveTo>
                  <a:lnTo>
                    <a:pt x="6305" y="19234"/>
                  </a:lnTo>
                  <a:lnTo>
                    <a:pt x="13597" y="18613"/>
                  </a:lnTo>
                  <a:lnTo>
                    <a:pt x="22316" y="16928"/>
                  </a:lnTo>
                  <a:lnTo>
                    <a:pt x="31776" y="15206"/>
                  </a:lnTo>
                  <a:lnTo>
                    <a:pt x="40492" y="13839"/>
                  </a:lnTo>
                  <a:lnTo>
                    <a:pt x="48288" y="12636"/>
                  </a:lnTo>
                  <a:lnTo>
                    <a:pt x="56299" y="11268"/>
                  </a:lnTo>
                  <a:lnTo>
                    <a:pt x="65115" y="9750"/>
                  </a:lnTo>
                  <a:lnTo>
                    <a:pt x="73557" y="8508"/>
                  </a:lnTo>
                  <a:lnTo>
                    <a:pt x="81413" y="7525"/>
                  </a:lnTo>
                  <a:lnTo>
                    <a:pt x="88812" y="6550"/>
                  </a:lnTo>
                  <a:lnTo>
                    <a:pt x="96892" y="5331"/>
                  </a:lnTo>
                  <a:lnTo>
                    <a:pt x="108203" y="3400"/>
                  </a:lnTo>
                  <a:lnTo>
                    <a:pt x="127000"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3" name="Freihandform 712">
              <a:extLst>
                <a:ext uri="{FF2B5EF4-FFF2-40B4-BE49-F238E27FC236}">
                  <a16:creationId xmlns:a16="http://schemas.microsoft.com/office/drawing/2014/main" id="{E815F455-4527-4C46-832C-86DDD098EF01}"/>
                </a:ext>
              </a:extLst>
            </p:cNvPr>
            <p:cNvSpPr/>
            <p:nvPr/>
          </p:nvSpPr>
          <p:spPr>
            <a:xfrm>
              <a:off x="5277016" y="97267"/>
              <a:ext cx="112744" cy="139081"/>
            </a:xfrm>
            <a:custGeom>
              <a:avLst/>
              <a:gdLst/>
              <a:ahLst/>
              <a:cxnLst/>
              <a:rect l="0" t="0" r="0" b="0"/>
              <a:pathLst>
                <a:path w="112105" h="139465">
                  <a:moveTo>
                    <a:pt x="62400" y="24159"/>
                  </a:moveTo>
                  <a:lnTo>
                    <a:pt x="64140" y="18002"/>
                  </a:lnTo>
                  <a:lnTo>
                    <a:pt x="62083" y="12958"/>
                  </a:lnTo>
                  <a:lnTo>
                    <a:pt x="57749" y="10442"/>
                  </a:lnTo>
                  <a:lnTo>
                    <a:pt x="52066" y="10508"/>
                  </a:lnTo>
                  <a:lnTo>
                    <a:pt x="45545" y="12923"/>
                  </a:lnTo>
                  <a:lnTo>
                    <a:pt x="38516" y="17245"/>
                  </a:lnTo>
                  <a:lnTo>
                    <a:pt x="31203" y="23136"/>
                  </a:lnTo>
                  <a:lnTo>
                    <a:pt x="24267" y="29838"/>
                  </a:lnTo>
                  <a:lnTo>
                    <a:pt x="18524" y="36300"/>
                  </a:lnTo>
                  <a:lnTo>
                    <a:pt x="13939" y="42608"/>
                  </a:lnTo>
                  <a:lnTo>
                    <a:pt x="10217" y="49028"/>
                  </a:lnTo>
                  <a:lnTo>
                    <a:pt x="7183" y="55684"/>
                  </a:lnTo>
                  <a:lnTo>
                    <a:pt x="4810" y="62590"/>
                  </a:lnTo>
                  <a:lnTo>
                    <a:pt x="3036" y="69711"/>
                  </a:lnTo>
                  <a:lnTo>
                    <a:pt x="1755" y="77000"/>
                  </a:lnTo>
                  <a:lnTo>
                    <a:pt x="852" y="84413"/>
                  </a:lnTo>
                  <a:lnTo>
                    <a:pt x="230" y="91910"/>
                  </a:lnTo>
                  <a:lnTo>
                    <a:pt x="0" y="99304"/>
                  </a:lnTo>
                  <a:lnTo>
                    <a:pt x="806" y="106917"/>
                  </a:lnTo>
                  <a:lnTo>
                    <a:pt x="3346" y="115293"/>
                  </a:lnTo>
                  <a:lnTo>
                    <a:pt x="7708" y="123734"/>
                  </a:lnTo>
                  <a:lnTo>
                    <a:pt x="13845" y="131124"/>
                  </a:lnTo>
                  <a:lnTo>
                    <a:pt x="21683" y="136377"/>
                  </a:lnTo>
                  <a:lnTo>
                    <a:pt x="30790" y="139066"/>
                  </a:lnTo>
                  <a:lnTo>
                    <a:pt x="40397" y="139464"/>
                  </a:lnTo>
                  <a:lnTo>
                    <a:pt x="50001" y="137720"/>
                  </a:lnTo>
                  <a:lnTo>
                    <a:pt x="59065" y="134173"/>
                  </a:lnTo>
                  <a:lnTo>
                    <a:pt x="67121" y="129382"/>
                  </a:lnTo>
                  <a:lnTo>
                    <a:pt x="74618" y="123124"/>
                  </a:lnTo>
                  <a:lnTo>
                    <a:pt x="81707" y="115544"/>
                  </a:lnTo>
                  <a:lnTo>
                    <a:pt x="88499" y="106968"/>
                  </a:lnTo>
                  <a:lnTo>
                    <a:pt x="94730" y="97999"/>
                  </a:lnTo>
                  <a:lnTo>
                    <a:pt x="100253" y="88763"/>
                  </a:lnTo>
                  <a:lnTo>
                    <a:pt x="104798" y="79604"/>
                  </a:lnTo>
                  <a:lnTo>
                    <a:pt x="108041" y="71110"/>
                  </a:lnTo>
                  <a:lnTo>
                    <a:pt x="110205" y="62941"/>
                  </a:lnTo>
                  <a:lnTo>
                    <a:pt x="111531" y="54890"/>
                  </a:lnTo>
                  <a:lnTo>
                    <a:pt x="112104" y="47122"/>
                  </a:lnTo>
                  <a:lnTo>
                    <a:pt x="112007" y="39732"/>
                  </a:lnTo>
                  <a:lnTo>
                    <a:pt x="110689" y="32136"/>
                  </a:lnTo>
                  <a:lnTo>
                    <a:pt x="107714" y="24324"/>
                  </a:lnTo>
                  <a:lnTo>
                    <a:pt x="103360" y="17187"/>
                  </a:lnTo>
                  <a:lnTo>
                    <a:pt x="97304" y="10647"/>
                  </a:lnTo>
                  <a:lnTo>
                    <a:pt x="89363" y="5236"/>
                  </a:lnTo>
                  <a:lnTo>
                    <a:pt x="79530" y="1582"/>
                  </a:lnTo>
                  <a:lnTo>
                    <a:pt x="68623" y="0"/>
                  </a:lnTo>
                  <a:lnTo>
                    <a:pt x="57677" y="284"/>
                  </a:lnTo>
                  <a:lnTo>
                    <a:pt x="47421" y="1983"/>
                  </a:lnTo>
                  <a:lnTo>
                    <a:pt x="37834" y="4784"/>
                  </a:lnTo>
                  <a:lnTo>
                    <a:pt x="29213" y="9688"/>
                  </a:lnTo>
                  <a:lnTo>
                    <a:pt x="21990" y="18387"/>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4" name="Freihandform 713">
              <a:extLst>
                <a:ext uri="{FF2B5EF4-FFF2-40B4-BE49-F238E27FC236}">
                  <a16:creationId xmlns:a16="http://schemas.microsoft.com/office/drawing/2014/main" id="{81F8B840-9BE7-40E1-B374-30CC6BA01F81}"/>
                </a:ext>
              </a:extLst>
            </p:cNvPr>
            <p:cNvSpPr/>
            <p:nvPr/>
          </p:nvSpPr>
          <p:spPr>
            <a:xfrm>
              <a:off x="5397699" y="68819"/>
              <a:ext cx="98452" cy="146983"/>
            </a:xfrm>
            <a:custGeom>
              <a:avLst/>
              <a:gdLst/>
              <a:ahLst/>
              <a:cxnLst/>
              <a:rect l="0" t="0" r="0" b="0"/>
              <a:pathLst>
                <a:path w="97731" h="146115">
                  <a:moveTo>
                    <a:pt x="57321" y="0"/>
                  </a:moveTo>
                  <a:lnTo>
                    <a:pt x="51623" y="6264"/>
                  </a:lnTo>
                  <a:lnTo>
                    <a:pt x="46343" y="12999"/>
                  </a:lnTo>
                  <a:lnTo>
                    <a:pt x="40842" y="20090"/>
                  </a:lnTo>
                  <a:lnTo>
                    <a:pt x="35334" y="27420"/>
                  </a:lnTo>
                  <a:lnTo>
                    <a:pt x="29743" y="34915"/>
                  </a:lnTo>
                  <a:lnTo>
                    <a:pt x="23977" y="42969"/>
                  </a:lnTo>
                  <a:lnTo>
                    <a:pt x="18696" y="51512"/>
                  </a:lnTo>
                  <a:lnTo>
                    <a:pt x="14204" y="60094"/>
                  </a:lnTo>
                  <a:lnTo>
                    <a:pt x="9974" y="69211"/>
                  </a:lnTo>
                  <a:lnTo>
                    <a:pt x="5863" y="78783"/>
                  </a:lnTo>
                  <a:lnTo>
                    <a:pt x="2328" y="88632"/>
                  </a:lnTo>
                  <a:lnTo>
                    <a:pt x="264" y="98268"/>
                  </a:lnTo>
                  <a:lnTo>
                    <a:pt x="0" y="107401"/>
                  </a:lnTo>
                  <a:lnTo>
                    <a:pt x="1955" y="115787"/>
                  </a:lnTo>
                  <a:lnTo>
                    <a:pt x="6171" y="122781"/>
                  </a:lnTo>
                  <a:lnTo>
                    <a:pt x="12219" y="128301"/>
                  </a:lnTo>
                  <a:lnTo>
                    <a:pt x="20509" y="133038"/>
                  </a:lnTo>
                  <a:lnTo>
                    <a:pt x="29800" y="136876"/>
                  </a:lnTo>
                  <a:lnTo>
                    <a:pt x="38503" y="139538"/>
                  </a:lnTo>
                  <a:lnTo>
                    <a:pt x="46461" y="141350"/>
                  </a:lnTo>
                  <a:lnTo>
                    <a:pt x="53809" y="142796"/>
                  </a:lnTo>
                  <a:lnTo>
                    <a:pt x="60709" y="144171"/>
                  </a:lnTo>
                  <a:lnTo>
                    <a:pt x="67881" y="145364"/>
                  </a:lnTo>
                  <a:lnTo>
                    <a:pt x="75977" y="146114"/>
                  </a:lnTo>
                  <a:lnTo>
                    <a:pt x="85647" y="145981"/>
                  </a:lnTo>
                  <a:lnTo>
                    <a:pt x="97730" y="144318"/>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5" name="Freihandform 714">
              <a:extLst>
                <a:ext uri="{FF2B5EF4-FFF2-40B4-BE49-F238E27FC236}">
                  <a16:creationId xmlns:a16="http://schemas.microsoft.com/office/drawing/2014/main" id="{4F86A2C8-0551-4D90-8F18-48FC906680CE}"/>
                </a:ext>
              </a:extLst>
            </p:cNvPr>
            <p:cNvSpPr/>
            <p:nvPr/>
          </p:nvSpPr>
          <p:spPr>
            <a:xfrm>
              <a:off x="5477096" y="81463"/>
              <a:ext cx="96865" cy="197558"/>
            </a:xfrm>
            <a:custGeom>
              <a:avLst/>
              <a:gdLst/>
              <a:ahLst/>
              <a:cxnLst/>
              <a:rect l="0" t="0" r="0" b="0"/>
              <a:pathLst>
                <a:path w="97751" h="198284">
                  <a:moveTo>
                    <a:pt x="82277" y="0"/>
                  </a:moveTo>
                  <a:lnTo>
                    <a:pt x="73448" y="1217"/>
                  </a:lnTo>
                  <a:lnTo>
                    <a:pt x="64800" y="5205"/>
                  </a:lnTo>
                  <a:lnTo>
                    <a:pt x="55758" y="10440"/>
                  </a:lnTo>
                  <a:lnTo>
                    <a:pt x="46785" y="15969"/>
                  </a:lnTo>
                  <a:lnTo>
                    <a:pt x="38548" y="21642"/>
                  </a:lnTo>
                  <a:lnTo>
                    <a:pt x="31237" y="27737"/>
                  </a:lnTo>
                  <a:lnTo>
                    <a:pt x="24331" y="34429"/>
                  </a:lnTo>
                  <a:lnTo>
                    <a:pt x="17403" y="41967"/>
                  </a:lnTo>
                  <a:lnTo>
                    <a:pt x="10998" y="49927"/>
                  </a:lnTo>
                  <a:lnTo>
                    <a:pt x="6107" y="57409"/>
                  </a:lnTo>
                  <a:lnTo>
                    <a:pt x="2693" y="64536"/>
                  </a:lnTo>
                  <a:lnTo>
                    <a:pt x="562" y="72123"/>
                  </a:lnTo>
                  <a:lnTo>
                    <a:pt x="0" y="80610"/>
                  </a:lnTo>
                  <a:lnTo>
                    <a:pt x="1767" y="88952"/>
                  </a:lnTo>
                  <a:lnTo>
                    <a:pt x="6569" y="96277"/>
                  </a:lnTo>
                  <a:lnTo>
                    <a:pt x="13547" y="102167"/>
                  </a:lnTo>
                  <a:lnTo>
                    <a:pt x="20906" y="106350"/>
                  </a:lnTo>
                  <a:lnTo>
                    <a:pt x="28211" y="108946"/>
                  </a:lnTo>
                  <a:lnTo>
                    <a:pt x="35504" y="110259"/>
                  </a:lnTo>
                  <a:lnTo>
                    <a:pt x="42847" y="110601"/>
                  </a:lnTo>
                  <a:lnTo>
                    <a:pt x="50263" y="110243"/>
                  </a:lnTo>
                  <a:lnTo>
                    <a:pt x="57747" y="109391"/>
                  </a:lnTo>
                  <a:lnTo>
                    <a:pt x="65198" y="108288"/>
                  </a:lnTo>
                  <a:lnTo>
                    <a:pt x="72452" y="107204"/>
                  </a:lnTo>
                  <a:lnTo>
                    <a:pt x="80077" y="106053"/>
                  </a:lnTo>
                  <a:lnTo>
                    <a:pt x="88337" y="104141"/>
                  </a:lnTo>
                  <a:lnTo>
                    <a:pt x="95103" y="100732"/>
                  </a:lnTo>
                  <a:lnTo>
                    <a:pt x="97750" y="96221"/>
                  </a:lnTo>
                  <a:lnTo>
                    <a:pt x="95330" y="91736"/>
                  </a:lnTo>
                  <a:lnTo>
                    <a:pt x="88818" y="87931"/>
                  </a:lnTo>
                  <a:lnTo>
                    <a:pt x="79836" y="85153"/>
                  </a:lnTo>
                  <a:lnTo>
                    <a:pt x="69551" y="83337"/>
                  </a:lnTo>
                  <a:lnTo>
                    <a:pt x="58643" y="82208"/>
                  </a:lnTo>
                  <a:lnTo>
                    <a:pt x="48375" y="80673"/>
                  </a:lnTo>
                  <a:lnTo>
                    <a:pt x="41481" y="77420"/>
                  </a:lnTo>
                  <a:lnTo>
                    <a:pt x="39528" y="72984"/>
                  </a:lnTo>
                  <a:lnTo>
                    <a:pt x="41430" y="68452"/>
                  </a:lnTo>
                  <a:lnTo>
                    <a:pt x="45815" y="64157"/>
                  </a:lnTo>
                  <a:lnTo>
                    <a:pt x="51761" y="61094"/>
                  </a:lnTo>
                  <a:lnTo>
                    <a:pt x="57976" y="60999"/>
                  </a:lnTo>
                  <a:lnTo>
                    <a:pt x="62864" y="64356"/>
                  </a:lnTo>
                  <a:lnTo>
                    <a:pt x="66132" y="70644"/>
                  </a:lnTo>
                  <a:lnTo>
                    <a:pt x="67891" y="78784"/>
                  </a:lnTo>
                  <a:lnTo>
                    <a:pt x="68204" y="87760"/>
                  </a:lnTo>
                  <a:lnTo>
                    <a:pt x="67595" y="97558"/>
                  </a:lnTo>
                  <a:lnTo>
                    <a:pt x="66799" y="107794"/>
                  </a:lnTo>
                  <a:lnTo>
                    <a:pt x="66176" y="117373"/>
                  </a:lnTo>
                  <a:lnTo>
                    <a:pt x="65751" y="126428"/>
                  </a:lnTo>
                  <a:lnTo>
                    <a:pt x="65379" y="135144"/>
                  </a:lnTo>
                  <a:lnTo>
                    <a:pt x="64845" y="143390"/>
                  </a:lnTo>
                  <a:lnTo>
                    <a:pt x="64036" y="151116"/>
                  </a:lnTo>
                  <a:lnTo>
                    <a:pt x="62716" y="158971"/>
                  </a:lnTo>
                  <a:lnTo>
                    <a:pt x="60708" y="167683"/>
                  </a:lnTo>
                  <a:lnTo>
                    <a:pt x="58477" y="177063"/>
                  </a:lnTo>
                  <a:lnTo>
                    <a:pt x="56389" y="186732"/>
                  </a:lnTo>
                  <a:lnTo>
                    <a:pt x="54493" y="195024"/>
                  </a:lnTo>
                  <a:lnTo>
                    <a:pt x="53236" y="198283"/>
                  </a:lnTo>
                  <a:lnTo>
                    <a:pt x="53414" y="19050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6" name="Freihandform 715">
              <a:extLst>
                <a:ext uri="{FF2B5EF4-FFF2-40B4-BE49-F238E27FC236}">
                  <a16:creationId xmlns:a16="http://schemas.microsoft.com/office/drawing/2014/main" id="{43EA8138-E003-4B39-81B4-5989CA42FCCE}"/>
                </a:ext>
              </a:extLst>
            </p:cNvPr>
            <p:cNvSpPr/>
            <p:nvPr/>
          </p:nvSpPr>
          <p:spPr>
            <a:xfrm>
              <a:off x="5581901" y="98847"/>
              <a:ext cx="46051" cy="146984"/>
            </a:xfrm>
            <a:custGeom>
              <a:avLst/>
              <a:gdLst/>
              <a:ahLst/>
              <a:cxnLst/>
              <a:rect l="0" t="0" r="0" b="0"/>
              <a:pathLst>
                <a:path w="46183" h="147071">
                  <a:moveTo>
                    <a:pt x="46182" y="0"/>
                  </a:moveTo>
                  <a:lnTo>
                    <a:pt x="46176" y="9635"/>
                  </a:lnTo>
                  <a:lnTo>
                    <a:pt x="45923" y="19053"/>
                  </a:lnTo>
                  <a:lnTo>
                    <a:pt x="44969" y="28401"/>
                  </a:lnTo>
                  <a:lnTo>
                    <a:pt x="43149" y="37584"/>
                  </a:lnTo>
                  <a:lnTo>
                    <a:pt x="40601" y="46858"/>
                  </a:lnTo>
                  <a:lnTo>
                    <a:pt x="37791" y="56187"/>
                  </a:lnTo>
                  <a:lnTo>
                    <a:pt x="34974" y="65235"/>
                  </a:lnTo>
                  <a:lnTo>
                    <a:pt x="31844" y="74527"/>
                  </a:lnTo>
                  <a:lnTo>
                    <a:pt x="28409" y="83724"/>
                  </a:lnTo>
                  <a:lnTo>
                    <a:pt x="24789" y="93016"/>
                  </a:lnTo>
                  <a:lnTo>
                    <a:pt x="21335" y="102339"/>
                  </a:lnTo>
                  <a:lnTo>
                    <a:pt x="18422" y="110754"/>
                  </a:lnTo>
                  <a:lnTo>
                    <a:pt x="15946" y="118269"/>
                  </a:lnTo>
                  <a:lnTo>
                    <a:pt x="13462" y="125887"/>
                  </a:lnTo>
                  <a:lnTo>
                    <a:pt x="10520" y="134405"/>
                  </a:lnTo>
                  <a:lnTo>
                    <a:pt x="7276" y="142341"/>
                  </a:lnTo>
                  <a:lnTo>
                    <a:pt x="3754" y="147070"/>
                  </a:lnTo>
                  <a:lnTo>
                    <a:pt x="0" y="144319"/>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7" name="Freihandform 716">
              <a:extLst>
                <a:ext uri="{FF2B5EF4-FFF2-40B4-BE49-F238E27FC236}">
                  <a16:creationId xmlns:a16="http://schemas.microsoft.com/office/drawing/2014/main" id="{8FA03BF0-2CFB-4D8B-9CB3-F023E3B19E85}"/>
                </a:ext>
              </a:extLst>
            </p:cNvPr>
            <p:cNvSpPr/>
            <p:nvPr/>
          </p:nvSpPr>
          <p:spPr>
            <a:xfrm>
              <a:off x="5632715" y="81463"/>
              <a:ext cx="80986" cy="148564"/>
            </a:xfrm>
            <a:custGeom>
              <a:avLst/>
              <a:gdLst/>
              <a:ahLst/>
              <a:cxnLst/>
              <a:rect l="0" t="0" r="0" b="0"/>
              <a:pathLst>
                <a:path w="82287" h="149466">
                  <a:moveTo>
                    <a:pt x="7989" y="0"/>
                  </a:moveTo>
                  <a:lnTo>
                    <a:pt x="17400" y="0"/>
                  </a:lnTo>
                  <a:lnTo>
                    <a:pt x="27036" y="0"/>
                  </a:lnTo>
                  <a:lnTo>
                    <a:pt x="35800" y="5"/>
                  </a:lnTo>
                  <a:lnTo>
                    <a:pt x="43706" y="195"/>
                  </a:lnTo>
                  <a:lnTo>
                    <a:pt x="50970" y="906"/>
                  </a:lnTo>
                  <a:lnTo>
                    <a:pt x="57784" y="2293"/>
                  </a:lnTo>
                  <a:lnTo>
                    <a:pt x="64614" y="4784"/>
                  </a:lnTo>
                  <a:lnTo>
                    <a:pt x="71540" y="8991"/>
                  </a:lnTo>
                  <a:lnTo>
                    <a:pt x="77523" y="15023"/>
                  </a:lnTo>
                  <a:lnTo>
                    <a:pt x="81414" y="22562"/>
                  </a:lnTo>
                  <a:lnTo>
                    <a:pt x="82286" y="30794"/>
                  </a:lnTo>
                  <a:lnTo>
                    <a:pt x="79852" y="39114"/>
                  </a:lnTo>
                  <a:lnTo>
                    <a:pt x="74622" y="47053"/>
                  </a:lnTo>
                  <a:lnTo>
                    <a:pt x="67611" y="54118"/>
                  </a:lnTo>
                  <a:lnTo>
                    <a:pt x="59947" y="59894"/>
                  </a:lnTo>
                  <a:lnTo>
                    <a:pt x="52594" y="64225"/>
                  </a:lnTo>
                  <a:lnTo>
                    <a:pt x="44983" y="67804"/>
                  </a:lnTo>
                  <a:lnTo>
                    <a:pt x="36413" y="71289"/>
                  </a:lnTo>
                  <a:lnTo>
                    <a:pt x="27111" y="74459"/>
                  </a:lnTo>
                  <a:lnTo>
                    <a:pt x="17399" y="77131"/>
                  </a:lnTo>
                  <a:lnTo>
                    <a:pt x="8231" y="79721"/>
                  </a:lnTo>
                  <a:lnTo>
                    <a:pt x="1752" y="82909"/>
                  </a:lnTo>
                  <a:lnTo>
                    <a:pt x="0" y="87182"/>
                  </a:lnTo>
                  <a:lnTo>
                    <a:pt x="2564" y="92190"/>
                  </a:lnTo>
                  <a:lnTo>
                    <a:pt x="7934" y="97416"/>
                  </a:lnTo>
                  <a:lnTo>
                    <a:pt x="15120" y="102847"/>
                  </a:lnTo>
                  <a:lnTo>
                    <a:pt x="23507" y="108778"/>
                  </a:lnTo>
                  <a:lnTo>
                    <a:pt x="32361" y="115256"/>
                  </a:lnTo>
                  <a:lnTo>
                    <a:pt x="40791" y="121649"/>
                  </a:lnTo>
                  <a:lnTo>
                    <a:pt x="48070" y="127177"/>
                  </a:lnTo>
                  <a:lnTo>
                    <a:pt x="54768" y="132478"/>
                  </a:lnTo>
                  <a:lnTo>
                    <a:pt x="61381" y="138118"/>
                  </a:lnTo>
                  <a:lnTo>
                    <a:pt x="67593" y="143946"/>
                  </a:lnTo>
                  <a:lnTo>
                    <a:pt x="72710" y="149465"/>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8" name="Freihandform 717">
              <a:extLst>
                <a:ext uri="{FF2B5EF4-FFF2-40B4-BE49-F238E27FC236}">
                  <a16:creationId xmlns:a16="http://schemas.microsoft.com/office/drawing/2014/main" id="{FA42E4BC-508A-4703-A4F0-D15FE636DC6D}"/>
                </a:ext>
              </a:extLst>
            </p:cNvPr>
            <p:cNvSpPr/>
            <p:nvPr/>
          </p:nvSpPr>
          <p:spPr>
            <a:xfrm>
              <a:off x="5723228" y="98847"/>
              <a:ext cx="19055" cy="105892"/>
            </a:xfrm>
            <a:custGeom>
              <a:avLst/>
              <a:gdLst/>
              <a:ahLst/>
              <a:cxnLst/>
              <a:rect l="0" t="0" r="0" b="0"/>
              <a:pathLst>
                <a:path w="19059" h="105971">
                  <a:moveTo>
                    <a:pt x="14227" y="0"/>
                  </a:moveTo>
                  <a:lnTo>
                    <a:pt x="16750" y="7452"/>
                  </a:lnTo>
                  <a:lnTo>
                    <a:pt x="18103" y="17127"/>
                  </a:lnTo>
                  <a:lnTo>
                    <a:pt x="18861" y="26356"/>
                  </a:lnTo>
                  <a:lnTo>
                    <a:pt x="19058" y="35364"/>
                  </a:lnTo>
                  <a:lnTo>
                    <a:pt x="18384" y="44943"/>
                  </a:lnTo>
                  <a:lnTo>
                    <a:pt x="16744" y="54913"/>
                  </a:lnTo>
                  <a:lnTo>
                    <a:pt x="14557" y="64590"/>
                  </a:lnTo>
                  <a:lnTo>
                    <a:pt x="12390" y="73140"/>
                  </a:lnTo>
                  <a:lnTo>
                    <a:pt x="10346" y="80882"/>
                  </a:lnTo>
                  <a:lnTo>
                    <a:pt x="8382" y="88185"/>
                  </a:lnTo>
                  <a:lnTo>
                    <a:pt x="6456" y="95147"/>
                  </a:lnTo>
                  <a:lnTo>
                    <a:pt x="4541" y="101752"/>
                  </a:lnTo>
                  <a:lnTo>
                    <a:pt x="2570" y="105970"/>
                  </a:lnTo>
                  <a:lnTo>
                    <a:pt x="909" y="105536"/>
                  </a:lnTo>
                  <a:lnTo>
                    <a:pt x="0" y="101780"/>
                  </a:lnTo>
                  <a:lnTo>
                    <a:pt x="364" y="92742"/>
                  </a:lnTo>
                  <a:lnTo>
                    <a:pt x="2681" y="75046"/>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19" name="Freihandform 718">
              <a:extLst>
                <a:ext uri="{FF2B5EF4-FFF2-40B4-BE49-F238E27FC236}">
                  <a16:creationId xmlns:a16="http://schemas.microsoft.com/office/drawing/2014/main" id="{FB98C34C-3F34-494D-90F8-644F1D5E8F3E}"/>
                </a:ext>
              </a:extLst>
            </p:cNvPr>
            <p:cNvSpPr/>
            <p:nvPr/>
          </p:nvSpPr>
          <p:spPr>
            <a:xfrm>
              <a:off x="5726404" y="86204"/>
              <a:ext cx="117508" cy="58478"/>
            </a:xfrm>
            <a:custGeom>
              <a:avLst/>
              <a:gdLst/>
              <a:ahLst/>
              <a:cxnLst/>
              <a:rect l="0" t="0" r="0" b="0"/>
              <a:pathLst>
                <a:path w="118075" h="57730">
                  <a:moveTo>
                    <a:pt x="0" y="5757"/>
                  </a:moveTo>
                  <a:lnTo>
                    <a:pt x="6925" y="3233"/>
                  </a:lnTo>
                  <a:lnTo>
                    <a:pt x="15560" y="1880"/>
                  </a:lnTo>
                  <a:lnTo>
                    <a:pt x="24268" y="1116"/>
                  </a:lnTo>
                  <a:lnTo>
                    <a:pt x="32655" y="673"/>
                  </a:lnTo>
                  <a:lnTo>
                    <a:pt x="40573" y="411"/>
                  </a:lnTo>
                  <a:lnTo>
                    <a:pt x="47998" y="253"/>
                  </a:lnTo>
                  <a:lnTo>
                    <a:pt x="55170" y="155"/>
                  </a:lnTo>
                  <a:lnTo>
                    <a:pt x="62516" y="94"/>
                  </a:lnTo>
                  <a:lnTo>
                    <a:pt x="70261" y="56"/>
                  </a:lnTo>
                  <a:lnTo>
                    <a:pt x="78262" y="31"/>
                  </a:lnTo>
                  <a:lnTo>
                    <a:pt x="86125" y="15"/>
                  </a:lnTo>
                  <a:lnTo>
                    <a:pt x="93653" y="4"/>
                  </a:lnTo>
                  <a:lnTo>
                    <a:pt x="101634" y="0"/>
                  </a:lnTo>
                  <a:lnTo>
                    <a:pt x="110606" y="107"/>
                  </a:lnTo>
                  <a:lnTo>
                    <a:pt x="117310" y="1113"/>
                  </a:lnTo>
                  <a:lnTo>
                    <a:pt x="118074" y="3531"/>
                  </a:lnTo>
                  <a:lnTo>
                    <a:pt x="114083" y="6386"/>
                  </a:lnTo>
                  <a:lnTo>
                    <a:pt x="108215" y="8976"/>
                  </a:lnTo>
                  <a:lnTo>
                    <a:pt x="101791" y="11366"/>
                  </a:lnTo>
                  <a:lnTo>
                    <a:pt x="94836" y="14287"/>
                  </a:lnTo>
                  <a:lnTo>
                    <a:pt x="86694" y="18284"/>
                  </a:lnTo>
                  <a:lnTo>
                    <a:pt x="77440" y="22836"/>
                  </a:lnTo>
                  <a:lnTo>
                    <a:pt x="67350" y="27423"/>
                  </a:lnTo>
                  <a:lnTo>
                    <a:pt x="57175" y="32081"/>
                  </a:lnTo>
                  <a:lnTo>
                    <a:pt x="48228" y="37250"/>
                  </a:lnTo>
                  <a:lnTo>
                    <a:pt x="41728" y="43121"/>
                  </a:lnTo>
                  <a:lnTo>
                    <a:pt x="39181" y="48899"/>
                  </a:lnTo>
                  <a:lnTo>
                    <a:pt x="40952" y="53159"/>
                  </a:lnTo>
                  <a:lnTo>
                    <a:pt x="45327" y="55607"/>
                  </a:lnTo>
                  <a:lnTo>
                    <a:pt x="51109" y="56834"/>
                  </a:lnTo>
                  <a:lnTo>
                    <a:pt x="57668" y="57400"/>
                  </a:lnTo>
                  <a:lnTo>
                    <a:pt x="64582" y="57642"/>
                  </a:lnTo>
                  <a:lnTo>
                    <a:pt x="71517" y="57729"/>
                  </a:lnTo>
                  <a:lnTo>
                    <a:pt x="78925" y="57532"/>
                  </a:lnTo>
                  <a:lnTo>
                    <a:pt x="86731" y="56543"/>
                  </a:lnTo>
                  <a:lnTo>
                    <a:pt x="93835" y="53456"/>
                  </a:lnTo>
                  <a:lnTo>
                    <a:pt x="98137" y="46166"/>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0" name="Freihandform 719">
              <a:extLst>
                <a:ext uri="{FF2B5EF4-FFF2-40B4-BE49-F238E27FC236}">
                  <a16:creationId xmlns:a16="http://schemas.microsoft.com/office/drawing/2014/main" id="{CF38DB00-68C9-4209-99C0-C0F3ECAFE19F}"/>
                </a:ext>
              </a:extLst>
            </p:cNvPr>
            <p:cNvSpPr/>
            <p:nvPr/>
          </p:nvSpPr>
          <p:spPr>
            <a:xfrm>
              <a:off x="5702584" y="173130"/>
              <a:ext cx="139739" cy="47414"/>
            </a:xfrm>
            <a:custGeom>
              <a:avLst/>
              <a:gdLst/>
              <a:ahLst/>
              <a:cxnLst/>
              <a:rect l="0" t="0" r="0" b="0"/>
              <a:pathLst>
                <a:path w="138714" h="47417">
                  <a:moveTo>
                    <a:pt x="5940" y="17318"/>
                  </a:moveTo>
                  <a:lnTo>
                    <a:pt x="2421" y="23077"/>
                  </a:lnTo>
                  <a:lnTo>
                    <a:pt x="0" y="28414"/>
                  </a:lnTo>
                  <a:lnTo>
                    <a:pt x="772" y="33033"/>
                  </a:lnTo>
                  <a:lnTo>
                    <a:pt x="4158" y="36613"/>
                  </a:lnTo>
                  <a:lnTo>
                    <a:pt x="9344" y="39347"/>
                  </a:lnTo>
                  <a:lnTo>
                    <a:pt x="15618" y="41386"/>
                  </a:lnTo>
                  <a:lnTo>
                    <a:pt x="22503" y="42865"/>
                  </a:lnTo>
                  <a:lnTo>
                    <a:pt x="29565" y="44012"/>
                  </a:lnTo>
                  <a:lnTo>
                    <a:pt x="37000" y="45304"/>
                  </a:lnTo>
                  <a:lnTo>
                    <a:pt x="45524" y="46733"/>
                  </a:lnTo>
                  <a:lnTo>
                    <a:pt x="54956" y="47416"/>
                  </a:lnTo>
                  <a:lnTo>
                    <a:pt x="64695" y="46862"/>
                  </a:lnTo>
                  <a:lnTo>
                    <a:pt x="74367" y="45154"/>
                  </a:lnTo>
                  <a:lnTo>
                    <a:pt x="84135" y="42503"/>
                  </a:lnTo>
                  <a:lnTo>
                    <a:pt x="93871" y="38850"/>
                  </a:lnTo>
                  <a:lnTo>
                    <a:pt x="103204" y="34041"/>
                  </a:lnTo>
                  <a:lnTo>
                    <a:pt x="111955" y="28185"/>
                  </a:lnTo>
                  <a:lnTo>
                    <a:pt x="120439" y="21365"/>
                  </a:lnTo>
                  <a:lnTo>
                    <a:pt x="129098" y="12546"/>
                  </a:lnTo>
                  <a:lnTo>
                    <a:pt x="138713"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1" name="Freihandform 720">
              <a:extLst>
                <a:ext uri="{FF2B5EF4-FFF2-40B4-BE49-F238E27FC236}">
                  <a16:creationId xmlns:a16="http://schemas.microsoft.com/office/drawing/2014/main" id="{CA8D3E19-5524-4B84-ACB1-06A821374F96}"/>
                </a:ext>
              </a:extLst>
            </p:cNvPr>
            <p:cNvSpPr/>
            <p:nvPr/>
          </p:nvSpPr>
          <p:spPr>
            <a:xfrm>
              <a:off x="5845499" y="98847"/>
              <a:ext cx="31759" cy="132759"/>
            </a:xfrm>
            <a:custGeom>
              <a:avLst/>
              <a:gdLst/>
              <a:ahLst/>
              <a:cxnLst/>
              <a:rect l="0" t="0" r="0" b="0"/>
              <a:pathLst>
                <a:path w="30536" h="132774">
                  <a:moveTo>
                    <a:pt x="30535" y="0"/>
                  </a:moveTo>
                  <a:lnTo>
                    <a:pt x="27969" y="6873"/>
                  </a:lnTo>
                  <a:lnTo>
                    <a:pt x="26050" y="15598"/>
                  </a:lnTo>
                  <a:lnTo>
                    <a:pt x="23844" y="25185"/>
                  </a:lnTo>
                  <a:lnTo>
                    <a:pt x="21154" y="34926"/>
                  </a:lnTo>
                  <a:lnTo>
                    <a:pt x="18306" y="44189"/>
                  </a:lnTo>
                  <a:lnTo>
                    <a:pt x="15744" y="52431"/>
                  </a:lnTo>
                  <a:lnTo>
                    <a:pt x="13205" y="60534"/>
                  </a:lnTo>
                  <a:lnTo>
                    <a:pt x="10253" y="69451"/>
                  </a:lnTo>
                  <a:lnTo>
                    <a:pt x="7188" y="78476"/>
                  </a:lnTo>
                  <a:lnTo>
                    <a:pt x="4485" y="86695"/>
                  </a:lnTo>
                  <a:lnTo>
                    <a:pt x="2234" y="94282"/>
                  </a:lnTo>
                  <a:lnTo>
                    <a:pt x="528" y="102491"/>
                  </a:lnTo>
                  <a:lnTo>
                    <a:pt x="0" y="113895"/>
                  </a:lnTo>
                  <a:lnTo>
                    <a:pt x="1672" y="132773"/>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2" name="Freihandform 721">
              <a:extLst>
                <a:ext uri="{FF2B5EF4-FFF2-40B4-BE49-F238E27FC236}">
                  <a16:creationId xmlns:a16="http://schemas.microsoft.com/office/drawing/2014/main" id="{5ADD7B2A-35A7-4600-A162-A934FBF2C29C}"/>
                </a:ext>
              </a:extLst>
            </p:cNvPr>
            <p:cNvSpPr/>
            <p:nvPr/>
          </p:nvSpPr>
          <p:spPr>
            <a:xfrm>
              <a:off x="5902665" y="84624"/>
              <a:ext cx="147679" cy="135920"/>
            </a:xfrm>
            <a:custGeom>
              <a:avLst/>
              <a:gdLst/>
              <a:ahLst/>
              <a:cxnLst/>
              <a:rect l="0" t="0" r="0" b="0"/>
              <a:pathLst>
                <a:path w="146571" h="135421">
                  <a:moveTo>
                    <a:pt x="88843" y="1349"/>
                  </a:moveTo>
                  <a:lnTo>
                    <a:pt x="82013" y="0"/>
                  </a:lnTo>
                  <a:lnTo>
                    <a:pt x="73823" y="2089"/>
                  </a:lnTo>
                  <a:lnTo>
                    <a:pt x="65159" y="5855"/>
                  </a:lnTo>
                  <a:lnTo>
                    <a:pt x="56693" y="10729"/>
                  </a:lnTo>
                  <a:lnTo>
                    <a:pt x="48995" y="16308"/>
                  </a:lnTo>
                  <a:lnTo>
                    <a:pt x="41710" y="22926"/>
                  </a:lnTo>
                  <a:lnTo>
                    <a:pt x="34745" y="30222"/>
                  </a:lnTo>
                  <a:lnTo>
                    <a:pt x="28020" y="37820"/>
                  </a:lnTo>
                  <a:lnTo>
                    <a:pt x="21728" y="45618"/>
                  </a:lnTo>
                  <a:lnTo>
                    <a:pt x="15675" y="53894"/>
                  </a:lnTo>
                  <a:lnTo>
                    <a:pt x="9886" y="62994"/>
                  </a:lnTo>
                  <a:lnTo>
                    <a:pt x="5097" y="72913"/>
                  </a:lnTo>
                  <a:lnTo>
                    <a:pt x="1693" y="83453"/>
                  </a:lnTo>
                  <a:lnTo>
                    <a:pt x="0" y="94163"/>
                  </a:lnTo>
                  <a:lnTo>
                    <a:pt x="683" y="104427"/>
                  </a:lnTo>
                  <a:lnTo>
                    <a:pt x="4114" y="113960"/>
                  </a:lnTo>
                  <a:lnTo>
                    <a:pt x="10186" y="122345"/>
                  </a:lnTo>
                  <a:lnTo>
                    <a:pt x="18481" y="128759"/>
                  </a:lnTo>
                  <a:lnTo>
                    <a:pt x="27895" y="132827"/>
                  </a:lnTo>
                  <a:lnTo>
                    <a:pt x="37062" y="134841"/>
                  </a:lnTo>
                  <a:lnTo>
                    <a:pt x="45757" y="135420"/>
                  </a:lnTo>
                  <a:lnTo>
                    <a:pt x="53891" y="135081"/>
                  </a:lnTo>
                  <a:lnTo>
                    <a:pt x="61479" y="134154"/>
                  </a:lnTo>
                  <a:lnTo>
                    <a:pt x="69201" y="132365"/>
                  </a:lnTo>
                  <a:lnTo>
                    <a:pt x="77698" y="129071"/>
                  </a:lnTo>
                  <a:lnTo>
                    <a:pt x="86443" y="124282"/>
                  </a:lnTo>
                  <a:lnTo>
                    <a:pt x="95021" y="118364"/>
                  </a:lnTo>
                  <a:lnTo>
                    <a:pt x="103233" y="111701"/>
                  </a:lnTo>
                  <a:lnTo>
                    <a:pt x="110771" y="104583"/>
                  </a:lnTo>
                  <a:lnTo>
                    <a:pt x="117608" y="97166"/>
                  </a:lnTo>
                  <a:lnTo>
                    <a:pt x="124708" y="89110"/>
                  </a:lnTo>
                  <a:lnTo>
                    <a:pt x="133557" y="79081"/>
                  </a:lnTo>
                  <a:lnTo>
                    <a:pt x="146570" y="64849"/>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3" name="Freihandform 722">
              <a:extLst>
                <a:ext uri="{FF2B5EF4-FFF2-40B4-BE49-F238E27FC236}">
                  <a16:creationId xmlns:a16="http://schemas.microsoft.com/office/drawing/2014/main" id="{455FB1A8-1A5B-4756-8E27-430C5EE73907}"/>
                </a:ext>
              </a:extLst>
            </p:cNvPr>
            <p:cNvSpPr/>
            <p:nvPr/>
          </p:nvSpPr>
          <p:spPr>
            <a:xfrm>
              <a:off x="6043993" y="98847"/>
              <a:ext cx="25407" cy="110633"/>
            </a:xfrm>
            <a:custGeom>
              <a:avLst/>
              <a:gdLst/>
              <a:ahLst/>
              <a:cxnLst/>
              <a:rect l="0" t="0" r="0" b="0"/>
              <a:pathLst>
                <a:path w="24995" h="111996">
                  <a:moveTo>
                    <a:pt x="23078" y="0"/>
                  </a:moveTo>
                  <a:lnTo>
                    <a:pt x="24994" y="6348"/>
                  </a:lnTo>
                  <a:lnTo>
                    <a:pt x="24373" y="14152"/>
                  </a:lnTo>
                  <a:lnTo>
                    <a:pt x="22688" y="22938"/>
                  </a:lnTo>
                  <a:lnTo>
                    <a:pt x="20537" y="31899"/>
                  </a:lnTo>
                  <a:lnTo>
                    <a:pt x="17809" y="41826"/>
                  </a:lnTo>
                  <a:lnTo>
                    <a:pt x="14615" y="52468"/>
                  </a:lnTo>
                  <a:lnTo>
                    <a:pt x="11128" y="63111"/>
                  </a:lnTo>
                  <a:lnTo>
                    <a:pt x="7481" y="73603"/>
                  </a:lnTo>
                  <a:lnTo>
                    <a:pt x="4019" y="83777"/>
                  </a:lnTo>
                  <a:lnTo>
                    <a:pt x="1329" y="93340"/>
                  </a:lnTo>
                  <a:lnTo>
                    <a:pt x="0" y="102543"/>
                  </a:lnTo>
                  <a:lnTo>
                    <a:pt x="995" y="109391"/>
                  </a:lnTo>
                  <a:lnTo>
                    <a:pt x="4294" y="111995"/>
                  </a:lnTo>
                  <a:lnTo>
                    <a:pt x="8436" y="110770"/>
                  </a:lnTo>
                  <a:lnTo>
                    <a:pt x="12812" y="107357"/>
                  </a:lnTo>
                  <a:lnTo>
                    <a:pt x="17575" y="101420"/>
                  </a:lnTo>
                  <a:lnTo>
                    <a:pt x="23078" y="92364"/>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4" name="Freihandform 723">
              <a:extLst>
                <a:ext uri="{FF2B5EF4-FFF2-40B4-BE49-F238E27FC236}">
                  <a16:creationId xmlns:a16="http://schemas.microsoft.com/office/drawing/2014/main" id="{9A1EF709-55A7-43C1-A241-DFBD7271E3BB}"/>
                </a:ext>
              </a:extLst>
            </p:cNvPr>
            <p:cNvSpPr/>
            <p:nvPr/>
          </p:nvSpPr>
          <p:spPr>
            <a:xfrm>
              <a:off x="6164676" y="81463"/>
              <a:ext cx="26995" cy="143822"/>
            </a:xfrm>
            <a:custGeom>
              <a:avLst/>
              <a:gdLst/>
              <a:ahLst/>
              <a:cxnLst/>
              <a:rect l="0" t="0" r="0" b="0"/>
              <a:pathLst>
                <a:path w="26652" h="144319">
                  <a:moveTo>
                    <a:pt x="23090" y="0"/>
                  </a:moveTo>
                  <a:lnTo>
                    <a:pt x="25594" y="9642"/>
                  </a:lnTo>
                  <a:lnTo>
                    <a:pt x="26651" y="19318"/>
                  </a:lnTo>
                  <a:lnTo>
                    <a:pt x="26487" y="29786"/>
                  </a:lnTo>
                  <a:lnTo>
                    <a:pt x="25406" y="40637"/>
                  </a:lnTo>
                  <a:lnTo>
                    <a:pt x="23956" y="50706"/>
                  </a:lnTo>
                  <a:lnTo>
                    <a:pt x="22352" y="60042"/>
                  </a:lnTo>
                  <a:lnTo>
                    <a:pt x="20653" y="68860"/>
                  </a:lnTo>
                  <a:lnTo>
                    <a:pt x="18889" y="77316"/>
                  </a:lnTo>
                  <a:lnTo>
                    <a:pt x="17069" y="85359"/>
                  </a:lnTo>
                  <a:lnTo>
                    <a:pt x="14946" y="93431"/>
                  </a:lnTo>
                  <a:lnTo>
                    <a:pt x="12206" y="102391"/>
                  </a:lnTo>
                  <a:lnTo>
                    <a:pt x="9068" y="112208"/>
                  </a:lnTo>
                  <a:lnTo>
                    <a:pt x="5877" y="122494"/>
                  </a:lnTo>
                  <a:lnTo>
                    <a:pt x="2788" y="133217"/>
                  </a:lnTo>
                  <a:lnTo>
                    <a:pt x="0" y="144318"/>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5" name="Freihandform 724">
              <a:extLst>
                <a:ext uri="{FF2B5EF4-FFF2-40B4-BE49-F238E27FC236}">
                  <a16:creationId xmlns:a16="http://schemas.microsoft.com/office/drawing/2014/main" id="{DFC85326-FDBD-4595-8B08-5FA079DF9D3B}"/>
                </a:ext>
              </a:extLst>
            </p:cNvPr>
            <p:cNvSpPr/>
            <p:nvPr/>
          </p:nvSpPr>
          <p:spPr>
            <a:xfrm>
              <a:off x="6061460" y="149422"/>
              <a:ext cx="173086" cy="6322"/>
            </a:xfrm>
            <a:custGeom>
              <a:avLst/>
              <a:gdLst/>
              <a:ahLst/>
              <a:cxnLst/>
              <a:rect l="0" t="0" r="0" b="0"/>
              <a:pathLst>
                <a:path w="173183" h="5774">
                  <a:moveTo>
                    <a:pt x="0" y="5773"/>
                  </a:moveTo>
                  <a:lnTo>
                    <a:pt x="8161" y="5773"/>
                  </a:lnTo>
                  <a:lnTo>
                    <a:pt x="18510" y="5773"/>
                  </a:lnTo>
                  <a:lnTo>
                    <a:pt x="29659" y="5773"/>
                  </a:lnTo>
                  <a:lnTo>
                    <a:pt x="40787" y="5773"/>
                  </a:lnTo>
                  <a:lnTo>
                    <a:pt x="50921" y="5773"/>
                  </a:lnTo>
                  <a:lnTo>
                    <a:pt x="60242" y="5773"/>
                  </a:lnTo>
                  <a:lnTo>
                    <a:pt x="69021" y="5773"/>
                  </a:lnTo>
                  <a:lnTo>
                    <a:pt x="77441" y="5770"/>
                  </a:lnTo>
                  <a:lnTo>
                    <a:pt x="85621" y="5675"/>
                  </a:lnTo>
                  <a:lnTo>
                    <a:pt x="93641" y="5320"/>
                  </a:lnTo>
                  <a:lnTo>
                    <a:pt x="101553" y="4635"/>
                  </a:lnTo>
                  <a:lnTo>
                    <a:pt x="109394" y="3729"/>
                  </a:lnTo>
                  <a:lnTo>
                    <a:pt x="117187" y="2825"/>
                  </a:lnTo>
                  <a:lnTo>
                    <a:pt x="124946" y="2056"/>
                  </a:lnTo>
                  <a:lnTo>
                    <a:pt x="132590" y="1457"/>
                  </a:lnTo>
                  <a:lnTo>
                    <a:pt x="140010" y="1013"/>
                  </a:lnTo>
                  <a:lnTo>
                    <a:pt x="147890" y="647"/>
                  </a:lnTo>
                  <a:lnTo>
                    <a:pt x="157972" y="328"/>
                  </a:lnTo>
                  <a:lnTo>
                    <a:pt x="173182" y="0"/>
                  </a:lnTo>
                </a:path>
              </a:pathLst>
            </a:custGeom>
            <a:noFill/>
            <a:ln w="381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726" name="Freihandform 726">
            <a:extLst>
              <a:ext uri="{FF2B5EF4-FFF2-40B4-BE49-F238E27FC236}">
                <a16:creationId xmlns:a16="http://schemas.microsoft.com/office/drawing/2014/main" id="{25ECC486-C69C-4A49-A2F6-9DA66875AB3F}"/>
              </a:ext>
            </a:extLst>
          </p:cNvPr>
          <p:cNvSpPr/>
          <p:nvPr/>
        </p:nvSpPr>
        <p:spPr>
          <a:xfrm>
            <a:off x="2797133" y="1859487"/>
            <a:ext cx="336825" cy="275455"/>
          </a:xfrm>
          <a:custGeom>
            <a:avLst/>
            <a:gdLst/>
            <a:ahLst/>
            <a:cxnLst/>
            <a:rect l="0" t="0" r="0" b="0"/>
            <a:pathLst>
              <a:path w="374853" h="305946">
                <a:moveTo>
                  <a:pt x="259427" y="17317"/>
                </a:moveTo>
                <a:lnTo>
                  <a:pt x="256362" y="11188"/>
                </a:lnTo>
                <a:lnTo>
                  <a:pt x="253535" y="8742"/>
                </a:lnTo>
                <a:lnTo>
                  <a:pt x="245263" y="4312"/>
                </a:lnTo>
                <a:lnTo>
                  <a:pt x="235172" y="1916"/>
                </a:lnTo>
                <a:lnTo>
                  <a:pt x="224273" y="851"/>
                </a:lnTo>
                <a:lnTo>
                  <a:pt x="213015" y="378"/>
                </a:lnTo>
                <a:lnTo>
                  <a:pt x="195859" y="111"/>
                </a:lnTo>
                <a:lnTo>
                  <a:pt x="126654" y="0"/>
                </a:lnTo>
                <a:lnTo>
                  <a:pt x="116819" y="1710"/>
                </a:lnTo>
                <a:lnTo>
                  <a:pt x="112400" y="3064"/>
                </a:lnTo>
                <a:lnTo>
                  <a:pt x="104070" y="7989"/>
                </a:lnTo>
                <a:lnTo>
                  <a:pt x="96091" y="13813"/>
                </a:lnTo>
                <a:lnTo>
                  <a:pt x="84387" y="20698"/>
                </a:lnTo>
                <a:lnTo>
                  <a:pt x="72795" y="27441"/>
                </a:lnTo>
                <a:lnTo>
                  <a:pt x="61236" y="36638"/>
                </a:lnTo>
                <a:lnTo>
                  <a:pt x="50327" y="44351"/>
                </a:lnTo>
                <a:lnTo>
                  <a:pt x="42107" y="53835"/>
                </a:lnTo>
                <a:lnTo>
                  <a:pt x="31831" y="60992"/>
                </a:lnTo>
                <a:lnTo>
                  <a:pt x="24432" y="65164"/>
                </a:lnTo>
                <a:lnTo>
                  <a:pt x="18577" y="70867"/>
                </a:lnTo>
                <a:lnTo>
                  <a:pt x="13837" y="77678"/>
                </a:lnTo>
                <a:lnTo>
                  <a:pt x="9592" y="84981"/>
                </a:lnTo>
                <a:lnTo>
                  <a:pt x="5568" y="92503"/>
                </a:lnTo>
                <a:lnTo>
                  <a:pt x="3596" y="96305"/>
                </a:lnTo>
                <a:lnTo>
                  <a:pt x="1406" y="105660"/>
                </a:lnTo>
                <a:lnTo>
                  <a:pt x="822" y="110849"/>
                </a:lnTo>
                <a:lnTo>
                  <a:pt x="433" y="116232"/>
                </a:lnTo>
                <a:lnTo>
                  <a:pt x="173" y="121746"/>
                </a:lnTo>
                <a:lnTo>
                  <a:pt x="0" y="127345"/>
                </a:lnTo>
                <a:lnTo>
                  <a:pt x="526" y="132361"/>
                </a:lnTo>
                <a:lnTo>
                  <a:pt x="2821" y="141355"/>
                </a:lnTo>
                <a:lnTo>
                  <a:pt x="5979" y="149629"/>
                </a:lnTo>
                <a:lnTo>
                  <a:pt x="9521" y="157582"/>
                </a:lnTo>
                <a:lnTo>
                  <a:pt x="13233" y="165393"/>
                </a:lnTo>
                <a:lnTo>
                  <a:pt x="17021" y="174851"/>
                </a:lnTo>
                <a:lnTo>
                  <a:pt x="18929" y="180067"/>
                </a:lnTo>
                <a:lnTo>
                  <a:pt x="24470" y="189284"/>
                </a:lnTo>
                <a:lnTo>
                  <a:pt x="31208" y="197656"/>
                </a:lnTo>
                <a:lnTo>
                  <a:pt x="38480" y="205653"/>
                </a:lnTo>
                <a:lnTo>
                  <a:pt x="44277" y="213483"/>
                </a:lnTo>
                <a:lnTo>
                  <a:pt x="48991" y="221240"/>
                </a:lnTo>
                <a:lnTo>
                  <a:pt x="53225" y="228963"/>
                </a:lnTo>
                <a:lnTo>
                  <a:pt x="58955" y="234961"/>
                </a:lnTo>
                <a:lnTo>
                  <a:pt x="69393" y="241944"/>
                </a:lnTo>
                <a:lnTo>
                  <a:pt x="73086" y="244038"/>
                </a:lnTo>
                <a:lnTo>
                  <a:pt x="78900" y="249786"/>
                </a:lnTo>
                <a:lnTo>
                  <a:pt x="81348" y="253115"/>
                </a:lnTo>
                <a:lnTo>
                  <a:pt x="87489" y="258524"/>
                </a:lnTo>
                <a:lnTo>
                  <a:pt x="98159" y="265175"/>
                </a:lnTo>
                <a:lnTo>
                  <a:pt x="109445" y="271208"/>
                </a:lnTo>
                <a:lnTo>
                  <a:pt x="117081" y="275759"/>
                </a:lnTo>
                <a:lnTo>
                  <a:pt x="124751" y="282057"/>
                </a:lnTo>
                <a:lnTo>
                  <a:pt x="134147" y="287422"/>
                </a:lnTo>
                <a:lnTo>
                  <a:pt x="144737" y="291945"/>
                </a:lnTo>
                <a:lnTo>
                  <a:pt x="155858" y="296093"/>
                </a:lnTo>
                <a:lnTo>
                  <a:pt x="165504" y="300075"/>
                </a:lnTo>
                <a:lnTo>
                  <a:pt x="169872" y="302034"/>
                </a:lnTo>
                <a:lnTo>
                  <a:pt x="179857" y="304212"/>
                </a:lnTo>
                <a:lnTo>
                  <a:pt x="190709" y="305180"/>
                </a:lnTo>
                <a:lnTo>
                  <a:pt x="201946" y="305610"/>
                </a:lnTo>
                <a:lnTo>
                  <a:pt x="219091" y="305852"/>
                </a:lnTo>
                <a:lnTo>
                  <a:pt x="253661" y="305945"/>
                </a:lnTo>
                <a:lnTo>
                  <a:pt x="263492" y="304239"/>
                </a:lnTo>
                <a:lnTo>
                  <a:pt x="272779" y="301343"/>
                </a:lnTo>
                <a:lnTo>
                  <a:pt x="283321" y="297918"/>
                </a:lnTo>
                <a:lnTo>
                  <a:pt x="292710" y="294258"/>
                </a:lnTo>
                <a:lnTo>
                  <a:pt x="301158" y="290493"/>
                </a:lnTo>
                <a:lnTo>
                  <a:pt x="313127" y="284767"/>
                </a:lnTo>
                <a:lnTo>
                  <a:pt x="332525" y="275163"/>
                </a:lnTo>
                <a:lnTo>
                  <a:pt x="335739" y="272599"/>
                </a:lnTo>
                <a:lnTo>
                  <a:pt x="341022" y="266328"/>
                </a:lnTo>
                <a:lnTo>
                  <a:pt x="345508" y="259265"/>
                </a:lnTo>
                <a:lnTo>
                  <a:pt x="349640" y="251850"/>
                </a:lnTo>
                <a:lnTo>
                  <a:pt x="355572" y="240463"/>
                </a:lnTo>
                <a:lnTo>
                  <a:pt x="371030" y="209739"/>
                </a:lnTo>
                <a:lnTo>
                  <a:pt x="373170" y="200333"/>
                </a:lnTo>
                <a:lnTo>
                  <a:pt x="373740" y="195131"/>
                </a:lnTo>
                <a:lnTo>
                  <a:pt x="374120" y="189739"/>
                </a:lnTo>
                <a:lnTo>
                  <a:pt x="374374" y="184219"/>
                </a:lnTo>
                <a:lnTo>
                  <a:pt x="374656" y="172956"/>
                </a:lnTo>
                <a:lnTo>
                  <a:pt x="374852" y="144288"/>
                </a:lnTo>
                <a:lnTo>
                  <a:pt x="374220" y="138525"/>
                </a:lnTo>
                <a:lnTo>
                  <a:pt x="373158" y="132759"/>
                </a:lnTo>
                <a:lnTo>
                  <a:pt x="371808" y="126990"/>
                </a:lnTo>
                <a:lnTo>
                  <a:pt x="370908" y="121221"/>
                </a:lnTo>
                <a:lnTo>
                  <a:pt x="370308" y="115450"/>
                </a:lnTo>
                <a:lnTo>
                  <a:pt x="369908" y="109678"/>
                </a:lnTo>
                <a:lnTo>
                  <a:pt x="369000" y="104548"/>
                </a:lnTo>
                <a:lnTo>
                  <a:pt x="366281" y="95427"/>
                </a:lnTo>
                <a:lnTo>
                  <a:pt x="362934" y="87097"/>
                </a:lnTo>
                <a:lnTo>
                  <a:pt x="358668" y="79118"/>
                </a:lnTo>
                <a:lnTo>
                  <a:pt x="352495" y="71296"/>
                </a:lnTo>
                <a:lnTo>
                  <a:pt x="347186" y="63544"/>
                </a:lnTo>
                <a:lnTo>
                  <a:pt x="342047" y="55822"/>
                </a:lnTo>
                <a:lnTo>
                  <a:pt x="335487" y="48114"/>
                </a:lnTo>
                <a:lnTo>
                  <a:pt x="331300" y="45546"/>
                </a:lnTo>
                <a:lnTo>
                  <a:pt x="321517" y="42692"/>
                </a:lnTo>
                <a:lnTo>
                  <a:pt x="312465" y="39713"/>
                </a:lnTo>
                <a:lnTo>
                  <a:pt x="308255" y="38020"/>
                </a:lnTo>
                <a:lnTo>
                  <a:pt x="304166" y="37533"/>
                </a:lnTo>
                <a:lnTo>
                  <a:pt x="296201" y="38703"/>
                </a:lnTo>
                <a:lnTo>
                  <a:pt x="286675" y="39650"/>
                </a:lnTo>
                <a:lnTo>
                  <a:pt x="276668" y="40713"/>
                </a:lnTo>
                <a:lnTo>
                  <a:pt x="267945" y="43323"/>
                </a:lnTo>
                <a:lnTo>
                  <a:pt x="259792" y="46621"/>
                </a:lnTo>
                <a:lnTo>
                  <a:pt x="251892" y="50867"/>
                </a:lnTo>
                <a:lnTo>
                  <a:pt x="244105" y="57030"/>
                </a:lnTo>
                <a:lnTo>
                  <a:pt x="238078" y="64045"/>
                </a:lnTo>
                <a:lnTo>
                  <a:pt x="235573" y="67711"/>
                </a:lnTo>
                <a:lnTo>
                  <a:pt x="229369" y="73496"/>
                </a:lnTo>
                <a:lnTo>
                  <a:pt x="225919" y="75936"/>
                </a:lnTo>
                <a:lnTo>
                  <a:pt x="220374" y="82069"/>
                </a:lnTo>
                <a:lnTo>
                  <a:pt x="215772" y="89071"/>
                </a:lnTo>
                <a:lnTo>
                  <a:pt x="211589" y="96459"/>
                </a:lnTo>
                <a:lnTo>
                  <a:pt x="207591" y="104018"/>
                </a:lnTo>
                <a:lnTo>
                  <a:pt x="203677" y="112296"/>
                </a:lnTo>
                <a:lnTo>
                  <a:pt x="201735" y="117197"/>
                </a:lnTo>
                <a:lnTo>
                  <a:pt x="199799" y="122389"/>
                </a:lnTo>
                <a:lnTo>
                  <a:pt x="198508" y="127774"/>
                </a:lnTo>
                <a:lnTo>
                  <a:pt x="197648" y="133288"/>
                </a:lnTo>
                <a:lnTo>
                  <a:pt x="197074" y="138889"/>
                </a:lnTo>
                <a:lnTo>
                  <a:pt x="196692" y="144547"/>
                </a:lnTo>
                <a:lnTo>
                  <a:pt x="196437" y="150243"/>
                </a:lnTo>
                <a:lnTo>
                  <a:pt x="196267" y="155965"/>
                </a:lnTo>
                <a:lnTo>
                  <a:pt x="196795" y="161062"/>
                </a:lnTo>
                <a:lnTo>
                  <a:pt x="199092" y="170147"/>
                </a:lnTo>
                <a:lnTo>
                  <a:pt x="201244" y="173724"/>
                </a:lnTo>
                <a:lnTo>
                  <a:pt x="207056" y="179409"/>
                </a:lnTo>
                <a:lnTo>
                  <a:pt x="217540" y="186215"/>
                </a:lnTo>
                <a:lnTo>
                  <a:pt x="226699" y="188595"/>
                </a:lnTo>
                <a:lnTo>
                  <a:pt x="231836" y="189230"/>
                </a:lnTo>
                <a:lnTo>
                  <a:pt x="240964" y="188225"/>
                </a:lnTo>
                <a:lnTo>
                  <a:pt x="245194" y="187059"/>
                </a:lnTo>
                <a:lnTo>
                  <a:pt x="248655" y="184998"/>
                </a:lnTo>
                <a:lnTo>
                  <a:pt x="254212" y="179288"/>
                </a:lnTo>
                <a:lnTo>
                  <a:pt x="255950" y="175328"/>
                </a:lnTo>
                <a:lnTo>
                  <a:pt x="257109" y="170764"/>
                </a:lnTo>
                <a:lnTo>
                  <a:pt x="259427" y="144317"/>
                </a:lnTo>
              </a:path>
            </a:pathLst>
          </a:custGeom>
          <a:noFill/>
          <a:ln w="266700" cap="flat" cmpd="sng" algn="ctr">
            <a:solidFill>
              <a:srgbClr val="FFFF00">
                <a:alpha val="50000"/>
              </a:srgbClr>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27" name="Freihandform 727">
            <a:extLst>
              <a:ext uri="{FF2B5EF4-FFF2-40B4-BE49-F238E27FC236}">
                <a16:creationId xmlns:a16="http://schemas.microsoft.com/office/drawing/2014/main" id="{69C777CA-BFF7-4F0B-B8CE-D8C81C8F3902}"/>
              </a:ext>
            </a:extLst>
          </p:cNvPr>
          <p:cNvSpPr/>
          <p:nvPr/>
        </p:nvSpPr>
        <p:spPr>
          <a:xfrm>
            <a:off x="2702936" y="1843788"/>
            <a:ext cx="506666" cy="426740"/>
          </a:xfrm>
          <a:custGeom>
            <a:avLst/>
            <a:gdLst/>
            <a:ahLst/>
            <a:cxnLst/>
            <a:rect l="0" t="0" r="0" b="0"/>
            <a:pathLst>
              <a:path w="563536" h="473335">
                <a:moveTo>
                  <a:pt x="415520" y="57719"/>
                </a:moveTo>
                <a:lnTo>
                  <a:pt x="415520" y="48526"/>
                </a:lnTo>
                <a:lnTo>
                  <a:pt x="413810" y="40591"/>
                </a:lnTo>
                <a:lnTo>
                  <a:pt x="412456" y="36679"/>
                </a:lnTo>
                <a:lnTo>
                  <a:pt x="410270" y="33430"/>
                </a:lnTo>
                <a:lnTo>
                  <a:pt x="404421" y="28109"/>
                </a:lnTo>
                <a:lnTo>
                  <a:pt x="390855" y="18826"/>
                </a:lnTo>
                <a:lnTo>
                  <a:pt x="385743" y="12425"/>
                </a:lnTo>
                <a:lnTo>
                  <a:pt x="382199" y="10205"/>
                </a:lnTo>
                <a:lnTo>
                  <a:pt x="364396" y="4931"/>
                </a:lnTo>
                <a:lnTo>
                  <a:pt x="360271" y="3285"/>
                </a:lnTo>
                <a:lnTo>
                  <a:pt x="345271" y="968"/>
                </a:lnTo>
                <a:lnTo>
                  <a:pt x="328640" y="281"/>
                </a:lnTo>
                <a:lnTo>
                  <a:pt x="300028" y="30"/>
                </a:lnTo>
                <a:lnTo>
                  <a:pt x="276967" y="0"/>
                </a:lnTo>
                <a:lnTo>
                  <a:pt x="267137" y="1706"/>
                </a:lnTo>
                <a:lnTo>
                  <a:pt x="257850" y="3961"/>
                </a:lnTo>
                <a:lnTo>
                  <a:pt x="241803" y="5230"/>
                </a:lnTo>
                <a:lnTo>
                  <a:pt x="224862" y="5606"/>
                </a:lnTo>
                <a:lnTo>
                  <a:pt x="208296" y="6359"/>
                </a:lnTo>
                <a:lnTo>
                  <a:pt x="194979" y="10360"/>
                </a:lnTo>
                <a:lnTo>
                  <a:pt x="178986" y="17458"/>
                </a:lnTo>
                <a:lnTo>
                  <a:pt x="165626" y="23127"/>
                </a:lnTo>
                <a:lnTo>
                  <a:pt x="151191" y="28869"/>
                </a:lnTo>
                <a:lnTo>
                  <a:pt x="134821" y="36555"/>
                </a:lnTo>
                <a:lnTo>
                  <a:pt x="111511" y="48098"/>
                </a:lnTo>
                <a:lnTo>
                  <a:pt x="108297" y="50664"/>
                </a:lnTo>
                <a:lnTo>
                  <a:pt x="100067" y="59762"/>
                </a:lnTo>
                <a:lnTo>
                  <a:pt x="86119" y="68908"/>
                </a:lnTo>
                <a:lnTo>
                  <a:pt x="82389" y="70951"/>
                </a:lnTo>
                <a:lnTo>
                  <a:pt x="76534" y="76642"/>
                </a:lnTo>
                <a:lnTo>
                  <a:pt x="74075" y="79956"/>
                </a:lnTo>
                <a:lnTo>
                  <a:pt x="67922" y="85348"/>
                </a:lnTo>
                <a:lnTo>
                  <a:pt x="64485" y="87684"/>
                </a:lnTo>
                <a:lnTo>
                  <a:pt x="58956" y="93700"/>
                </a:lnTo>
                <a:lnTo>
                  <a:pt x="56583" y="97101"/>
                </a:lnTo>
                <a:lnTo>
                  <a:pt x="50527" y="102589"/>
                </a:lnTo>
                <a:lnTo>
                  <a:pt x="47115" y="104951"/>
                </a:lnTo>
                <a:lnTo>
                  <a:pt x="41615" y="110996"/>
                </a:lnTo>
                <a:lnTo>
                  <a:pt x="29792" y="125329"/>
                </a:lnTo>
                <a:lnTo>
                  <a:pt x="21930" y="136691"/>
                </a:lnTo>
                <a:lnTo>
                  <a:pt x="15539" y="148182"/>
                </a:lnTo>
                <a:lnTo>
                  <a:pt x="13256" y="157576"/>
                </a:lnTo>
                <a:lnTo>
                  <a:pt x="11600" y="167524"/>
                </a:lnTo>
                <a:lnTo>
                  <a:pt x="7703" y="180979"/>
                </a:lnTo>
                <a:lnTo>
                  <a:pt x="6566" y="191395"/>
                </a:lnTo>
                <a:lnTo>
                  <a:pt x="4350" y="202439"/>
                </a:lnTo>
                <a:lnTo>
                  <a:pt x="1869" y="213761"/>
                </a:lnTo>
                <a:lnTo>
                  <a:pt x="766" y="225208"/>
                </a:lnTo>
                <a:lnTo>
                  <a:pt x="276" y="236709"/>
                </a:lnTo>
                <a:lnTo>
                  <a:pt x="0" y="254002"/>
                </a:lnTo>
                <a:lnTo>
                  <a:pt x="577" y="264901"/>
                </a:lnTo>
                <a:lnTo>
                  <a:pt x="3867" y="278890"/>
                </a:lnTo>
                <a:lnTo>
                  <a:pt x="4861" y="289431"/>
                </a:lnTo>
                <a:lnTo>
                  <a:pt x="8485" y="303120"/>
                </a:lnTo>
                <a:lnTo>
                  <a:pt x="10121" y="313029"/>
                </a:lnTo>
                <a:lnTo>
                  <a:pt x="11489" y="323205"/>
                </a:lnTo>
                <a:lnTo>
                  <a:pt x="15866" y="336147"/>
                </a:lnTo>
                <a:lnTo>
                  <a:pt x="19388" y="344170"/>
                </a:lnTo>
                <a:lnTo>
                  <a:pt x="28041" y="355900"/>
                </a:lnTo>
                <a:lnTo>
                  <a:pt x="38730" y="367499"/>
                </a:lnTo>
                <a:lnTo>
                  <a:pt x="53193" y="378945"/>
                </a:lnTo>
                <a:lnTo>
                  <a:pt x="61362" y="388581"/>
                </a:lnTo>
                <a:lnTo>
                  <a:pt x="71622" y="395784"/>
                </a:lnTo>
                <a:lnTo>
                  <a:pt x="86582" y="403964"/>
                </a:lnTo>
                <a:lnTo>
                  <a:pt x="94219" y="408520"/>
                </a:lnTo>
                <a:lnTo>
                  <a:pt x="109575" y="420187"/>
                </a:lnTo>
                <a:lnTo>
                  <a:pt x="124962" y="428858"/>
                </a:lnTo>
                <a:lnTo>
                  <a:pt x="144202" y="438688"/>
                </a:lnTo>
                <a:lnTo>
                  <a:pt x="157458" y="444483"/>
                </a:lnTo>
                <a:lnTo>
                  <a:pt x="171862" y="450262"/>
                </a:lnTo>
                <a:lnTo>
                  <a:pt x="188222" y="457961"/>
                </a:lnTo>
                <a:lnTo>
                  <a:pt x="197761" y="460100"/>
                </a:lnTo>
                <a:lnTo>
                  <a:pt x="207774" y="461691"/>
                </a:lnTo>
                <a:lnTo>
                  <a:pt x="221264" y="465552"/>
                </a:lnTo>
                <a:lnTo>
                  <a:pt x="237164" y="466981"/>
                </a:lnTo>
                <a:lnTo>
                  <a:pt x="253420" y="468046"/>
                </a:lnTo>
                <a:lnTo>
                  <a:pt x="267287" y="471497"/>
                </a:lnTo>
                <a:lnTo>
                  <a:pt x="283298" y="472805"/>
                </a:lnTo>
                <a:lnTo>
                  <a:pt x="300229" y="473193"/>
                </a:lnTo>
                <a:lnTo>
                  <a:pt x="328951" y="473334"/>
                </a:lnTo>
                <a:lnTo>
                  <a:pt x="338774" y="471636"/>
                </a:lnTo>
                <a:lnTo>
                  <a:pt x="348057" y="469384"/>
                </a:lnTo>
                <a:lnTo>
                  <a:pt x="364102" y="468117"/>
                </a:lnTo>
                <a:lnTo>
                  <a:pt x="380401" y="467100"/>
                </a:lnTo>
                <a:lnTo>
                  <a:pt x="394282" y="463021"/>
                </a:lnTo>
                <a:lnTo>
                  <a:pt x="409655" y="457750"/>
                </a:lnTo>
                <a:lnTo>
                  <a:pt x="423261" y="452768"/>
                </a:lnTo>
                <a:lnTo>
                  <a:pt x="433713" y="451377"/>
                </a:lnTo>
                <a:lnTo>
                  <a:pt x="437912" y="449724"/>
                </a:lnTo>
                <a:lnTo>
                  <a:pt x="441352" y="447338"/>
                </a:lnTo>
                <a:lnTo>
                  <a:pt x="447526" y="441909"/>
                </a:lnTo>
                <a:lnTo>
                  <a:pt x="461943" y="433196"/>
                </a:lnTo>
                <a:lnTo>
                  <a:pt x="469506" y="428568"/>
                </a:lnTo>
                <a:lnTo>
                  <a:pt x="484814" y="416854"/>
                </a:lnTo>
                <a:lnTo>
                  <a:pt x="488656" y="414521"/>
                </a:lnTo>
                <a:lnTo>
                  <a:pt x="494634" y="408508"/>
                </a:lnTo>
                <a:lnTo>
                  <a:pt x="506377" y="390436"/>
                </a:lnTo>
                <a:lnTo>
                  <a:pt x="515633" y="379015"/>
                </a:lnTo>
                <a:lnTo>
                  <a:pt x="522723" y="367507"/>
                </a:lnTo>
                <a:lnTo>
                  <a:pt x="529528" y="355972"/>
                </a:lnTo>
                <a:lnTo>
                  <a:pt x="538742" y="344430"/>
                </a:lnTo>
                <a:lnTo>
                  <a:pt x="545819" y="332886"/>
                </a:lnTo>
                <a:lnTo>
                  <a:pt x="551979" y="320699"/>
                </a:lnTo>
                <a:lnTo>
                  <a:pt x="555918" y="310579"/>
                </a:lnTo>
                <a:lnTo>
                  <a:pt x="558096" y="299667"/>
                </a:lnTo>
                <a:lnTo>
                  <a:pt x="559064" y="288403"/>
                </a:lnTo>
                <a:lnTo>
                  <a:pt x="559494" y="276983"/>
                </a:lnTo>
                <a:lnTo>
                  <a:pt x="561396" y="267203"/>
                </a:lnTo>
                <a:lnTo>
                  <a:pt x="562801" y="262800"/>
                </a:lnTo>
                <a:lnTo>
                  <a:pt x="563096" y="258581"/>
                </a:lnTo>
                <a:lnTo>
                  <a:pt x="561730" y="246515"/>
                </a:lnTo>
                <a:lnTo>
                  <a:pt x="563535" y="234815"/>
                </a:lnTo>
                <a:lnTo>
                  <a:pt x="561909" y="227082"/>
                </a:lnTo>
                <a:lnTo>
                  <a:pt x="557387" y="215516"/>
                </a:lnTo>
                <a:lnTo>
                  <a:pt x="555542" y="206104"/>
                </a:lnTo>
                <a:lnTo>
                  <a:pt x="554080" y="196148"/>
                </a:lnTo>
                <a:lnTo>
                  <a:pt x="549651" y="182689"/>
                </a:lnTo>
                <a:lnTo>
                  <a:pt x="546117" y="172272"/>
                </a:lnTo>
                <a:lnTo>
                  <a:pt x="540522" y="158653"/>
                </a:lnTo>
                <a:lnTo>
                  <a:pt x="538425" y="148761"/>
                </a:lnTo>
                <a:lnTo>
                  <a:pt x="537866" y="143429"/>
                </a:lnTo>
                <a:lnTo>
                  <a:pt x="536210" y="138591"/>
                </a:lnTo>
                <a:lnTo>
                  <a:pt x="528392" y="125654"/>
                </a:lnTo>
                <a:lnTo>
                  <a:pt x="521087" y="113696"/>
                </a:lnTo>
                <a:lnTo>
                  <a:pt x="511725" y="102028"/>
                </a:lnTo>
                <a:lnTo>
                  <a:pt x="503962" y="91088"/>
                </a:lnTo>
                <a:lnTo>
                  <a:pt x="493822" y="83499"/>
                </a:lnTo>
                <a:lnTo>
                  <a:pt x="486454" y="79226"/>
                </a:lnTo>
                <a:lnTo>
                  <a:pt x="480614" y="73478"/>
                </a:lnTo>
                <a:lnTo>
                  <a:pt x="478158" y="70149"/>
                </a:lnTo>
                <a:lnTo>
                  <a:pt x="472009" y="64740"/>
                </a:lnTo>
                <a:lnTo>
                  <a:pt x="457609" y="56042"/>
                </a:lnTo>
                <a:lnTo>
                  <a:pt x="446236" y="50095"/>
                </a:lnTo>
                <a:lnTo>
                  <a:pt x="436869" y="47917"/>
                </a:lnTo>
                <a:lnTo>
                  <a:pt x="431677" y="47336"/>
                </a:lnTo>
                <a:lnTo>
                  <a:pt x="426933" y="45666"/>
                </a:lnTo>
                <a:lnTo>
                  <a:pt x="413485" y="37827"/>
                </a:lnTo>
                <a:lnTo>
                  <a:pt x="403070" y="33271"/>
                </a:lnTo>
                <a:lnTo>
                  <a:pt x="392027" y="30818"/>
                </a:lnTo>
                <a:lnTo>
                  <a:pt x="374992" y="29437"/>
                </a:lnTo>
                <a:lnTo>
                  <a:pt x="357758" y="29028"/>
                </a:lnTo>
                <a:lnTo>
                  <a:pt x="300065" y="28859"/>
                </a:lnTo>
                <a:lnTo>
                  <a:pt x="286810" y="30567"/>
                </a:lnTo>
                <a:lnTo>
                  <a:pt x="273007" y="33465"/>
                </a:lnTo>
                <a:lnTo>
                  <a:pt x="260459" y="36891"/>
                </a:lnTo>
                <a:lnTo>
                  <a:pt x="245641" y="42426"/>
                </a:lnTo>
                <a:lnTo>
                  <a:pt x="230061" y="51192"/>
                </a:lnTo>
                <a:lnTo>
                  <a:pt x="216323" y="61914"/>
                </a:lnTo>
                <a:lnTo>
                  <a:pt x="208113" y="67708"/>
                </a:lnTo>
                <a:lnTo>
                  <a:pt x="196157" y="75038"/>
                </a:lnTo>
              </a:path>
            </a:pathLst>
          </a:custGeom>
          <a:noFill/>
          <a:ln w="266700" cap="flat" cmpd="sng" algn="ctr">
            <a:solidFill>
              <a:srgbClr val="FFFF00">
                <a:alpha val="50000"/>
              </a:srgbClr>
            </a:solid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728" name="Gruppieren 283">
            <a:extLst>
              <a:ext uri="{FF2B5EF4-FFF2-40B4-BE49-F238E27FC236}">
                <a16:creationId xmlns:a16="http://schemas.microsoft.com/office/drawing/2014/main" id="{D38D8715-7DD4-4CB4-8BC3-801073A7C96B}"/>
              </a:ext>
            </a:extLst>
          </p:cNvPr>
          <p:cNvGrpSpPr>
            <a:grpSpLocks/>
          </p:cNvGrpSpPr>
          <p:nvPr/>
        </p:nvGrpSpPr>
        <p:grpSpPr bwMode="auto">
          <a:xfrm>
            <a:off x="2620157" y="1890886"/>
            <a:ext cx="622271" cy="242628"/>
            <a:chOff x="1749136" y="346364"/>
            <a:chExt cx="692728" cy="270071"/>
          </a:xfrm>
        </p:grpSpPr>
        <p:sp>
          <p:nvSpPr>
            <p:cNvPr id="729" name="Freihandform 729">
              <a:extLst>
                <a:ext uri="{FF2B5EF4-FFF2-40B4-BE49-F238E27FC236}">
                  <a16:creationId xmlns:a16="http://schemas.microsoft.com/office/drawing/2014/main" id="{D918D015-3558-4D9C-A716-1C70DB545820}"/>
                </a:ext>
              </a:extLst>
            </p:cNvPr>
            <p:cNvSpPr/>
            <p:nvPr/>
          </p:nvSpPr>
          <p:spPr>
            <a:xfrm>
              <a:off x="1788857" y="449627"/>
              <a:ext cx="47665" cy="166808"/>
            </a:xfrm>
            <a:custGeom>
              <a:avLst/>
              <a:gdLst/>
              <a:ahLst/>
              <a:cxnLst/>
              <a:rect l="0" t="0" r="0" b="0"/>
              <a:pathLst>
                <a:path w="47418" h="166162">
                  <a:moveTo>
                    <a:pt x="0" y="0"/>
                  </a:moveTo>
                  <a:lnTo>
                    <a:pt x="3098" y="8839"/>
                  </a:lnTo>
                  <a:lnTo>
                    <a:pt x="6108" y="17284"/>
                  </a:lnTo>
                  <a:lnTo>
                    <a:pt x="8483" y="26333"/>
                  </a:lnTo>
                  <a:lnTo>
                    <a:pt x="10666" y="35637"/>
                  </a:lnTo>
                  <a:lnTo>
                    <a:pt x="13242" y="44883"/>
                  </a:lnTo>
                  <a:lnTo>
                    <a:pt x="16298" y="54565"/>
                  </a:lnTo>
                  <a:lnTo>
                    <a:pt x="19704" y="64910"/>
                  </a:lnTo>
                  <a:lnTo>
                    <a:pt x="23319" y="75771"/>
                  </a:lnTo>
                  <a:lnTo>
                    <a:pt x="26987" y="86952"/>
                  </a:lnTo>
                  <a:lnTo>
                    <a:pt x="30070" y="98288"/>
                  </a:lnTo>
                  <a:lnTo>
                    <a:pt x="32456" y="109418"/>
                  </a:lnTo>
                  <a:lnTo>
                    <a:pt x="34884" y="119701"/>
                  </a:lnTo>
                  <a:lnTo>
                    <a:pt x="37734" y="129031"/>
                  </a:lnTo>
                  <a:lnTo>
                    <a:pt x="40686" y="137953"/>
                  </a:lnTo>
                  <a:lnTo>
                    <a:pt x="43069" y="147279"/>
                  </a:lnTo>
                  <a:lnTo>
                    <a:pt x="45223" y="156769"/>
                  </a:lnTo>
                  <a:lnTo>
                    <a:pt x="47417" y="16616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0" name="Freihandform 730">
              <a:extLst>
                <a:ext uri="{FF2B5EF4-FFF2-40B4-BE49-F238E27FC236}">
                  <a16:creationId xmlns:a16="http://schemas.microsoft.com/office/drawing/2014/main" id="{7959FA62-002E-4B3C-AAB6-D40330E3A678}"/>
                </a:ext>
              </a:extLst>
            </p:cNvPr>
            <p:cNvSpPr/>
            <p:nvPr/>
          </p:nvSpPr>
          <p:spPr>
            <a:xfrm>
              <a:off x="1749136" y="417854"/>
              <a:ext cx="112807" cy="95319"/>
            </a:xfrm>
            <a:custGeom>
              <a:avLst/>
              <a:gdLst/>
              <a:ahLst/>
              <a:cxnLst/>
              <a:rect l="0" t="0" r="0" b="0"/>
              <a:pathLst>
                <a:path w="113351" h="95431">
                  <a:moveTo>
                    <a:pt x="0" y="72339"/>
                  </a:moveTo>
                  <a:lnTo>
                    <a:pt x="5694" y="66071"/>
                  </a:lnTo>
                  <a:lnTo>
                    <a:pt x="10481" y="59080"/>
                  </a:lnTo>
                  <a:lnTo>
                    <a:pt x="14909" y="50865"/>
                  </a:lnTo>
                  <a:lnTo>
                    <a:pt x="19763" y="42061"/>
                  </a:lnTo>
                  <a:lnTo>
                    <a:pt x="25510" y="33697"/>
                  </a:lnTo>
                  <a:lnTo>
                    <a:pt x="32053" y="26569"/>
                  </a:lnTo>
                  <a:lnTo>
                    <a:pt x="39122" y="20717"/>
                  </a:lnTo>
                  <a:lnTo>
                    <a:pt x="46495" y="15758"/>
                  </a:lnTo>
                  <a:lnTo>
                    <a:pt x="54029" y="11329"/>
                  </a:lnTo>
                  <a:lnTo>
                    <a:pt x="61671" y="7212"/>
                  </a:lnTo>
                  <a:lnTo>
                    <a:pt x="69654" y="3544"/>
                  </a:lnTo>
                  <a:lnTo>
                    <a:pt x="78488" y="908"/>
                  </a:lnTo>
                  <a:lnTo>
                    <a:pt x="87663" y="0"/>
                  </a:lnTo>
                  <a:lnTo>
                    <a:pt x="96535" y="1156"/>
                  </a:lnTo>
                  <a:lnTo>
                    <a:pt x="104785" y="4513"/>
                  </a:lnTo>
                  <a:lnTo>
                    <a:pt x="110706" y="9673"/>
                  </a:lnTo>
                  <a:lnTo>
                    <a:pt x="113350" y="15997"/>
                  </a:lnTo>
                  <a:lnTo>
                    <a:pt x="113221" y="22987"/>
                  </a:lnTo>
                  <a:lnTo>
                    <a:pt x="110682" y="30332"/>
                  </a:lnTo>
                  <a:lnTo>
                    <a:pt x="106124" y="37857"/>
                  </a:lnTo>
                  <a:lnTo>
                    <a:pt x="100172" y="45409"/>
                  </a:lnTo>
                  <a:lnTo>
                    <a:pt x="93415" y="52359"/>
                  </a:lnTo>
                  <a:lnTo>
                    <a:pt x="86504" y="58603"/>
                  </a:lnTo>
                  <a:lnTo>
                    <a:pt x="80189" y="64822"/>
                  </a:lnTo>
                  <a:lnTo>
                    <a:pt x="74089" y="70815"/>
                  </a:lnTo>
                  <a:lnTo>
                    <a:pt x="67133" y="76548"/>
                  </a:lnTo>
                  <a:lnTo>
                    <a:pt x="56904" y="84033"/>
                  </a:lnTo>
                  <a:lnTo>
                    <a:pt x="40409" y="9543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1" name="Freihandform 731">
              <a:extLst>
                <a:ext uri="{FF2B5EF4-FFF2-40B4-BE49-F238E27FC236}">
                  <a16:creationId xmlns:a16="http://schemas.microsoft.com/office/drawing/2014/main" id="{851F917A-8213-44CC-9785-19260ECF2AE6}"/>
                </a:ext>
              </a:extLst>
            </p:cNvPr>
            <p:cNvSpPr/>
            <p:nvPr/>
          </p:nvSpPr>
          <p:spPr>
            <a:xfrm>
              <a:off x="1865121" y="495697"/>
              <a:ext cx="12711" cy="12709"/>
            </a:xfrm>
            <a:custGeom>
              <a:avLst/>
              <a:gdLst/>
              <a:ahLst/>
              <a:cxnLst/>
              <a:rect l="0" t="0" r="0" b="0"/>
              <a:pathLst>
                <a:path w="12701" h="12701">
                  <a:moveTo>
                    <a:pt x="0" y="0"/>
                  </a:moveTo>
                  <a:lnTo>
                    <a:pt x="12700" y="1270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2" name="Freihandform 732">
              <a:extLst>
                <a:ext uri="{FF2B5EF4-FFF2-40B4-BE49-F238E27FC236}">
                  <a16:creationId xmlns:a16="http://schemas.microsoft.com/office/drawing/2014/main" id="{3C10DD3F-5610-4B7A-BC61-7A4DE567E6BB}"/>
                </a:ext>
              </a:extLst>
            </p:cNvPr>
            <p:cNvSpPr/>
            <p:nvPr/>
          </p:nvSpPr>
          <p:spPr>
            <a:xfrm>
              <a:off x="1861943" y="438506"/>
              <a:ext cx="60375" cy="109618"/>
            </a:xfrm>
            <a:custGeom>
              <a:avLst/>
              <a:gdLst/>
              <a:ahLst/>
              <a:cxnLst/>
              <a:rect l="0" t="0" r="0" b="0"/>
              <a:pathLst>
                <a:path w="59257" h="108704">
                  <a:moveTo>
                    <a:pt x="1997" y="46182"/>
                  </a:moveTo>
                  <a:lnTo>
                    <a:pt x="0" y="52426"/>
                  </a:lnTo>
                  <a:lnTo>
                    <a:pt x="748" y="59093"/>
                  </a:lnTo>
                  <a:lnTo>
                    <a:pt x="3765" y="66217"/>
                  </a:lnTo>
                  <a:lnTo>
                    <a:pt x="8041" y="74265"/>
                  </a:lnTo>
                  <a:lnTo>
                    <a:pt x="12830" y="83209"/>
                  </a:lnTo>
                  <a:lnTo>
                    <a:pt x="18360" y="92154"/>
                  </a:lnTo>
                  <a:lnTo>
                    <a:pt x="24708" y="99993"/>
                  </a:lnTo>
                  <a:lnTo>
                    <a:pt x="31649" y="105832"/>
                  </a:lnTo>
                  <a:lnTo>
                    <a:pt x="38885" y="108703"/>
                  </a:lnTo>
                  <a:lnTo>
                    <a:pt x="45625" y="108175"/>
                  </a:lnTo>
                  <a:lnTo>
                    <a:pt x="51141" y="104485"/>
                  </a:lnTo>
                  <a:lnTo>
                    <a:pt x="54947" y="97896"/>
                  </a:lnTo>
                  <a:lnTo>
                    <a:pt x="57211" y="88760"/>
                  </a:lnTo>
                  <a:lnTo>
                    <a:pt x="58398" y="79909"/>
                  </a:lnTo>
                  <a:lnTo>
                    <a:pt x="58991" y="72046"/>
                  </a:lnTo>
                  <a:lnTo>
                    <a:pt x="59256" y="62728"/>
                  </a:lnTo>
                  <a:lnTo>
                    <a:pt x="58763" y="51928"/>
                  </a:lnTo>
                  <a:lnTo>
                    <a:pt x="57757" y="40858"/>
                  </a:lnTo>
                  <a:lnTo>
                    <a:pt x="57497" y="30525"/>
                  </a:lnTo>
                  <a:lnTo>
                    <a:pt x="57283" y="21013"/>
                  </a:lnTo>
                  <a:lnTo>
                    <a:pt x="56293" y="11141"/>
                  </a:lnTo>
                  <a:lnTo>
                    <a:pt x="53951"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3" name="Freihandform 733">
              <a:extLst>
                <a:ext uri="{FF2B5EF4-FFF2-40B4-BE49-F238E27FC236}">
                  <a16:creationId xmlns:a16="http://schemas.microsoft.com/office/drawing/2014/main" id="{292C1B3E-21E4-40EA-ACDD-E563FE4E75D8}"/>
                </a:ext>
              </a:extLst>
            </p:cNvPr>
            <p:cNvSpPr/>
            <p:nvPr/>
          </p:nvSpPr>
          <p:spPr>
            <a:xfrm>
              <a:off x="1939795" y="409910"/>
              <a:ext cx="22244" cy="87376"/>
            </a:xfrm>
            <a:custGeom>
              <a:avLst/>
              <a:gdLst/>
              <a:ahLst/>
              <a:cxnLst/>
              <a:rect l="0" t="0" r="0" b="0"/>
              <a:pathLst>
                <a:path w="21984" h="87723">
                  <a:moveTo>
                    <a:pt x="0" y="0"/>
                  </a:moveTo>
                  <a:lnTo>
                    <a:pt x="551" y="8863"/>
                  </a:lnTo>
                  <a:lnTo>
                    <a:pt x="2430" y="17631"/>
                  </a:lnTo>
                  <a:lnTo>
                    <a:pt x="5058" y="27672"/>
                  </a:lnTo>
                  <a:lnTo>
                    <a:pt x="7530" y="36718"/>
                  </a:lnTo>
                  <a:lnTo>
                    <a:pt x="9729" y="44409"/>
                  </a:lnTo>
                  <a:lnTo>
                    <a:pt x="12464" y="53420"/>
                  </a:lnTo>
                  <a:lnTo>
                    <a:pt x="15790" y="63901"/>
                  </a:lnTo>
                  <a:lnTo>
                    <a:pt x="19341" y="74304"/>
                  </a:lnTo>
                  <a:lnTo>
                    <a:pt x="21962" y="82801"/>
                  </a:lnTo>
                  <a:lnTo>
                    <a:pt x="21983" y="87722"/>
                  </a:lnTo>
                  <a:lnTo>
                    <a:pt x="17318" y="8659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4" name="Freihandform 734">
              <a:extLst>
                <a:ext uri="{FF2B5EF4-FFF2-40B4-BE49-F238E27FC236}">
                  <a16:creationId xmlns:a16="http://schemas.microsoft.com/office/drawing/2014/main" id="{518F209C-1DA5-4FEB-A38D-08C22F7194BD}"/>
                </a:ext>
              </a:extLst>
            </p:cNvPr>
            <p:cNvSpPr/>
            <p:nvPr/>
          </p:nvSpPr>
          <p:spPr>
            <a:xfrm>
              <a:off x="1939795" y="378137"/>
              <a:ext cx="92152" cy="101674"/>
            </a:xfrm>
            <a:custGeom>
              <a:avLst/>
              <a:gdLst/>
              <a:ahLst/>
              <a:cxnLst/>
              <a:rect l="0" t="0" r="0" b="0"/>
              <a:pathLst>
                <a:path w="92365" h="101578">
                  <a:moveTo>
                    <a:pt x="0" y="32305"/>
                  </a:moveTo>
                  <a:lnTo>
                    <a:pt x="3146" y="25533"/>
                  </a:lnTo>
                  <a:lnTo>
                    <a:pt x="6803" y="17311"/>
                  </a:lnTo>
                  <a:lnTo>
                    <a:pt x="11615" y="8963"/>
                  </a:lnTo>
                  <a:lnTo>
                    <a:pt x="18211" y="2817"/>
                  </a:lnTo>
                  <a:lnTo>
                    <a:pt x="26337" y="0"/>
                  </a:lnTo>
                  <a:lnTo>
                    <a:pt x="34851" y="22"/>
                  </a:lnTo>
                  <a:lnTo>
                    <a:pt x="42472" y="2502"/>
                  </a:lnTo>
                  <a:lnTo>
                    <a:pt x="48203" y="7029"/>
                  </a:lnTo>
                  <a:lnTo>
                    <a:pt x="51085" y="12965"/>
                  </a:lnTo>
                  <a:lnTo>
                    <a:pt x="51264" y="19738"/>
                  </a:lnTo>
                  <a:lnTo>
                    <a:pt x="49321" y="26969"/>
                  </a:lnTo>
                  <a:lnTo>
                    <a:pt x="45414" y="34374"/>
                  </a:lnTo>
                  <a:lnTo>
                    <a:pt x="40025" y="41229"/>
                  </a:lnTo>
                  <a:lnTo>
                    <a:pt x="34907" y="47191"/>
                  </a:lnTo>
                  <a:lnTo>
                    <a:pt x="33594" y="52979"/>
                  </a:lnTo>
                  <a:lnTo>
                    <a:pt x="36186" y="58200"/>
                  </a:lnTo>
                  <a:lnTo>
                    <a:pt x="41195" y="63354"/>
                  </a:lnTo>
                  <a:lnTo>
                    <a:pt x="47837" y="68588"/>
                  </a:lnTo>
                  <a:lnTo>
                    <a:pt x="56007" y="72808"/>
                  </a:lnTo>
                  <a:lnTo>
                    <a:pt x="64837" y="76213"/>
                  </a:lnTo>
                  <a:lnTo>
                    <a:pt x="73425" y="80250"/>
                  </a:lnTo>
                  <a:lnTo>
                    <a:pt x="82362" y="87656"/>
                  </a:lnTo>
                  <a:lnTo>
                    <a:pt x="92364" y="10157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5" name="Freihandform 735">
              <a:extLst>
                <a:ext uri="{FF2B5EF4-FFF2-40B4-BE49-F238E27FC236}">
                  <a16:creationId xmlns:a16="http://schemas.microsoft.com/office/drawing/2014/main" id="{32BB39F4-3277-404F-B94C-583253720E76}"/>
                </a:ext>
              </a:extLst>
            </p:cNvPr>
            <p:cNvSpPr/>
            <p:nvPr/>
          </p:nvSpPr>
          <p:spPr>
            <a:xfrm>
              <a:off x="2038302" y="346364"/>
              <a:ext cx="28599" cy="146156"/>
            </a:xfrm>
            <a:custGeom>
              <a:avLst/>
              <a:gdLst/>
              <a:ahLst/>
              <a:cxnLst/>
              <a:rect l="0" t="0" r="0" b="0"/>
              <a:pathLst>
                <a:path w="28864" h="146345">
                  <a:moveTo>
                    <a:pt x="0" y="0"/>
                  </a:moveTo>
                  <a:lnTo>
                    <a:pt x="3098" y="6268"/>
                  </a:lnTo>
                  <a:lnTo>
                    <a:pt x="6107" y="13258"/>
                  </a:lnTo>
                  <a:lnTo>
                    <a:pt x="8482" y="21474"/>
                  </a:lnTo>
                  <a:lnTo>
                    <a:pt x="10642" y="30372"/>
                  </a:lnTo>
                  <a:lnTo>
                    <a:pt x="12877" y="39734"/>
                  </a:lnTo>
                  <a:lnTo>
                    <a:pt x="14550" y="48460"/>
                  </a:lnTo>
                  <a:lnTo>
                    <a:pt x="15572" y="56681"/>
                  </a:lnTo>
                  <a:lnTo>
                    <a:pt x="16196" y="64988"/>
                  </a:lnTo>
                  <a:lnTo>
                    <a:pt x="16587" y="73576"/>
                  </a:lnTo>
                  <a:lnTo>
                    <a:pt x="16861" y="82374"/>
                  </a:lnTo>
                  <a:lnTo>
                    <a:pt x="17349" y="90848"/>
                  </a:lnTo>
                  <a:lnTo>
                    <a:pt x="18625" y="100332"/>
                  </a:lnTo>
                  <a:lnTo>
                    <a:pt x="20197" y="110829"/>
                  </a:lnTo>
                  <a:lnTo>
                    <a:pt x="21427" y="121811"/>
                  </a:lnTo>
                  <a:lnTo>
                    <a:pt x="22264" y="132998"/>
                  </a:lnTo>
                  <a:lnTo>
                    <a:pt x="23461" y="143093"/>
                  </a:lnTo>
                  <a:lnTo>
                    <a:pt x="25643" y="146344"/>
                  </a:lnTo>
                  <a:lnTo>
                    <a:pt x="27732" y="143290"/>
                  </a:lnTo>
                  <a:lnTo>
                    <a:pt x="28863" y="13277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6" name="Freihandform 736">
              <a:extLst>
                <a:ext uri="{FF2B5EF4-FFF2-40B4-BE49-F238E27FC236}">
                  <a16:creationId xmlns:a16="http://schemas.microsoft.com/office/drawing/2014/main" id="{50FC02DF-B6E0-4B57-BDC1-314EDF4964B9}"/>
                </a:ext>
              </a:extLst>
            </p:cNvPr>
            <p:cNvSpPr/>
            <p:nvPr/>
          </p:nvSpPr>
          <p:spPr>
            <a:xfrm>
              <a:off x="2052602" y="355896"/>
              <a:ext cx="60375" cy="71490"/>
            </a:xfrm>
            <a:custGeom>
              <a:avLst/>
              <a:gdLst/>
              <a:ahLst/>
              <a:cxnLst/>
              <a:rect l="0" t="0" r="0" b="0"/>
              <a:pathLst>
                <a:path w="59144" h="70818">
                  <a:moveTo>
                    <a:pt x="2021" y="41953"/>
                  </a:moveTo>
                  <a:lnTo>
                    <a:pt x="0" y="35182"/>
                  </a:lnTo>
                  <a:lnTo>
                    <a:pt x="424" y="26960"/>
                  </a:lnTo>
                  <a:lnTo>
                    <a:pt x="2350" y="18485"/>
                  </a:lnTo>
                  <a:lnTo>
                    <a:pt x="5871" y="10900"/>
                  </a:lnTo>
                  <a:lnTo>
                    <a:pt x="11239" y="4890"/>
                  </a:lnTo>
                  <a:lnTo>
                    <a:pt x="18585" y="944"/>
                  </a:lnTo>
                  <a:lnTo>
                    <a:pt x="26969" y="0"/>
                  </a:lnTo>
                  <a:lnTo>
                    <a:pt x="35438" y="2207"/>
                  </a:lnTo>
                  <a:lnTo>
                    <a:pt x="43615" y="6780"/>
                  </a:lnTo>
                  <a:lnTo>
                    <a:pt x="50856" y="12815"/>
                  </a:lnTo>
                  <a:lnTo>
                    <a:pt x="56322" y="19665"/>
                  </a:lnTo>
                  <a:lnTo>
                    <a:pt x="59048" y="26944"/>
                  </a:lnTo>
                  <a:lnTo>
                    <a:pt x="59143" y="34438"/>
                  </a:lnTo>
                  <a:lnTo>
                    <a:pt x="57156" y="42038"/>
                  </a:lnTo>
                  <a:lnTo>
                    <a:pt x="53227" y="49626"/>
                  </a:lnTo>
                  <a:lnTo>
                    <a:pt x="47709" y="56547"/>
                  </a:lnTo>
                  <a:lnTo>
                    <a:pt x="40284" y="62206"/>
                  </a:lnTo>
                  <a:lnTo>
                    <a:pt x="28280" y="66989"/>
                  </a:lnTo>
                  <a:lnTo>
                    <a:pt x="7793" y="7081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7" name="Freihandform 737">
              <a:extLst>
                <a:ext uri="{FF2B5EF4-FFF2-40B4-BE49-F238E27FC236}">
                  <a16:creationId xmlns:a16="http://schemas.microsoft.com/office/drawing/2014/main" id="{89730557-6B84-40FA-9AA8-A17DF7CEBB1E}"/>
                </a:ext>
              </a:extLst>
            </p:cNvPr>
            <p:cNvSpPr/>
            <p:nvPr/>
          </p:nvSpPr>
          <p:spPr>
            <a:xfrm>
              <a:off x="2154287" y="382904"/>
              <a:ext cx="88974" cy="119148"/>
            </a:xfrm>
            <a:custGeom>
              <a:avLst/>
              <a:gdLst/>
              <a:ahLst/>
              <a:cxnLst/>
              <a:rect l="0" t="0" r="0" b="0"/>
              <a:pathLst>
                <a:path w="89089" h="118866">
                  <a:moveTo>
                    <a:pt x="21352" y="4294"/>
                  </a:moveTo>
                  <a:lnTo>
                    <a:pt x="21468" y="0"/>
                  </a:lnTo>
                  <a:lnTo>
                    <a:pt x="17523" y="947"/>
                  </a:lnTo>
                  <a:lnTo>
                    <a:pt x="13902" y="5987"/>
                  </a:lnTo>
                  <a:lnTo>
                    <a:pt x="10609" y="13822"/>
                  </a:lnTo>
                  <a:lnTo>
                    <a:pt x="7253" y="22783"/>
                  </a:lnTo>
                  <a:lnTo>
                    <a:pt x="4050" y="32269"/>
                  </a:lnTo>
                  <a:lnTo>
                    <a:pt x="1793" y="41081"/>
                  </a:lnTo>
                  <a:lnTo>
                    <a:pt x="480" y="49281"/>
                  </a:lnTo>
                  <a:lnTo>
                    <a:pt x="0" y="56984"/>
                  </a:lnTo>
                  <a:lnTo>
                    <a:pt x="666" y="65755"/>
                  </a:lnTo>
                  <a:lnTo>
                    <a:pt x="2446" y="76099"/>
                  </a:lnTo>
                  <a:lnTo>
                    <a:pt x="4465" y="85493"/>
                  </a:lnTo>
                  <a:lnTo>
                    <a:pt x="6741" y="93288"/>
                  </a:lnTo>
                  <a:lnTo>
                    <a:pt x="10614" y="101447"/>
                  </a:lnTo>
                  <a:lnTo>
                    <a:pt x="16781" y="109337"/>
                  </a:lnTo>
                  <a:lnTo>
                    <a:pt x="24726" y="115419"/>
                  </a:lnTo>
                  <a:lnTo>
                    <a:pt x="33228" y="118556"/>
                  </a:lnTo>
                  <a:lnTo>
                    <a:pt x="41597" y="118865"/>
                  </a:lnTo>
                  <a:lnTo>
                    <a:pt x="49721" y="116682"/>
                  </a:lnTo>
                  <a:lnTo>
                    <a:pt x="57596" y="111600"/>
                  </a:lnTo>
                  <a:lnTo>
                    <a:pt x="64712" y="103943"/>
                  </a:lnTo>
                  <a:lnTo>
                    <a:pt x="71040" y="94839"/>
                  </a:lnTo>
                  <a:lnTo>
                    <a:pt x="77235" y="85549"/>
                  </a:lnTo>
                  <a:lnTo>
                    <a:pt x="82516" y="76042"/>
                  </a:lnTo>
                  <a:lnTo>
                    <a:pt x="86133" y="65945"/>
                  </a:lnTo>
                  <a:lnTo>
                    <a:pt x="88246" y="55438"/>
                  </a:lnTo>
                  <a:lnTo>
                    <a:pt x="89088" y="46125"/>
                  </a:lnTo>
                  <a:lnTo>
                    <a:pt x="88986" y="37755"/>
                  </a:lnTo>
                  <a:lnTo>
                    <a:pt x="88213" y="29537"/>
                  </a:lnTo>
                  <a:lnTo>
                    <a:pt x="86534" y="21831"/>
                  </a:lnTo>
                  <a:lnTo>
                    <a:pt x="83825" y="14988"/>
                  </a:lnTo>
                  <a:lnTo>
                    <a:pt x="80101" y="8996"/>
                  </a:lnTo>
                  <a:lnTo>
                    <a:pt x="74465" y="4081"/>
                  </a:lnTo>
                  <a:lnTo>
                    <a:pt x="67438" y="1733"/>
                  </a:lnTo>
                  <a:lnTo>
                    <a:pt x="59960" y="2764"/>
                  </a:lnTo>
                  <a:lnTo>
                    <a:pt x="52902" y="6701"/>
                  </a:lnTo>
                  <a:lnTo>
                    <a:pt x="45930" y="12757"/>
                  </a:lnTo>
                  <a:lnTo>
                    <a:pt x="38670" y="21612"/>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8" name="Freihandform 738">
              <a:extLst>
                <a:ext uri="{FF2B5EF4-FFF2-40B4-BE49-F238E27FC236}">
                  <a16:creationId xmlns:a16="http://schemas.microsoft.com/office/drawing/2014/main" id="{B8A88323-0104-48BD-BBA1-2EBA6D3DBDF4}"/>
                </a:ext>
              </a:extLst>
            </p:cNvPr>
            <p:cNvSpPr/>
            <p:nvPr/>
          </p:nvSpPr>
          <p:spPr>
            <a:xfrm>
              <a:off x="2251205" y="381314"/>
              <a:ext cx="68320" cy="128681"/>
            </a:xfrm>
            <a:custGeom>
              <a:avLst/>
              <a:gdLst/>
              <a:ahLst/>
              <a:cxnLst/>
              <a:rect l="0" t="0" r="0" b="0"/>
              <a:pathLst>
                <a:path w="68242" h="129088">
                  <a:moveTo>
                    <a:pt x="63501" y="0"/>
                  </a:moveTo>
                  <a:lnTo>
                    <a:pt x="55235" y="1102"/>
                  </a:lnTo>
                  <a:lnTo>
                    <a:pt x="48993" y="4859"/>
                  </a:lnTo>
                  <a:lnTo>
                    <a:pt x="43922" y="10315"/>
                  </a:lnTo>
                  <a:lnTo>
                    <a:pt x="40810" y="17482"/>
                  </a:lnTo>
                  <a:lnTo>
                    <a:pt x="40103" y="26281"/>
                  </a:lnTo>
                  <a:lnTo>
                    <a:pt x="41318" y="36274"/>
                  </a:lnTo>
                  <a:lnTo>
                    <a:pt x="43799" y="46972"/>
                  </a:lnTo>
                  <a:lnTo>
                    <a:pt x="47570" y="57776"/>
                  </a:lnTo>
                  <a:lnTo>
                    <a:pt x="53368" y="67896"/>
                  </a:lnTo>
                  <a:lnTo>
                    <a:pt x="59968" y="77123"/>
                  </a:lnTo>
                  <a:lnTo>
                    <a:pt x="65443" y="85684"/>
                  </a:lnTo>
                  <a:lnTo>
                    <a:pt x="68241" y="93774"/>
                  </a:lnTo>
                  <a:lnTo>
                    <a:pt x="67718" y="100971"/>
                  </a:lnTo>
                  <a:lnTo>
                    <a:pt x="64045" y="107024"/>
                  </a:lnTo>
                  <a:lnTo>
                    <a:pt x="57532" y="112151"/>
                  </a:lnTo>
                  <a:lnTo>
                    <a:pt x="48896" y="116688"/>
                  </a:lnTo>
                  <a:lnTo>
                    <a:pt x="39217" y="120889"/>
                  </a:lnTo>
                  <a:lnTo>
                    <a:pt x="29615" y="124850"/>
                  </a:lnTo>
                  <a:lnTo>
                    <a:pt x="20043" y="128005"/>
                  </a:lnTo>
                  <a:lnTo>
                    <a:pt x="11144" y="129087"/>
                  </a:lnTo>
                  <a:lnTo>
                    <a:pt x="4012" y="125966"/>
                  </a:lnTo>
                  <a:lnTo>
                    <a:pt x="0" y="1154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39" name="Freihandform 739">
              <a:extLst>
                <a:ext uri="{FF2B5EF4-FFF2-40B4-BE49-F238E27FC236}">
                  <a16:creationId xmlns:a16="http://schemas.microsoft.com/office/drawing/2014/main" id="{0FF4998F-F93E-45B5-B0FF-3D2A3A7DDEAC}"/>
                </a:ext>
              </a:extLst>
            </p:cNvPr>
            <p:cNvSpPr/>
            <p:nvPr/>
          </p:nvSpPr>
          <p:spPr>
            <a:xfrm>
              <a:off x="2338591" y="416265"/>
              <a:ext cx="22244" cy="115972"/>
            </a:xfrm>
            <a:custGeom>
              <a:avLst/>
              <a:gdLst/>
              <a:ahLst/>
              <a:cxnLst/>
              <a:rect l="0" t="0" r="0" b="0"/>
              <a:pathLst>
                <a:path w="21873" h="116060">
                  <a:moveTo>
                    <a:pt x="21872" y="0"/>
                  </a:moveTo>
                  <a:lnTo>
                    <a:pt x="16202" y="4775"/>
                  </a:lnTo>
                  <a:lnTo>
                    <a:pt x="11762" y="13480"/>
                  </a:lnTo>
                  <a:lnTo>
                    <a:pt x="8852" y="22212"/>
                  </a:lnTo>
                  <a:lnTo>
                    <a:pt x="7184" y="30089"/>
                  </a:lnTo>
                  <a:lnTo>
                    <a:pt x="6210" y="37869"/>
                  </a:lnTo>
                  <a:lnTo>
                    <a:pt x="5619" y="45969"/>
                  </a:lnTo>
                  <a:lnTo>
                    <a:pt x="5249" y="54433"/>
                  </a:lnTo>
                  <a:lnTo>
                    <a:pt x="5011" y="62977"/>
                  </a:lnTo>
                  <a:lnTo>
                    <a:pt x="4856" y="71389"/>
                  </a:lnTo>
                  <a:lnTo>
                    <a:pt x="4730" y="79576"/>
                  </a:lnTo>
                  <a:lnTo>
                    <a:pt x="4339" y="87297"/>
                  </a:lnTo>
                  <a:lnTo>
                    <a:pt x="3133" y="96017"/>
                  </a:lnTo>
                  <a:lnTo>
                    <a:pt x="1592" y="105637"/>
                  </a:lnTo>
                  <a:lnTo>
                    <a:pt x="0" y="11605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40" name="Freihandform 740">
              <a:extLst>
                <a:ext uri="{FF2B5EF4-FFF2-40B4-BE49-F238E27FC236}">
                  <a16:creationId xmlns:a16="http://schemas.microsoft.com/office/drawing/2014/main" id="{E75FE8B4-B347-4916-918F-41A00AC5DCC2}"/>
                </a:ext>
              </a:extLst>
            </p:cNvPr>
            <p:cNvSpPr/>
            <p:nvPr/>
          </p:nvSpPr>
          <p:spPr>
            <a:xfrm>
              <a:off x="2378311" y="398790"/>
              <a:ext cx="63553" cy="22241"/>
            </a:xfrm>
            <a:custGeom>
              <a:avLst/>
              <a:gdLst/>
              <a:ahLst/>
              <a:cxnLst/>
              <a:rect l="0" t="0" r="0" b="0"/>
              <a:pathLst>
                <a:path w="63500" h="23369">
                  <a:moveTo>
                    <a:pt x="0" y="0"/>
                  </a:moveTo>
                  <a:lnTo>
                    <a:pt x="6244" y="3146"/>
                  </a:lnTo>
                  <a:lnTo>
                    <a:pt x="12910" y="6803"/>
                  </a:lnTo>
                  <a:lnTo>
                    <a:pt x="20034" y="11488"/>
                  </a:lnTo>
                  <a:lnTo>
                    <a:pt x="28082" y="16598"/>
                  </a:lnTo>
                  <a:lnTo>
                    <a:pt x="37340" y="20834"/>
                  </a:lnTo>
                  <a:lnTo>
                    <a:pt x="48635" y="23368"/>
                  </a:lnTo>
                  <a:lnTo>
                    <a:pt x="63499" y="2309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41" name="Freihandform 741">
              <a:extLst>
                <a:ext uri="{FF2B5EF4-FFF2-40B4-BE49-F238E27FC236}">
                  <a16:creationId xmlns:a16="http://schemas.microsoft.com/office/drawing/2014/main" id="{C2726A1B-24BC-4A3E-A8FC-03E2351A7E27}"/>
                </a:ext>
              </a:extLst>
            </p:cNvPr>
            <p:cNvSpPr/>
            <p:nvPr/>
          </p:nvSpPr>
          <p:spPr>
            <a:xfrm>
              <a:off x="2360834" y="455982"/>
              <a:ext cx="81030" cy="17475"/>
            </a:xfrm>
            <a:custGeom>
              <a:avLst/>
              <a:gdLst/>
              <a:ahLst/>
              <a:cxnLst/>
              <a:rect l="0" t="0" r="0" b="0"/>
              <a:pathLst>
                <a:path w="80819" h="17320">
                  <a:moveTo>
                    <a:pt x="0" y="0"/>
                  </a:moveTo>
                  <a:lnTo>
                    <a:pt x="4751" y="5143"/>
                  </a:lnTo>
                  <a:lnTo>
                    <a:pt x="13397" y="8052"/>
                  </a:lnTo>
                  <a:lnTo>
                    <a:pt x="23798" y="9720"/>
                  </a:lnTo>
                  <a:lnTo>
                    <a:pt x="34879" y="10648"/>
                  </a:lnTo>
                  <a:lnTo>
                    <a:pt x="46475" y="11542"/>
                  </a:lnTo>
                  <a:lnTo>
                    <a:pt x="60839" y="13430"/>
                  </a:lnTo>
                  <a:lnTo>
                    <a:pt x="80818" y="1731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742" name="Freihandform 742">
              <a:extLst>
                <a:ext uri="{FF2B5EF4-FFF2-40B4-BE49-F238E27FC236}">
                  <a16:creationId xmlns:a16="http://schemas.microsoft.com/office/drawing/2014/main" id="{B20055F3-ABE4-473A-AB99-CB01FDA2312E}"/>
                </a:ext>
              </a:extLst>
            </p:cNvPr>
            <p:cNvSpPr/>
            <p:nvPr/>
          </p:nvSpPr>
          <p:spPr>
            <a:xfrm>
              <a:off x="2349712" y="530648"/>
              <a:ext cx="92152" cy="12709"/>
            </a:xfrm>
            <a:custGeom>
              <a:avLst/>
              <a:gdLst/>
              <a:ahLst/>
              <a:cxnLst/>
              <a:rect l="0" t="0" r="0" b="0"/>
              <a:pathLst>
                <a:path w="92364" h="11546">
                  <a:moveTo>
                    <a:pt x="0" y="0"/>
                  </a:moveTo>
                  <a:lnTo>
                    <a:pt x="9390" y="3098"/>
                  </a:lnTo>
                  <a:lnTo>
                    <a:pt x="19455" y="6088"/>
                  </a:lnTo>
                  <a:lnTo>
                    <a:pt x="28436" y="8208"/>
                  </a:lnTo>
                  <a:lnTo>
                    <a:pt x="36232" y="9468"/>
                  </a:lnTo>
                  <a:lnTo>
                    <a:pt x="43597" y="10228"/>
                  </a:lnTo>
                  <a:lnTo>
                    <a:pt x="52747" y="10750"/>
                  </a:lnTo>
                  <a:lnTo>
                    <a:pt x="63752" y="11105"/>
                  </a:lnTo>
                  <a:lnTo>
                    <a:pt x="76581" y="11368"/>
                  </a:lnTo>
                  <a:lnTo>
                    <a:pt x="92363" y="115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1" name="Gruppieren 10">
            <a:extLst>
              <a:ext uri="{FF2B5EF4-FFF2-40B4-BE49-F238E27FC236}">
                <a16:creationId xmlns:a16="http://schemas.microsoft.com/office/drawing/2014/main" id="{81E5CC85-0C57-42F5-BB3A-2CE3690393FF}"/>
              </a:ext>
            </a:extLst>
          </p:cNvPr>
          <p:cNvGrpSpPr/>
          <p:nvPr/>
        </p:nvGrpSpPr>
        <p:grpSpPr>
          <a:xfrm>
            <a:off x="2186421" y="3697754"/>
            <a:ext cx="1823854" cy="896298"/>
            <a:chOff x="2186421" y="3697754"/>
            <a:chExt cx="1823854" cy="896298"/>
          </a:xfrm>
        </p:grpSpPr>
        <p:sp>
          <p:nvSpPr>
            <p:cNvPr id="292" name="Freihandform 284">
              <a:extLst>
                <a:ext uri="{FF2B5EF4-FFF2-40B4-BE49-F238E27FC236}">
                  <a16:creationId xmlns:a16="http://schemas.microsoft.com/office/drawing/2014/main" id="{16B94DB0-44C4-4499-8BAA-C18AC79732CE}"/>
                </a:ext>
              </a:extLst>
            </p:cNvPr>
            <p:cNvSpPr/>
            <p:nvPr/>
          </p:nvSpPr>
          <p:spPr>
            <a:xfrm>
              <a:off x="2387520" y="3723444"/>
              <a:ext cx="211229" cy="256901"/>
            </a:xfrm>
            <a:custGeom>
              <a:avLst/>
              <a:gdLst/>
              <a:ahLst/>
              <a:cxnLst/>
              <a:rect l="0" t="0" r="0" b="0"/>
              <a:pathLst>
                <a:path w="234581" h="285764">
                  <a:moveTo>
                    <a:pt x="234580" y="5249"/>
                  </a:moveTo>
                  <a:lnTo>
                    <a:pt x="229996" y="4245"/>
                  </a:lnTo>
                  <a:lnTo>
                    <a:pt x="220441" y="2253"/>
                  </a:lnTo>
                  <a:lnTo>
                    <a:pt x="210336" y="812"/>
                  </a:lnTo>
                  <a:lnTo>
                    <a:pt x="199730" y="0"/>
                  </a:lnTo>
                  <a:lnTo>
                    <a:pt x="189376" y="223"/>
                  </a:lnTo>
                  <a:lnTo>
                    <a:pt x="179518" y="1405"/>
                  </a:lnTo>
                  <a:lnTo>
                    <a:pt x="169506" y="2685"/>
                  </a:lnTo>
                  <a:lnTo>
                    <a:pt x="159015" y="3615"/>
                  </a:lnTo>
                  <a:lnTo>
                    <a:pt x="148393" y="4479"/>
                  </a:lnTo>
                  <a:lnTo>
                    <a:pt x="138390" y="5992"/>
                  </a:lnTo>
                  <a:lnTo>
                    <a:pt x="129229" y="8387"/>
                  </a:lnTo>
                  <a:lnTo>
                    <a:pt x="120703" y="11725"/>
                  </a:lnTo>
                  <a:lnTo>
                    <a:pt x="112567" y="16286"/>
                  </a:lnTo>
                  <a:lnTo>
                    <a:pt x="104647" y="21421"/>
                  </a:lnTo>
                  <a:lnTo>
                    <a:pt x="96840" y="26662"/>
                  </a:lnTo>
                  <a:lnTo>
                    <a:pt x="89090" y="32357"/>
                  </a:lnTo>
                  <a:lnTo>
                    <a:pt x="81392" y="38110"/>
                  </a:lnTo>
                  <a:lnTo>
                    <a:pt x="74007" y="43671"/>
                  </a:lnTo>
                  <a:lnTo>
                    <a:pt x="67459" y="49589"/>
                  </a:lnTo>
                  <a:lnTo>
                    <a:pt x="61270" y="56128"/>
                  </a:lnTo>
                  <a:lnTo>
                    <a:pt x="55075" y="63161"/>
                  </a:lnTo>
                  <a:lnTo>
                    <a:pt x="49277" y="70440"/>
                  </a:lnTo>
                  <a:lnTo>
                    <a:pt x="43510" y="77249"/>
                  </a:lnTo>
                  <a:lnTo>
                    <a:pt x="37537" y="83422"/>
                  </a:lnTo>
                  <a:lnTo>
                    <a:pt x="31916" y="89732"/>
                  </a:lnTo>
                  <a:lnTo>
                    <a:pt x="26912" y="97147"/>
                  </a:lnTo>
                  <a:lnTo>
                    <a:pt x="22401" y="105699"/>
                  </a:lnTo>
                  <a:lnTo>
                    <a:pt x="18198" y="114488"/>
                  </a:lnTo>
                  <a:lnTo>
                    <a:pt x="14169" y="122992"/>
                  </a:lnTo>
                  <a:lnTo>
                    <a:pt x="10231" y="131179"/>
                  </a:lnTo>
                  <a:lnTo>
                    <a:pt x="6403" y="139210"/>
                  </a:lnTo>
                  <a:lnTo>
                    <a:pt x="3265" y="147779"/>
                  </a:lnTo>
                  <a:lnTo>
                    <a:pt x="1165" y="157305"/>
                  </a:lnTo>
                  <a:lnTo>
                    <a:pt x="0" y="167661"/>
                  </a:lnTo>
                  <a:lnTo>
                    <a:pt x="68" y="178561"/>
                  </a:lnTo>
                  <a:lnTo>
                    <a:pt x="1484" y="189774"/>
                  </a:lnTo>
                  <a:lnTo>
                    <a:pt x="3939" y="201090"/>
                  </a:lnTo>
                  <a:lnTo>
                    <a:pt x="7066" y="211823"/>
                  </a:lnTo>
                  <a:lnTo>
                    <a:pt x="10858" y="221571"/>
                  </a:lnTo>
                  <a:lnTo>
                    <a:pt x="15673" y="230474"/>
                  </a:lnTo>
                  <a:lnTo>
                    <a:pt x="20941" y="238824"/>
                  </a:lnTo>
                  <a:lnTo>
                    <a:pt x="26249" y="246858"/>
                  </a:lnTo>
                  <a:lnTo>
                    <a:pt x="32039" y="254659"/>
                  </a:lnTo>
                  <a:lnTo>
                    <a:pt x="38516" y="261730"/>
                  </a:lnTo>
                  <a:lnTo>
                    <a:pt x="45519" y="268032"/>
                  </a:lnTo>
                  <a:lnTo>
                    <a:pt x="52847" y="274341"/>
                  </a:lnTo>
                  <a:lnTo>
                    <a:pt x="60357" y="281054"/>
                  </a:lnTo>
                  <a:lnTo>
                    <a:pt x="65617" y="28576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3" name="Freihandform 285">
              <a:extLst>
                <a:ext uri="{FF2B5EF4-FFF2-40B4-BE49-F238E27FC236}">
                  <a16:creationId xmlns:a16="http://schemas.microsoft.com/office/drawing/2014/main" id="{866CCA66-0C8C-4561-9D88-33800678DB39}"/>
                </a:ext>
              </a:extLst>
            </p:cNvPr>
            <p:cNvSpPr/>
            <p:nvPr/>
          </p:nvSpPr>
          <p:spPr>
            <a:xfrm>
              <a:off x="2441755" y="3791951"/>
              <a:ext cx="147004" cy="155568"/>
            </a:xfrm>
            <a:custGeom>
              <a:avLst/>
              <a:gdLst/>
              <a:ahLst/>
              <a:cxnLst/>
              <a:rect l="0" t="0" r="0" b="0"/>
              <a:pathLst>
                <a:path w="163887" h="172711">
                  <a:moveTo>
                    <a:pt x="163886" y="7151"/>
                  </a:moveTo>
                  <a:lnTo>
                    <a:pt x="157480" y="6350"/>
                  </a:lnTo>
                  <a:lnTo>
                    <a:pt x="147320" y="3810"/>
                  </a:lnTo>
                  <a:lnTo>
                    <a:pt x="137160" y="1270"/>
                  </a:lnTo>
                  <a:lnTo>
                    <a:pt x="127000" y="0"/>
                  </a:lnTo>
                  <a:lnTo>
                    <a:pt x="116840" y="0"/>
                  </a:lnTo>
                  <a:lnTo>
                    <a:pt x="105410" y="1270"/>
                  </a:lnTo>
                  <a:lnTo>
                    <a:pt x="95250" y="2540"/>
                  </a:lnTo>
                  <a:lnTo>
                    <a:pt x="85090" y="5080"/>
                  </a:lnTo>
                  <a:lnTo>
                    <a:pt x="74930" y="7620"/>
                  </a:lnTo>
                  <a:lnTo>
                    <a:pt x="66040" y="10160"/>
                  </a:lnTo>
                  <a:lnTo>
                    <a:pt x="58420" y="15240"/>
                  </a:lnTo>
                  <a:lnTo>
                    <a:pt x="50800" y="20320"/>
                  </a:lnTo>
                  <a:lnTo>
                    <a:pt x="43180" y="25400"/>
                  </a:lnTo>
                  <a:lnTo>
                    <a:pt x="36830" y="31750"/>
                  </a:lnTo>
                  <a:lnTo>
                    <a:pt x="30480" y="36830"/>
                  </a:lnTo>
                  <a:lnTo>
                    <a:pt x="24130" y="43180"/>
                  </a:lnTo>
                  <a:lnTo>
                    <a:pt x="17780" y="48260"/>
                  </a:lnTo>
                  <a:lnTo>
                    <a:pt x="12700" y="54610"/>
                  </a:lnTo>
                  <a:lnTo>
                    <a:pt x="8890" y="62230"/>
                  </a:lnTo>
                  <a:lnTo>
                    <a:pt x="6350" y="71120"/>
                  </a:lnTo>
                  <a:lnTo>
                    <a:pt x="3810" y="80010"/>
                  </a:lnTo>
                  <a:lnTo>
                    <a:pt x="1270" y="88900"/>
                  </a:lnTo>
                  <a:lnTo>
                    <a:pt x="0" y="97790"/>
                  </a:lnTo>
                  <a:lnTo>
                    <a:pt x="1270" y="105410"/>
                  </a:lnTo>
                  <a:lnTo>
                    <a:pt x="1270" y="115570"/>
                  </a:lnTo>
                  <a:lnTo>
                    <a:pt x="3810" y="124460"/>
                  </a:lnTo>
                  <a:lnTo>
                    <a:pt x="6350" y="133350"/>
                  </a:lnTo>
                  <a:lnTo>
                    <a:pt x="8890" y="140970"/>
                  </a:lnTo>
                  <a:lnTo>
                    <a:pt x="13970" y="149860"/>
                  </a:lnTo>
                  <a:lnTo>
                    <a:pt x="19050" y="156210"/>
                  </a:lnTo>
                  <a:lnTo>
                    <a:pt x="26670" y="162560"/>
                  </a:lnTo>
                  <a:lnTo>
                    <a:pt x="33020" y="167640"/>
                  </a:lnTo>
                  <a:lnTo>
                    <a:pt x="40625" y="17271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4" name="Freihandform 286">
              <a:extLst>
                <a:ext uri="{FF2B5EF4-FFF2-40B4-BE49-F238E27FC236}">
                  <a16:creationId xmlns:a16="http://schemas.microsoft.com/office/drawing/2014/main" id="{4E774023-5D84-4256-A5FF-AB847A35C749}"/>
                </a:ext>
              </a:extLst>
            </p:cNvPr>
            <p:cNvSpPr/>
            <p:nvPr/>
          </p:nvSpPr>
          <p:spPr>
            <a:xfrm>
              <a:off x="2570205" y="3839050"/>
              <a:ext cx="24262" cy="25690"/>
            </a:xfrm>
            <a:custGeom>
              <a:avLst/>
              <a:gdLst/>
              <a:ahLst/>
              <a:cxnLst/>
              <a:rect l="0" t="0" r="0" b="0"/>
              <a:pathLst>
                <a:path w="27099" h="28555">
                  <a:moveTo>
                    <a:pt x="27098" y="0"/>
                  </a:moveTo>
                  <a:lnTo>
                    <a:pt x="20720" y="3189"/>
                  </a:lnTo>
                  <a:lnTo>
                    <a:pt x="14370" y="9539"/>
                  </a:lnTo>
                  <a:lnTo>
                    <a:pt x="9290" y="15889"/>
                  </a:lnTo>
                  <a:lnTo>
                    <a:pt x="4210" y="22239"/>
                  </a:lnTo>
                  <a:lnTo>
                    <a:pt x="0" y="285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5" name="Freihandform 287">
              <a:extLst>
                <a:ext uri="{FF2B5EF4-FFF2-40B4-BE49-F238E27FC236}">
                  <a16:creationId xmlns:a16="http://schemas.microsoft.com/office/drawing/2014/main" id="{79BB2616-DB14-4091-951B-0D7855776BDC}"/>
                </a:ext>
              </a:extLst>
            </p:cNvPr>
            <p:cNvSpPr/>
            <p:nvPr/>
          </p:nvSpPr>
          <p:spPr>
            <a:xfrm>
              <a:off x="2563068" y="3790524"/>
              <a:ext cx="25690" cy="4281"/>
            </a:xfrm>
            <a:custGeom>
              <a:avLst/>
              <a:gdLst/>
              <a:ahLst/>
              <a:cxnLst/>
              <a:rect l="0" t="0" r="0" b="0"/>
              <a:pathLst>
                <a:path w="29212" h="5557">
                  <a:moveTo>
                    <a:pt x="0" y="0"/>
                  </a:moveTo>
                  <a:lnTo>
                    <a:pt x="7620" y="2540"/>
                  </a:lnTo>
                  <a:lnTo>
                    <a:pt x="15240" y="5080"/>
                  </a:lnTo>
                  <a:lnTo>
                    <a:pt x="25400" y="5080"/>
                  </a:lnTo>
                  <a:lnTo>
                    <a:pt x="29211" y="555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6" name="Freihandform 288">
              <a:extLst>
                <a:ext uri="{FF2B5EF4-FFF2-40B4-BE49-F238E27FC236}">
                  <a16:creationId xmlns:a16="http://schemas.microsoft.com/office/drawing/2014/main" id="{85D253BF-8EB8-4FF1-833D-28A4C9A73B4C}"/>
                </a:ext>
              </a:extLst>
            </p:cNvPr>
            <p:cNvSpPr/>
            <p:nvPr/>
          </p:nvSpPr>
          <p:spPr>
            <a:xfrm>
              <a:off x="2214825" y="4055988"/>
              <a:ext cx="186967" cy="256901"/>
            </a:xfrm>
            <a:custGeom>
              <a:avLst/>
              <a:gdLst/>
              <a:ahLst/>
              <a:cxnLst/>
              <a:rect l="0" t="0" r="0" b="0"/>
              <a:pathLst>
                <a:path w="107622" h="170811">
                  <a:moveTo>
                    <a:pt x="107621" y="0"/>
                  </a:moveTo>
                  <a:lnTo>
                    <a:pt x="105410" y="2210"/>
                  </a:lnTo>
                  <a:lnTo>
                    <a:pt x="99060" y="8560"/>
                  </a:lnTo>
                  <a:lnTo>
                    <a:pt x="92710" y="14910"/>
                  </a:lnTo>
                  <a:lnTo>
                    <a:pt x="85090" y="22530"/>
                  </a:lnTo>
                  <a:lnTo>
                    <a:pt x="78740" y="30150"/>
                  </a:lnTo>
                  <a:lnTo>
                    <a:pt x="72390" y="36500"/>
                  </a:lnTo>
                  <a:lnTo>
                    <a:pt x="67310" y="42850"/>
                  </a:lnTo>
                  <a:lnTo>
                    <a:pt x="60960" y="49200"/>
                  </a:lnTo>
                  <a:lnTo>
                    <a:pt x="55880" y="55550"/>
                  </a:lnTo>
                  <a:lnTo>
                    <a:pt x="50800" y="61900"/>
                  </a:lnTo>
                  <a:lnTo>
                    <a:pt x="44450" y="68250"/>
                  </a:lnTo>
                  <a:lnTo>
                    <a:pt x="36830" y="74600"/>
                  </a:lnTo>
                  <a:lnTo>
                    <a:pt x="30480" y="80950"/>
                  </a:lnTo>
                  <a:lnTo>
                    <a:pt x="25400" y="88570"/>
                  </a:lnTo>
                  <a:lnTo>
                    <a:pt x="20320" y="94920"/>
                  </a:lnTo>
                  <a:lnTo>
                    <a:pt x="13970" y="100000"/>
                  </a:lnTo>
                  <a:lnTo>
                    <a:pt x="8890" y="106350"/>
                  </a:lnTo>
                  <a:lnTo>
                    <a:pt x="3810" y="113970"/>
                  </a:lnTo>
                  <a:lnTo>
                    <a:pt x="0" y="120320"/>
                  </a:lnTo>
                  <a:lnTo>
                    <a:pt x="0" y="127940"/>
                  </a:lnTo>
                  <a:lnTo>
                    <a:pt x="1270" y="135560"/>
                  </a:lnTo>
                  <a:lnTo>
                    <a:pt x="5080" y="143180"/>
                  </a:lnTo>
                  <a:lnTo>
                    <a:pt x="10160" y="150800"/>
                  </a:lnTo>
                  <a:lnTo>
                    <a:pt x="15240" y="158420"/>
                  </a:lnTo>
                  <a:lnTo>
                    <a:pt x="20320" y="166040"/>
                  </a:lnTo>
                  <a:lnTo>
                    <a:pt x="24295" y="17081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297" name="Freihandform 289">
              <a:extLst>
                <a:ext uri="{FF2B5EF4-FFF2-40B4-BE49-F238E27FC236}">
                  <a16:creationId xmlns:a16="http://schemas.microsoft.com/office/drawing/2014/main" id="{05C2C729-1991-4D35-85B2-41AE1B6B458D}"/>
                </a:ext>
              </a:extLst>
            </p:cNvPr>
            <p:cNvSpPr/>
            <p:nvPr/>
          </p:nvSpPr>
          <p:spPr>
            <a:xfrm>
              <a:off x="2413210" y="3987482"/>
              <a:ext cx="29971" cy="51380"/>
            </a:xfrm>
            <a:custGeom>
              <a:avLst/>
              <a:gdLst/>
              <a:ahLst/>
              <a:cxnLst/>
              <a:rect l="0" t="0" r="0" b="0"/>
              <a:pathLst>
                <a:path w="33693" h="57224">
                  <a:moveTo>
                    <a:pt x="33692" y="0"/>
                  </a:moveTo>
                  <a:lnTo>
                    <a:pt x="29882" y="6350"/>
                  </a:lnTo>
                  <a:lnTo>
                    <a:pt x="27342" y="12700"/>
                  </a:lnTo>
                  <a:lnTo>
                    <a:pt x="23532" y="20320"/>
                  </a:lnTo>
                  <a:lnTo>
                    <a:pt x="18452" y="27940"/>
                  </a:lnTo>
                  <a:lnTo>
                    <a:pt x="13372" y="35560"/>
                  </a:lnTo>
                  <a:lnTo>
                    <a:pt x="8292" y="41910"/>
                  </a:lnTo>
                  <a:lnTo>
                    <a:pt x="3212" y="50800"/>
                  </a:lnTo>
                  <a:lnTo>
                    <a:pt x="0" y="5722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298" name="Gruppieren 295">
              <a:extLst>
                <a:ext uri="{FF2B5EF4-FFF2-40B4-BE49-F238E27FC236}">
                  <a16:creationId xmlns:a16="http://schemas.microsoft.com/office/drawing/2014/main" id="{69C8D091-2D0D-4F56-ABB8-49136C40A52E}"/>
                </a:ext>
              </a:extLst>
            </p:cNvPr>
            <p:cNvGrpSpPr>
              <a:grpSpLocks/>
            </p:cNvGrpSpPr>
            <p:nvPr/>
          </p:nvGrpSpPr>
          <p:grpSpPr bwMode="auto">
            <a:xfrm>
              <a:off x="2390374" y="4111650"/>
              <a:ext cx="887735" cy="482402"/>
              <a:chOff x="1621790" y="2815590"/>
              <a:chExt cx="859048" cy="480061"/>
            </a:xfrm>
          </p:grpSpPr>
          <p:sp>
            <p:nvSpPr>
              <p:cNvPr id="299" name="Freihandform 290">
                <a:extLst>
                  <a:ext uri="{FF2B5EF4-FFF2-40B4-BE49-F238E27FC236}">
                    <a16:creationId xmlns:a16="http://schemas.microsoft.com/office/drawing/2014/main" id="{D6ABDDCC-FA3A-4A9D-AEC5-7A16353D6F3F}"/>
                  </a:ext>
                </a:extLst>
              </p:cNvPr>
              <p:cNvSpPr/>
              <p:nvPr/>
            </p:nvSpPr>
            <p:spPr>
              <a:xfrm>
                <a:off x="1621790" y="3136578"/>
                <a:ext cx="212690" cy="159073"/>
              </a:xfrm>
              <a:custGeom>
                <a:avLst/>
                <a:gdLst/>
                <a:ahLst/>
                <a:cxnLst/>
                <a:rect l="0" t="0" r="0" b="0"/>
                <a:pathLst>
                  <a:path w="213361" h="158751">
                    <a:moveTo>
                      <a:pt x="0" y="0"/>
                    </a:moveTo>
                    <a:lnTo>
                      <a:pt x="3810" y="2540"/>
                    </a:lnTo>
                    <a:lnTo>
                      <a:pt x="12700" y="10160"/>
                    </a:lnTo>
                    <a:lnTo>
                      <a:pt x="21590" y="17780"/>
                    </a:lnTo>
                    <a:lnTo>
                      <a:pt x="30480" y="24130"/>
                    </a:lnTo>
                    <a:lnTo>
                      <a:pt x="41910" y="30480"/>
                    </a:lnTo>
                    <a:lnTo>
                      <a:pt x="50800" y="36830"/>
                    </a:lnTo>
                    <a:lnTo>
                      <a:pt x="59690" y="43180"/>
                    </a:lnTo>
                    <a:lnTo>
                      <a:pt x="68580" y="49530"/>
                    </a:lnTo>
                    <a:lnTo>
                      <a:pt x="78740" y="55880"/>
                    </a:lnTo>
                    <a:lnTo>
                      <a:pt x="87630" y="62230"/>
                    </a:lnTo>
                    <a:lnTo>
                      <a:pt x="96520" y="68580"/>
                    </a:lnTo>
                    <a:lnTo>
                      <a:pt x="105410" y="74930"/>
                    </a:lnTo>
                    <a:lnTo>
                      <a:pt x="113030" y="82550"/>
                    </a:lnTo>
                    <a:lnTo>
                      <a:pt x="121920" y="87630"/>
                    </a:lnTo>
                    <a:lnTo>
                      <a:pt x="129540" y="93980"/>
                    </a:lnTo>
                    <a:lnTo>
                      <a:pt x="137160" y="100330"/>
                    </a:lnTo>
                    <a:lnTo>
                      <a:pt x="144780" y="107950"/>
                    </a:lnTo>
                    <a:lnTo>
                      <a:pt x="152400" y="114300"/>
                    </a:lnTo>
                    <a:lnTo>
                      <a:pt x="161290" y="119380"/>
                    </a:lnTo>
                    <a:lnTo>
                      <a:pt x="170180" y="127000"/>
                    </a:lnTo>
                    <a:lnTo>
                      <a:pt x="179070" y="133350"/>
                    </a:lnTo>
                    <a:lnTo>
                      <a:pt x="187960" y="139700"/>
                    </a:lnTo>
                    <a:lnTo>
                      <a:pt x="199390" y="148590"/>
                    </a:lnTo>
                    <a:lnTo>
                      <a:pt x="213360" y="15875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0" name="Freihandform 291">
                <a:extLst>
                  <a:ext uri="{FF2B5EF4-FFF2-40B4-BE49-F238E27FC236}">
                    <a16:creationId xmlns:a16="http://schemas.microsoft.com/office/drawing/2014/main" id="{230CFF1C-9438-4C5B-A2D2-B1EBD35AE2B0}"/>
                  </a:ext>
                </a:extLst>
              </p:cNvPr>
              <p:cNvSpPr/>
              <p:nvPr/>
            </p:nvSpPr>
            <p:spPr>
              <a:xfrm>
                <a:off x="1846910" y="3001650"/>
                <a:ext cx="567635" cy="265595"/>
              </a:xfrm>
              <a:custGeom>
                <a:avLst/>
                <a:gdLst/>
                <a:ahLst/>
                <a:cxnLst/>
                <a:rect l="0" t="0" r="0" b="0"/>
                <a:pathLst>
                  <a:path w="567042" h="265431">
                    <a:moveTo>
                      <a:pt x="0" y="265430"/>
                    </a:moveTo>
                    <a:lnTo>
                      <a:pt x="2540" y="259080"/>
                    </a:lnTo>
                    <a:lnTo>
                      <a:pt x="6350" y="251460"/>
                    </a:lnTo>
                    <a:lnTo>
                      <a:pt x="8890" y="243840"/>
                    </a:lnTo>
                    <a:lnTo>
                      <a:pt x="12700" y="234950"/>
                    </a:lnTo>
                    <a:lnTo>
                      <a:pt x="17780" y="226060"/>
                    </a:lnTo>
                    <a:lnTo>
                      <a:pt x="21590" y="217170"/>
                    </a:lnTo>
                    <a:lnTo>
                      <a:pt x="27940" y="209550"/>
                    </a:lnTo>
                    <a:lnTo>
                      <a:pt x="35560" y="201930"/>
                    </a:lnTo>
                    <a:lnTo>
                      <a:pt x="41910" y="194310"/>
                    </a:lnTo>
                    <a:lnTo>
                      <a:pt x="49530" y="186690"/>
                    </a:lnTo>
                    <a:lnTo>
                      <a:pt x="54610" y="177800"/>
                    </a:lnTo>
                    <a:lnTo>
                      <a:pt x="60960" y="171450"/>
                    </a:lnTo>
                    <a:lnTo>
                      <a:pt x="66040" y="165100"/>
                    </a:lnTo>
                    <a:lnTo>
                      <a:pt x="71120" y="160020"/>
                    </a:lnTo>
                    <a:lnTo>
                      <a:pt x="76200" y="153670"/>
                    </a:lnTo>
                    <a:lnTo>
                      <a:pt x="83820" y="146050"/>
                    </a:lnTo>
                    <a:lnTo>
                      <a:pt x="91440" y="138430"/>
                    </a:lnTo>
                    <a:lnTo>
                      <a:pt x="99060" y="130810"/>
                    </a:lnTo>
                    <a:lnTo>
                      <a:pt x="106680" y="123190"/>
                    </a:lnTo>
                    <a:lnTo>
                      <a:pt x="114300" y="115570"/>
                    </a:lnTo>
                    <a:lnTo>
                      <a:pt x="121920" y="109220"/>
                    </a:lnTo>
                    <a:lnTo>
                      <a:pt x="129540" y="102870"/>
                    </a:lnTo>
                    <a:lnTo>
                      <a:pt x="135890" y="96520"/>
                    </a:lnTo>
                    <a:lnTo>
                      <a:pt x="142240" y="90170"/>
                    </a:lnTo>
                    <a:lnTo>
                      <a:pt x="148590" y="85090"/>
                    </a:lnTo>
                    <a:lnTo>
                      <a:pt x="156210" y="81280"/>
                    </a:lnTo>
                    <a:lnTo>
                      <a:pt x="163830" y="77470"/>
                    </a:lnTo>
                    <a:lnTo>
                      <a:pt x="171450" y="72390"/>
                    </a:lnTo>
                    <a:lnTo>
                      <a:pt x="179070" y="68580"/>
                    </a:lnTo>
                    <a:lnTo>
                      <a:pt x="186690" y="64770"/>
                    </a:lnTo>
                    <a:lnTo>
                      <a:pt x="194310" y="60960"/>
                    </a:lnTo>
                    <a:lnTo>
                      <a:pt x="201930" y="54610"/>
                    </a:lnTo>
                    <a:lnTo>
                      <a:pt x="210820" y="49530"/>
                    </a:lnTo>
                    <a:lnTo>
                      <a:pt x="220980" y="44450"/>
                    </a:lnTo>
                    <a:lnTo>
                      <a:pt x="231140" y="40640"/>
                    </a:lnTo>
                    <a:lnTo>
                      <a:pt x="242570" y="36830"/>
                    </a:lnTo>
                    <a:lnTo>
                      <a:pt x="254000" y="33020"/>
                    </a:lnTo>
                    <a:lnTo>
                      <a:pt x="265430" y="29210"/>
                    </a:lnTo>
                    <a:lnTo>
                      <a:pt x="276860" y="26670"/>
                    </a:lnTo>
                    <a:lnTo>
                      <a:pt x="288290" y="24130"/>
                    </a:lnTo>
                    <a:lnTo>
                      <a:pt x="299720" y="21590"/>
                    </a:lnTo>
                    <a:lnTo>
                      <a:pt x="309880" y="17780"/>
                    </a:lnTo>
                    <a:lnTo>
                      <a:pt x="320040" y="15240"/>
                    </a:lnTo>
                    <a:lnTo>
                      <a:pt x="330200" y="12700"/>
                    </a:lnTo>
                    <a:lnTo>
                      <a:pt x="339090" y="11430"/>
                    </a:lnTo>
                    <a:lnTo>
                      <a:pt x="349250" y="8890"/>
                    </a:lnTo>
                    <a:lnTo>
                      <a:pt x="359410" y="6350"/>
                    </a:lnTo>
                    <a:lnTo>
                      <a:pt x="368300" y="5080"/>
                    </a:lnTo>
                    <a:lnTo>
                      <a:pt x="378460" y="2540"/>
                    </a:lnTo>
                    <a:lnTo>
                      <a:pt x="388620" y="1270"/>
                    </a:lnTo>
                    <a:lnTo>
                      <a:pt x="398780" y="0"/>
                    </a:lnTo>
                    <a:lnTo>
                      <a:pt x="410210" y="0"/>
                    </a:lnTo>
                    <a:lnTo>
                      <a:pt x="421640" y="0"/>
                    </a:lnTo>
                    <a:lnTo>
                      <a:pt x="430530" y="0"/>
                    </a:lnTo>
                    <a:lnTo>
                      <a:pt x="439420" y="0"/>
                    </a:lnTo>
                    <a:lnTo>
                      <a:pt x="447040" y="0"/>
                    </a:lnTo>
                    <a:lnTo>
                      <a:pt x="454660" y="0"/>
                    </a:lnTo>
                    <a:lnTo>
                      <a:pt x="462280" y="1270"/>
                    </a:lnTo>
                    <a:lnTo>
                      <a:pt x="468630" y="2540"/>
                    </a:lnTo>
                    <a:lnTo>
                      <a:pt x="476250" y="3810"/>
                    </a:lnTo>
                    <a:lnTo>
                      <a:pt x="482600" y="6350"/>
                    </a:lnTo>
                    <a:lnTo>
                      <a:pt x="491490" y="7620"/>
                    </a:lnTo>
                    <a:lnTo>
                      <a:pt x="501650" y="8890"/>
                    </a:lnTo>
                    <a:lnTo>
                      <a:pt x="513080" y="11430"/>
                    </a:lnTo>
                    <a:lnTo>
                      <a:pt x="524510" y="13970"/>
                    </a:lnTo>
                    <a:lnTo>
                      <a:pt x="535940" y="15240"/>
                    </a:lnTo>
                    <a:lnTo>
                      <a:pt x="546100" y="17780"/>
                    </a:lnTo>
                    <a:lnTo>
                      <a:pt x="554990" y="20320"/>
                    </a:lnTo>
                    <a:lnTo>
                      <a:pt x="565150" y="22860"/>
                    </a:lnTo>
                    <a:lnTo>
                      <a:pt x="567041" y="2367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1" name="Freihandform 292">
                <a:extLst>
                  <a:ext uri="{FF2B5EF4-FFF2-40B4-BE49-F238E27FC236}">
                    <a16:creationId xmlns:a16="http://schemas.microsoft.com/office/drawing/2014/main" id="{204209DF-490D-4521-949F-3A0392601EF6}"/>
                  </a:ext>
                </a:extLst>
              </p:cNvPr>
              <p:cNvSpPr/>
              <p:nvPr/>
            </p:nvSpPr>
            <p:spPr>
              <a:xfrm>
                <a:off x="2014024" y="2937736"/>
                <a:ext cx="426761" cy="53971"/>
              </a:xfrm>
              <a:custGeom>
                <a:avLst/>
                <a:gdLst/>
                <a:ahLst/>
                <a:cxnLst/>
                <a:rect l="0" t="0" r="0" b="0"/>
                <a:pathLst>
                  <a:path w="427365" h="52554">
                    <a:moveTo>
                      <a:pt x="0" y="22860"/>
                    </a:moveTo>
                    <a:lnTo>
                      <a:pt x="8890" y="21590"/>
                    </a:lnTo>
                    <a:lnTo>
                      <a:pt x="17780" y="20320"/>
                    </a:lnTo>
                    <a:lnTo>
                      <a:pt x="25400" y="17780"/>
                    </a:lnTo>
                    <a:lnTo>
                      <a:pt x="34290" y="13970"/>
                    </a:lnTo>
                    <a:lnTo>
                      <a:pt x="43180" y="11430"/>
                    </a:lnTo>
                    <a:lnTo>
                      <a:pt x="50800" y="10160"/>
                    </a:lnTo>
                    <a:lnTo>
                      <a:pt x="59690" y="7620"/>
                    </a:lnTo>
                    <a:lnTo>
                      <a:pt x="67310" y="6350"/>
                    </a:lnTo>
                    <a:lnTo>
                      <a:pt x="74930" y="5080"/>
                    </a:lnTo>
                    <a:lnTo>
                      <a:pt x="82550" y="3810"/>
                    </a:lnTo>
                    <a:lnTo>
                      <a:pt x="90170" y="2540"/>
                    </a:lnTo>
                    <a:lnTo>
                      <a:pt x="96520" y="1270"/>
                    </a:lnTo>
                    <a:lnTo>
                      <a:pt x="105410" y="1270"/>
                    </a:lnTo>
                    <a:lnTo>
                      <a:pt x="115570" y="0"/>
                    </a:lnTo>
                    <a:lnTo>
                      <a:pt x="125730" y="0"/>
                    </a:lnTo>
                    <a:lnTo>
                      <a:pt x="133350" y="0"/>
                    </a:lnTo>
                    <a:lnTo>
                      <a:pt x="140970" y="0"/>
                    </a:lnTo>
                    <a:lnTo>
                      <a:pt x="149860" y="0"/>
                    </a:lnTo>
                    <a:lnTo>
                      <a:pt x="158750" y="1270"/>
                    </a:lnTo>
                    <a:lnTo>
                      <a:pt x="170180" y="3810"/>
                    </a:lnTo>
                    <a:lnTo>
                      <a:pt x="180340" y="3810"/>
                    </a:lnTo>
                    <a:lnTo>
                      <a:pt x="190500" y="5080"/>
                    </a:lnTo>
                    <a:lnTo>
                      <a:pt x="199390" y="5080"/>
                    </a:lnTo>
                    <a:lnTo>
                      <a:pt x="208280" y="5080"/>
                    </a:lnTo>
                    <a:lnTo>
                      <a:pt x="218440" y="6350"/>
                    </a:lnTo>
                    <a:lnTo>
                      <a:pt x="229870" y="7620"/>
                    </a:lnTo>
                    <a:lnTo>
                      <a:pt x="240030" y="8890"/>
                    </a:lnTo>
                    <a:lnTo>
                      <a:pt x="251460" y="10160"/>
                    </a:lnTo>
                    <a:lnTo>
                      <a:pt x="262890" y="12700"/>
                    </a:lnTo>
                    <a:lnTo>
                      <a:pt x="271780" y="13970"/>
                    </a:lnTo>
                    <a:lnTo>
                      <a:pt x="279400" y="15240"/>
                    </a:lnTo>
                    <a:lnTo>
                      <a:pt x="287020" y="16510"/>
                    </a:lnTo>
                    <a:lnTo>
                      <a:pt x="293370" y="16510"/>
                    </a:lnTo>
                    <a:lnTo>
                      <a:pt x="302260" y="19050"/>
                    </a:lnTo>
                    <a:lnTo>
                      <a:pt x="312420" y="20320"/>
                    </a:lnTo>
                    <a:lnTo>
                      <a:pt x="322580" y="21590"/>
                    </a:lnTo>
                    <a:lnTo>
                      <a:pt x="332740" y="24130"/>
                    </a:lnTo>
                    <a:lnTo>
                      <a:pt x="342900" y="27940"/>
                    </a:lnTo>
                    <a:lnTo>
                      <a:pt x="354330" y="30480"/>
                    </a:lnTo>
                    <a:lnTo>
                      <a:pt x="364490" y="34290"/>
                    </a:lnTo>
                    <a:lnTo>
                      <a:pt x="375920" y="38100"/>
                    </a:lnTo>
                    <a:lnTo>
                      <a:pt x="387350" y="40640"/>
                    </a:lnTo>
                    <a:lnTo>
                      <a:pt x="398780" y="43180"/>
                    </a:lnTo>
                    <a:lnTo>
                      <a:pt x="408940" y="45720"/>
                    </a:lnTo>
                    <a:lnTo>
                      <a:pt x="417830" y="48260"/>
                    </a:lnTo>
                    <a:lnTo>
                      <a:pt x="426720" y="52070"/>
                    </a:lnTo>
                    <a:lnTo>
                      <a:pt x="427364" y="5255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2" name="Freihandform 293">
                <a:extLst>
                  <a:ext uri="{FF2B5EF4-FFF2-40B4-BE49-F238E27FC236}">
                    <a16:creationId xmlns:a16="http://schemas.microsoft.com/office/drawing/2014/main" id="{50FD17EF-DB6F-48B6-85AB-2B70E78E3E2A}"/>
                  </a:ext>
                </a:extLst>
              </p:cNvPr>
              <p:cNvSpPr/>
              <p:nvPr/>
            </p:nvSpPr>
            <p:spPr>
              <a:xfrm>
                <a:off x="2442167" y="2960460"/>
                <a:ext cx="38671" cy="24146"/>
              </a:xfrm>
              <a:custGeom>
                <a:avLst/>
                <a:gdLst/>
                <a:ahLst/>
                <a:cxnLst/>
                <a:rect l="0" t="0" r="0" b="0"/>
                <a:pathLst>
                  <a:path w="38628" h="24100">
                    <a:moveTo>
                      <a:pt x="0" y="24099"/>
                    </a:moveTo>
                    <a:lnTo>
                      <a:pt x="6350" y="19019"/>
                    </a:lnTo>
                    <a:lnTo>
                      <a:pt x="12700" y="13939"/>
                    </a:lnTo>
                    <a:lnTo>
                      <a:pt x="19050" y="8859"/>
                    </a:lnTo>
                    <a:lnTo>
                      <a:pt x="26670" y="5049"/>
                    </a:lnTo>
                    <a:lnTo>
                      <a:pt x="34290" y="1239"/>
                    </a:lnTo>
                    <a:lnTo>
                      <a:pt x="38627"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3" name="Freihandform 294">
                <a:extLst>
                  <a:ext uri="{FF2B5EF4-FFF2-40B4-BE49-F238E27FC236}">
                    <a16:creationId xmlns:a16="http://schemas.microsoft.com/office/drawing/2014/main" id="{759BCC61-2534-483A-AD5C-B89A1E8A97FB}"/>
                  </a:ext>
                </a:extLst>
              </p:cNvPr>
              <p:cNvSpPr/>
              <p:nvPr/>
            </p:nvSpPr>
            <p:spPr>
              <a:xfrm>
                <a:off x="2084460" y="2815590"/>
                <a:ext cx="113251" cy="110783"/>
              </a:xfrm>
              <a:custGeom>
                <a:avLst/>
                <a:gdLst/>
                <a:ahLst/>
                <a:cxnLst/>
                <a:rect l="0" t="0" r="0" b="0"/>
                <a:pathLst>
                  <a:path w="114301" h="111761">
                    <a:moveTo>
                      <a:pt x="0" y="111760"/>
                    </a:moveTo>
                    <a:lnTo>
                      <a:pt x="2540" y="105410"/>
                    </a:lnTo>
                    <a:lnTo>
                      <a:pt x="6350" y="97790"/>
                    </a:lnTo>
                    <a:lnTo>
                      <a:pt x="11430" y="91440"/>
                    </a:lnTo>
                    <a:lnTo>
                      <a:pt x="17780" y="83820"/>
                    </a:lnTo>
                    <a:lnTo>
                      <a:pt x="24130" y="76200"/>
                    </a:lnTo>
                    <a:lnTo>
                      <a:pt x="29210" y="68580"/>
                    </a:lnTo>
                    <a:lnTo>
                      <a:pt x="35560" y="62230"/>
                    </a:lnTo>
                    <a:lnTo>
                      <a:pt x="41910" y="55880"/>
                    </a:lnTo>
                    <a:lnTo>
                      <a:pt x="50800" y="49530"/>
                    </a:lnTo>
                    <a:lnTo>
                      <a:pt x="59690" y="43180"/>
                    </a:lnTo>
                    <a:lnTo>
                      <a:pt x="67310" y="38100"/>
                    </a:lnTo>
                    <a:lnTo>
                      <a:pt x="74930" y="31750"/>
                    </a:lnTo>
                    <a:lnTo>
                      <a:pt x="81280" y="25400"/>
                    </a:lnTo>
                    <a:lnTo>
                      <a:pt x="87630" y="20320"/>
                    </a:lnTo>
                    <a:lnTo>
                      <a:pt x="95250" y="13970"/>
                    </a:lnTo>
                    <a:lnTo>
                      <a:pt x="102870" y="8890"/>
                    </a:lnTo>
                    <a:lnTo>
                      <a:pt x="109220" y="3810"/>
                    </a:lnTo>
                    <a:lnTo>
                      <a:pt x="11430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04" name="Gruppieren 299">
              <a:extLst>
                <a:ext uri="{FF2B5EF4-FFF2-40B4-BE49-F238E27FC236}">
                  <a16:creationId xmlns:a16="http://schemas.microsoft.com/office/drawing/2014/main" id="{E500B7F9-C17A-44F3-A7B6-748CA80CDE45}"/>
                </a:ext>
              </a:extLst>
            </p:cNvPr>
            <p:cNvGrpSpPr>
              <a:grpSpLocks/>
            </p:cNvGrpSpPr>
            <p:nvPr/>
          </p:nvGrpSpPr>
          <p:grpSpPr bwMode="auto">
            <a:xfrm>
              <a:off x="2604458" y="3717735"/>
              <a:ext cx="513801" cy="395342"/>
              <a:chOff x="1731818" y="2378364"/>
              <a:chExt cx="571501" cy="438728"/>
            </a:xfrm>
          </p:grpSpPr>
          <p:sp>
            <p:nvSpPr>
              <p:cNvPr id="305" name="Freihandform 296">
                <a:extLst>
                  <a:ext uri="{FF2B5EF4-FFF2-40B4-BE49-F238E27FC236}">
                    <a16:creationId xmlns:a16="http://schemas.microsoft.com/office/drawing/2014/main" id="{097ED31E-219A-4C48-B763-839ECFE81FDC}"/>
                  </a:ext>
                </a:extLst>
              </p:cNvPr>
              <p:cNvSpPr/>
              <p:nvPr/>
            </p:nvSpPr>
            <p:spPr>
              <a:xfrm>
                <a:off x="1731818" y="2378364"/>
                <a:ext cx="1587" cy="1584"/>
              </a:xfrm>
              <a:custGeom>
                <a:avLst/>
                <a:gdLst/>
                <a:ahLst/>
                <a:cxnLst/>
                <a:rect l="0" t="0" r="0" b="0"/>
                <a:pathLst>
                  <a:path w="2335" h="1168">
                    <a:moveTo>
                      <a:pt x="0" y="0"/>
                    </a:moveTo>
                    <a:lnTo>
                      <a:pt x="2334" y="116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6" name="Freihandform 297">
                <a:extLst>
                  <a:ext uri="{FF2B5EF4-FFF2-40B4-BE49-F238E27FC236}">
                    <a16:creationId xmlns:a16="http://schemas.microsoft.com/office/drawing/2014/main" id="{EC4E7EA9-9BB2-4A0B-A7C2-A2F5E8028F22}"/>
                  </a:ext>
                </a:extLst>
              </p:cNvPr>
              <p:cNvSpPr/>
              <p:nvPr/>
            </p:nvSpPr>
            <p:spPr>
              <a:xfrm>
                <a:off x="2087419" y="2517743"/>
                <a:ext cx="211137" cy="299349"/>
              </a:xfrm>
              <a:custGeom>
                <a:avLst/>
                <a:gdLst/>
                <a:ahLst/>
                <a:cxnLst/>
                <a:rect l="0" t="0" r="0" b="0"/>
                <a:pathLst>
                  <a:path w="210277" h="299029">
                    <a:moveTo>
                      <a:pt x="0" y="0"/>
                    </a:moveTo>
                    <a:lnTo>
                      <a:pt x="2815" y="2284"/>
                    </a:lnTo>
                    <a:lnTo>
                      <a:pt x="10100" y="7307"/>
                    </a:lnTo>
                    <a:lnTo>
                      <a:pt x="16911" y="12469"/>
                    </a:lnTo>
                    <a:lnTo>
                      <a:pt x="23085" y="18066"/>
                    </a:lnTo>
                    <a:lnTo>
                      <a:pt x="29333" y="23542"/>
                    </a:lnTo>
                    <a:lnTo>
                      <a:pt x="36041" y="29167"/>
                    </a:lnTo>
                    <a:lnTo>
                      <a:pt x="43158" y="35380"/>
                    </a:lnTo>
                    <a:lnTo>
                      <a:pt x="50541" y="42117"/>
                    </a:lnTo>
                    <a:lnTo>
                      <a:pt x="58053" y="48612"/>
                    </a:lnTo>
                    <a:lnTo>
                      <a:pt x="65345" y="54617"/>
                    </a:lnTo>
                    <a:lnTo>
                      <a:pt x="71848" y="60779"/>
                    </a:lnTo>
                    <a:lnTo>
                      <a:pt x="78040" y="67444"/>
                    </a:lnTo>
                    <a:lnTo>
                      <a:pt x="84549" y="74540"/>
                    </a:lnTo>
                    <a:lnTo>
                      <a:pt x="91497" y="81850"/>
                    </a:lnTo>
                    <a:lnTo>
                      <a:pt x="98772" y="88673"/>
                    </a:lnTo>
                    <a:lnTo>
                      <a:pt x="106247" y="94853"/>
                    </a:lnTo>
                    <a:lnTo>
                      <a:pt x="113895" y="101040"/>
                    </a:lnTo>
                    <a:lnTo>
                      <a:pt x="122244" y="107041"/>
                    </a:lnTo>
                    <a:lnTo>
                      <a:pt x="131348" y="112724"/>
                    </a:lnTo>
                    <a:lnTo>
                      <a:pt x="140439" y="118638"/>
                    </a:lnTo>
                    <a:lnTo>
                      <a:pt x="149098" y="124497"/>
                    </a:lnTo>
                    <a:lnTo>
                      <a:pt x="157363" y="130109"/>
                    </a:lnTo>
                    <a:lnTo>
                      <a:pt x="165368" y="135987"/>
                    </a:lnTo>
                    <a:lnTo>
                      <a:pt x="173224" y="141806"/>
                    </a:lnTo>
                    <a:lnTo>
                      <a:pt x="181000" y="147087"/>
                    </a:lnTo>
                    <a:lnTo>
                      <a:pt x="188672" y="151870"/>
                    </a:lnTo>
                    <a:lnTo>
                      <a:pt x="195656" y="156932"/>
                    </a:lnTo>
                    <a:lnTo>
                      <a:pt x="201603" y="162790"/>
                    </a:lnTo>
                    <a:lnTo>
                      <a:pt x="206553" y="169390"/>
                    </a:lnTo>
                    <a:lnTo>
                      <a:pt x="209602" y="176487"/>
                    </a:lnTo>
                    <a:lnTo>
                      <a:pt x="210276" y="183873"/>
                    </a:lnTo>
                    <a:lnTo>
                      <a:pt x="209045" y="191415"/>
                    </a:lnTo>
                    <a:lnTo>
                      <a:pt x="206579" y="199035"/>
                    </a:lnTo>
                    <a:lnTo>
                      <a:pt x="203128" y="206696"/>
                    </a:lnTo>
                    <a:lnTo>
                      <a:pt x="198419" y="214312"/>
                    </a:lnTo>
                    <a:lnTo>
                      <a:pt x="192526" y="221294"/>
                    </a:lnTo>
                    <a:lnTo>
                      <a:pt x="185824" y="227552"/>
                    </a:lnTo>
                    <a:lnTo>
                      <a:pt x="178645" y="233841"/>
                    </a:lnTo>
                    <a:lnTo>
                      <a:pt x="171185" y="240569"/>
                    </a:lnTo>
                    <a:lnTo>
                      <a:pt x="163292" y="247695"/>
                    </a:lnTo>
                    <a:lnTo>
                      <a:pt x="154501" y="255019"/>
                    </a:lnTo>
                    <a:lnTo>
                      <a:pt x="145370" y="261849"/>
                    </a:lnTo>
                    <a:lnTo>
                      <a:pt x="136831" y="268032"/>
                    </a:lnTo>
                    <a:lnTo>
                      <a:pt x="129552" y="274220"/>
                    </a:lnTo>
                    <a:lnTo>
                      <a:pt x="122586" y="280506"/>
                    </a:lnTo>
                    <a:lnTo>
                      <a:pt x="113572" y="288224"/>
                    </a:lnTo>
                    <a:lnTo>
                      <a:pt x="100255" y="29902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07" name="Freihandform 298">
                <a:extLst>
                  <a:ext uri="{FF2B5EF4-FFF2-40B4-BE49-F238E27FC236}">
                    <a16:creationId xmlns:a16="http://schemas.microsoft.com/office/drawing/2014/main" id="{00C06591-118D-45DF-837F-03B1F72C0277}"/>
                  </a:ext>
                </a:extLst>
              </p:cNvPr>
              <p:cNvSpPr/>
              <p:nvPr/>
            </p:nvSpPr>
            <p:spPr>
              <a:xfrm>
                <a:off x="2095356" y="2449638"/>
                <a:ext cx="207963" cy="229658"/>
              </a:xfrm>
              <a:custGeom>
                <a:avLst/>
                <a:gdLst/>
                <a:ahLst/>
                <a:cxnLst/>
                <a:rect l="0" t="0" r="0" b="0"/>
                <a:pathLst>
                  <a:path w="208309" h="228405">
                    <a:moveTo>
                      <a:pt x="0" y="0"/>
                    </a:moveTo>
                    <a:lnTo>
                      <a:pt x="6645" y="2993"/>
                    </a:lnTo>
                    <a:lnTo>
                      <a:pt x="16605" y="8306"/>
                    </a:lnTo>
                    <a:lnTo>
                      <a:pt x="25746" y="13824"/>
                    </a:lnTo>
                    <a:lnTo>
                      <a:pt x="34262" y="19255"/>
                    </a:lnTo>
                    <a:lnTo>
                      <a:pt x="42393" y="25105"/>
                    </a:lnTo>
                    <a:lnTo>
                      <a:pt x="50311" y="31587"/>
                    </a:lnTo>
                    <a:lnTo>
                      <a:pt x="58117" y="38279"/>
                    </a:lnTo>
                    <a:lnTo>
                      <a:pt x="65867" y="44458"/>
                    </a:lnTo>
                    <a:lnTo>
                      <a:pt x="73589" y="50484"/>
                    </a:lnTo>
                    <a:lnTo>
                      <a:pt x="81297" y="56910"/>
                    </a:lnTo>
                    <a:lnTo>
                      <a:pt x="88937" y="63818"/>
                    </a:lnTo>
                    <a:lnTo>
                      <a:pt x="95928" y="71075"/>
                    </a:lnTo>
                    <a:lnTo>
                      <a:pt x="102192" y="78540"/>
                    </a:lnTo>
                    <a:lnTo>
                      <a:pt x="108420" y="86120"/>
                    </a:lnTo>
                    <a:lnTo>
                      <a:pt x="114441" y="93759"/>
                    </a:lnTo>
                    <a:lnTo>
                      <a:pt x="120133" y="101429"/>
                    </a:lnTo>
                    <a:lnTo>
                      <a:pt x="126051" y="109112"/>
                    </a:lnTo>
                    <a:lnTo>
                      <a:pt x="131912" y="116803"/>
                    </a:lnTo>
                    <a:lnTo>
                      <a:pt x="137525" y="124497"/>
                    </a:lnTo>
                    <a:lnTo>
                      <a:pt x="143404" y="132193"/>
                    </a:lnTo>
                    <a:lnTo>
                      <a:pt x="149247" y="139889"/>
                    </a:lnTo>
                    <a:lnTo>
                      <a:pt x="154851" y="147586"/>
                    </a:lnTo>
                    <a:lnTo>
                      <a:pt x="160726" y="155346"/>
                    </a:lnTo>
                    <a:lnTo>
                      <a:pt x="166543" y="163751"/>
                    </a:lnTo>
                    <a:lnTo>
                      <a:pt x="171822" y="172882"/>
                    </a:lnTo>
                    <a:lnTo>
                      <a:pt x="176605" y="181985"/>
                    </a:lnTo>
                    <a:lnTo>
                      <a:pt x="181643" y="190651"/>
                    </a:lnTo>
                    <a:lnTo>
                      <a:pt x="187564" y="199420"/>
                    </a:lnTo>
                    <a:lnTo>
                      <a:pt x="195790" y="210999"/>
                    </a:lnTo>
                    <a:lnTo>
                      <a:pt x="208308" y="22840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308" name="Freihandform 300">
              <a:extLst>
                <a:ext uri="{FF2B5EF4-FFF2-40B4-BE49-F238E27FC236}">
                  <a16:creationId xmlns:a16="http://schemas.microsoft.com/office/drawing/2014/main" id="{C10C3899-67D6-49E6-A547-DC1F713B66E6}"/>
                </a:ext>
              </a:extLst>
            </p:cNvPr>
            <p:cNvSpPr/>
            <p:nvPr/>
          </p:nvSpPr>
          <p:spPr>
            <a:xfrm>
              <a:off x="2354693" y="4101660"/>
              <a:ext cx="11418" cy="4281"/>
            </a:xfrm>
            <a:custGeom>
              <a:avLst/>
              <a:gdLst/>
              <a:ahLst/>
              <a:cxnLst/>
              <a:rect l="0" t="0" r="0" b="0"/>
              <a:pathLst>
                <a:path w="12257" h="4535">
                  <a:moveTo>
                    <a:pt x="0" y="0"/>
                  </a:moveTo>
                  <a:lnTo>
                    <a:pt x="8816" y="3122"/>
                  </a:lnTo>
                  <a:lnTo>
                    <a:pt x="12256" y="4534"/>
                  </a:lnTo>
                </a:path>
              </a:pathLst>
            </a:custGeom>
            <a:noFill/>
            <a:ln w="127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309" name="Gruppieren 305">
              <a:extLst>
                <a:ext uri="{FF2B5EF4-FFF2-40B4-BE49-F238E27FC236}">
                  <a16:creationId xmlns:a16="http://schemas.microsoft.com/office/drawing/2014/main" id="{9CC06E30-5010-42B8-A5ED-012579BF0957}"/>
                </a:ext>
              </a:extLst>
            </p:cNvPr>
            <p:cNvGrpSpPr>
              <a:grpSpLocks/>
            </p:cNvGrpSpPr>
            <p:nvPr/>
          </p:nvGrpSpPr>
          <p:grpSpPr bwMode="auto">
            <a:xfrm>
              <a:off x="2484571" y="3697754"/>
              <a:ext cx="503810" cy="264037"/>
              <a:chOff x="1599045" y="2355273"/>
              <a:chExt cx="559956" cy="294409"/>
            </a:xfrm>
          </p:grpSpPr>
          <p:sp>
            <p:nvSpPr>
              <p:cNvPr id="310" name="Freihandform 301">
                <a:extLst>
                  <a:ext uri="{FF2B5EF4-FFF2-40B4-BE49-F238E27FC236}">
                    <a16:creationId xmlns:a16="http://schemas.microsoft.com/office/drawing/2014/main" id="{503BEDE8-7B5E-443B-864B-D6F2A82D23EC}"/>
                  </a:ext>
                </a:extLst>
              </p:cNvPr>
              <p:cNvSpPr/>
              <p:nvPr/>
            </p:nvSpPr>
            <p:spPr>
              <a:xfrm>
                <a:off x="1719602" y="2366413"/>
                <a:ext cx="115798" cy="50925"/>
              </a:xfrm>
              <a:custGeom>
                <a:avLst/>
                <a:gdLst/>
                <a:ahLst/>
                <a:cxnLst/>
                <a:rect l="0" t="0" r="0" b="0"/>
                <a:pathLst>
                  <a:path w="115455" h="50680">
                    <a:moveTo>
                      <a:pt x="0" y="23091"/>
                    </a:moveTo>
                    <a:lnTo>
                      <a:pt x="6771" y="26213"/>
                    </a:lnTo>
                    <a:lnTo>
                      <a:pt x="14993" y="29546"/>
                    </a:lnTo>
                    <a:lnTo>
                      <a:pt x="23531" y="33076"/>
                    </a:lnTo>
                    <a:lnTo>
                      <a:pt x="31847" y="36770"/>
                    </a:lnTo>
                    <a:lnTo>
                      <a:pt x="39616" y="40848"/>
                    </a:lnTo>
                    <a:lnTo>
                      <a:pt x="46377" y="45678"/>
                    </a:lnTo>
                    <a:lnTo>
                      <a:pt x="52678" y="49503"/>
                    </a:lnTo>
                    <a:lnTo>
                      <a:pt x="58929" y="50679"/>
                    </a:lnTo>
                    <a:lnTo>
                      <a:pt x="64755" y="48862"/>
                    </a:lnTo>
                    <a:lnTo>
                      <a:pt x="70535" y="45243"/>
                    </a:lnTo>
                    <a:lnTo>
                      <a:pt x="76514" y="40794"/>
                    </a:lnTo>
                    <a:lnTo>
                      <a:pt x="82139" y="35434"/>
                    </a:lnTo>
                    <a:lnTo>
                      <a:pt x="87168" y="29192"/>
                    </a:lnTo>
                    <a:lnTo>
                      <a:pt x="92003" y="22614"/>
                    </a:lnTo>
                    <a:lnTo>
                      <a:pt x="97361" y="16489"/>
                    </a:lnTo>
                    <a:lnTo>
                      <a:pt x="102969" y="10580"/>
                    </a:lnTo>
                    <a:lnTo>
                      <a:pt x="108885" y="4968"/>
                    </a:lnTo>
                    <a:lnTo>
                      <a:pt x="115454"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1" name="Freihandform 302">
                <a:extLst>
                  <a:ext uri="{FF2B5EF4-FFF2-40B4-BE49-F238E27FC236}">
                    <a16:creationId xmlns:a16="http://schemas.microsoft.com/office/drawing/2014/main" id="{95529CD4-92B0-46E1-9B37-FDA103D4C0DF}"/>
                  </a:ext>
                </a:extLst>
              </p:cNvPr>
              <p:cNvSpPr/>
              <p:nvPr/>
            </p:nvSpPr>
            <p:spPr>
              <a:xfrm>
                <a:off x="1841745" y="2355273"/>
                <a:ext cx="264909" cy="116173"/>
              </a:xfrm>
              <a:custGeom>
                <a:avLst/>
                <a:gdLst/>
                <a:ahLst/>
                <a:cxnLst/>
                <a:rect l="0" t="0" r="0" b="0"/>
                <a:pathLst>
                  <a:path w="265546" h="115455">
                    <a:moveTo>
                      <a:pt x="0" y="0"/>
                    </a:moveTo>
                    <a:lnTo>
                      <a:pt x="9342" y="2595"/>
                    </a:lnTo>
                    <a:lnTo>
                      <a:pt x="19018" y="4373"/>
                    </a:lnTo>
                    <a:lnTo>
                      <a:pt x="28391" y="6425"/>
                    </a:lnTo>
                    <a:lnTo>
                      <a:pt x="37183" y="9095"/>
                    </a:lnTo>
                    <a:lnTo>
                      <a:pt x="45510" y="12267"/>
                    </a:lnTo>
                    <a:lnTo>
                      <a:pt x="53543" y="15753"/>
                    </a:lnTo>
                    <a:lnTo>
                      <a:pt x="61412" y="19417"/>
                    </a:lnTo>
                    <a:lnTo>
                      <a:pt x="69194" y="23174"/>
                    </a:lnTo>
                    <a:lnTo>
                      <a:pt x="76932" y="26978"/>
                    </a:lnTo>
                    <a:lnTo>
                      <a:pt x="84649" y="30806"/>
                    </a:lnTo>
                    <a:lnTo>
                      <a:pt x="92355" y="34644"/>
                    </a:lnTo>
                    <a:lnTo>
                      <a:pt x="100056" y="38488"/>
                    </a:lnTo>
                    <a:lnTo>
                      <a:pt x="107779" y="42310"/>
                    </a:lnTo>
                    <a:lnTo>
                      <a:pt x="115801" y="45834"/>
                    </a:lnTo>
                    <a:lnTo>
                      <a:pt x="124653" y="48527"/>
                    </a:lnTo>
                    <a:lnTo>
                      <a:pt x="133837" y="50889"/>
                    </a:lnTo>
                    <a:lnTo>
                      <a:pt x="142713" y="53558"/>
                    </a:lnTo>
                    <a:lnTo>
                      <a:pt x="151155" y="56726"/>
                    </a:lnTo>
                    <a:lnTo>
                      <a:pt x="159271" y="60862"/>
                    </a:lnTo>
                    <a:lnTo>
                      <a:pt x="167190" y="65923"/>
                    </a:lnTo>
                    <a:lnTo>
                      <a:pt x="175063" y="71066"/>
                    </a:lnTo>
                    <a:lnTo>
                      <a:pt x="183547" y="75803"/>
                    </a:lnTo>
                    <a:lnTo>
                      <a:pt x="193029" y="79872"/>
                    </a:lnTo>
                    <a:lnTo>
                      <a:pt x="203300" y="82862"/>
                    </a:lnTo>
                    <a:lnTo>
                      <a:pt x="213434" y="85401"/>
                    </a:lnTo>
                    <a:lnTo>
                      <a:pt x="222560" y="88471"/>
                    </a:lnTo>
                    <a:lnTo>
                      <a:pt x="230157" y="92767"/>
                    </a:lnTo>
                    <a:lnTo>
                      <a:pt x="236947" y="97701"/>
                    </a:lnTo>
                    <a:lnTo>
                      <a:pt x="244043" y="102666"/>
                    </a:lnTo>
                    <a:lnTo>
                      <a:pt x="252999" y="108304"/>
                    </a:lnTo>
                    <a:lnTo>
                      <a:pt x="265545" y="1154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2" name="Freihandform 303">
                <a:extLst>
                  <a:ext uri="{FF2B5EF4-FFF2-40B4-BE49-F238E27FC236}">
                    <a16:creationId xmlns:a16="http://schemas.microsoft.com/office/drawing/2014/main" id="{C7A4E12C-1607-4763-A89B-087CB77E1CBC}"/>
                  </a:ext>
                </a:extLst>
              </p:cNvPr>
              <p:cNvSpPr/>
              <p:nvPr/>
            </p:nvSpPr>
            <p:spPr>
              <a:xfrm>
                <a:off x="1835400" y="2372779"/>
                <a:ext cx="323601" cy="206882"/>
              </a:xfrm>
              <a:custGeom>
                <a:avLst/>
                <a:gdLst/>
                <a:ahLst/>
                <a:cxnLst/>
                <a:rect l="0" t="0" r="0" b="0"/>
                <a:pathLst>
                  <a:path w="323274" h="207819">
                    <a:moveTo>
                      <a:pt x="0" y="0"/>
                    </a:moveTo>
                    <a:lnTo>
                      <a:pt x="8265" y="1101"/>
                    </a:lnTo>
                    <a:lnTo>
                      <a:pt x="14507" y="4859"/>
                    </a:lnTo>
                    <a:lnTo>
                      <a:pt x="19768" y="10188"/>
                    </a:lnTo>
                    <a:lnTo>
                      <a:pt x="25075" y="15892"/>
                    </a:lnTo>
                    <a:lnTo>
                      <a:pt x="31056" y="21175"/>
                    </a:lnTo>
                    <a:lnTo>
                      <a:pt x="37716" y="25917"/>
                    </a:lnTo>
                    <a:lnTo>
                      <a:pt x="44843" y="30290"/>
                    </a:lnTo>
                    <a:lnTo>
                      <a:pt x="52243" y="34725"/>
                    </a:lnTo>
                    <a:lnTo>
                      <a:pt x="59791" y="39862"/>
                    </a:lnTo>
                    <a:lnTo>
                      <a:pt x="67415" y="45262"/>
                    </a:lnTo>
                    <a:lnTo>
                      <a:pt x="75077" y="50321"/>
                    </a:lnTo>
                    <a:lnTo>
                      <a:pt x="82757" y="54929"/>
                    </a:lnTo>
                    <a:lnTo>
                      <a:pt x="90446" y="59205"/>
                    </a:lnTo>
                    <a:lnTo>
                      <a:pt x="98139" y="63278"/>
                    </a:lnTo>
                    <a:lnTo>
                      <a:pt x="105835" y="67304"/>
                    </a:lnTo>
                    <a:lnTo>
                      <a:pt x="113531" y="71916"/>
                    </a:lnTo>
                    <a:lnTo>
                      <a:pt x="121227" y="77226"/>
                    </a:lnTo>
                    <a:lnTo>
                      <a:pt x="128924" y="82557"/>
                    </a:lnTo>
                    <a:lnTo>
                      <a:pt x="136597" y="88112"/>
                    </a:lnTo>
                    <a:lnTo>
                      <a:pt x="143970" y="94292"/>
                    </a:lnTo>
                    <a:lnTo>
                      <a:pt x="150576" y="101013"/>
                    </a:lnTo>
                    <a:lnTo>
                      <a:pt x="157493" y="107476"/>
                    </a:lnTo>
                    <a:lnTo>
                      <a:pt x="165446" y="113154"/>
                    </a:lnTo>
                    <a:lnTo>
                      <a:pt x="173805" y="118095"/>
                    </a:lnTo>
                    <a:lnTo>
                      <a:pt x="182027" y="122565"/>
                    </a:lnTo>
                    <a:lnTo>
                      <a:pt x="189749" y="127047"/>
                    </a:lnTo>
                    <a:lnTo>
                      <a:pt x="196551" y="132206"/>
                    </a:lnTo>
                    <a:lnTo>
                      <a:pt x="203573" y="137617"/>
                    </a:lnTo>
                    <a:lnTo>
                      <a:pt x="211578" y="142681"/>
                    </a:lnTo>
                    <a:lnTo>
                      <a:pt x="219963" y="147291"/>
                    </a:lnTo>
                    <a:lnTo>
                      <a:pt x="228221" y="151568"/>
                    </a:lnTo>
                    <a:lnTo>
                      <a:pt x="236273" y="155641"/>
                    </a:lnTo>
                    <a:lnTo>
                      <a:pt x="244233" y="159604"/>
                    </a:lnTo>
                    <a:lnTo>
                      <a:pt x="252743" y="163532"/>
                    </a:lnTo>
                    <a:lnTo>
                      <a:pt x="261928" y="167732"/>
                    </a:lnTo>
                    <a:lnTo>
                      <a:pt x="271057" y="172748"/>
                    </a:lnTo>
                    <a:lnTo>
                      <a:pt x="279759" y="178113"/>
                    </a:lnTo>
                    <a:lnTo>
                      <a:pt x="288958" y="183933"/>
                    </a:lnTo>
                    <a:lnTo>
                      <a:pt x="302131" y="192797"/>
                    </a:lnTo>
                    <a:lnTo>
                      <a:pt x="323273" y="207818"/>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13" name="Freihandform 304">
                <a:extLst>
                  <a:ext uri="{FF2B5EF4-FFF2-40B4-BE49-F238E27FC236}">
                    <a16:creationId xmlns:a16="http://schemas.microsoft.com/office/drawing/2014/main" id="{4E533A05-2009-4799-B9EE-49050F195289}"/>
                  </a:ext>
                </a:extLst>
              </p:cNvPr>
              <p:cNvSpPr/>
              <p:nvPr/>
            </p:nvSpPr>
            <p:spPr>
              <a:xfrm>
                <a:off x="1599045" y="2471446"/>
                <a:ext cx="138006" cy="178236"/>
              </a:xfrm>
              <a:custGeom>
                <a:avLst/>
                <a:gdLst/>
                <a:ahLst/>
                <a:cxnLst/>
                <a:rect l="0" t="0" r="0" b="0"/>
                <a:pathLst>
                  <a:path w="138547" h="178955">
                    <a:moveTo>
                      <a:pt x="138546" y="0"/>
                    </a:moveTo>
                    <a:lnTo>
                      <a:pt x="130257" y="3649"/>
                    </a:lnTo>
                    <a:lnTo>
                      <a:pt x="123691" y="8538"/>
                    </a:lnTo>
                    <a:lnTo>
                      <a:pt x="117338" y="13609"/>
                    </a:lnTo>
                    <a:lnTo>
                      <a:pt x="111252" y="19010"/>
                    </a:lnTo>
                    <a:lnTo>
                      <a:pt x="105527" y="25106"/>
                    </a:lnTo>
                    <a:lnTo>
                      <a:pt x="99528" y="31846"/>
                    </a:lnTo>
                    <a:lnTo>
                      <a:pt x="92974" y="39019"/>
                    </a:lnTo>
                    <a:lnTo>
                      <a:pt x="86247" y="46444"/>
                    </a:lnTo>
                    <a:lnTo>
                      <a:pt x="80051" y="54005"/>
                    </a:lnTo>
                    <a:lnTo>
                      <a:pt x="74041" y="61636"/>
                    </a:lnTo>
                    <a:lnTo>
                      <a:pt x="67935" y="69301"/>
                    </a:lnTo>
                    <a:lnTo>
                      <a:pt x="62244" y="76982"/>
                    </a:lnTo>
                    <a:lnTo>
                      <a:pt x="57205" y="84672"/>
                    </a:lnTo>
                    <a:lnTo>
                      <a:pt x="52677" y="92366"/>
                    </a:lnTo>
                    <a:lnTo>
                      <a:pt x="48466" y="100061"/>
                    </a:lnTo>
                    <a:lnTo>
                      <a:pt x="44409" y="107758"/>
                    </a:lnTo>
                    <a:lnTo>
                      <a:pt x="40146" y="115454"/>
                    </a:lnTo>
                    <a:lnTo>
                      <a:pt x="35098" y="123151"/>
                    </a:lnTo>
                    <a:lnTo>
                      <a:pt x="29741" y="130848"/>
                    </a:lnTo>
                    <a:lnTo>
                      <a:pt x="24704" y="138545"/>
                    </a:lnTo>
                    <a:lnTo>
                      <a:pt x="20043" y="146306"/>
                    </a:lnTo>
                    <a:lnTo>
                      <a:pt x="14925" y="154920"/>
                    </a:lnTo>
                    <a:lnTo>
                      <a:pt x="8550" y="165362"/>
                    </a:lnTo>
                    <a:lnTo>
                      <a:pt x="0" y="178954"/>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314" name="Freihandform 306">
              <a:extLst>
                <a:ext uri="{FF2B5EF4-FFF2-40B4-BE49-F238E27FC236}">
                  <a16:creationId xmlns:a16="http://schemas.microsoft.com/office/drawing/2014/main" id="{67C34E7B-ABE3-4C22-8985-3CD9EF1B8A64}"/>
                </a:ext>
              </a:extLst>
            </p:cNvPr>
            <p:cNvSpPr/>
            <p:nvPr/>
          </p:nvSpPr>
          <p:spPr>
            <a:xfrm>
              <a:off x="2243370" y="4281490"/>
              <a:ext cx="206948" cy="196957"/>
            </a:xfrm>
            <a:custGeom>
              <a:avLst/>
              <a:gdLst/>
              <a:ahLst/>
              <a:cxnLst/>
              <a:rect l="0" t="0" r="0" b="0"/>
              <a:pathLst>
                <a:path w="230910" h="219365">
                  <a:moveTo>
                    <a:pt x="230909" y="219364"/>
                  </a:moveTo>
                  <a:lnTo>
                    <a:pt x="224688" y="216218"/>
                  </a:lnTo>
                  <a:lnTo>
                    <a:pt x="218345" y="212561"/>
                  </a:lnTo>
                  <a:lnTo>
                    <a:pt x="212440" y="207875"/>
                  </a:lnTo>
                  <a:lnTo>
                    <a:pt x="206586" y="202718"/>
                  </a:lnTo>
                  <a:lnTo>
                    <a:pt x="200256" y="197784"/>
                  </a:lnTo>
                  <a:lnTo>
                    <a:pt x="193462" y="193176"/>
                  </a:lnTo>
                  <a:lnTo>
                    <a:pt x="186939" y="188223"/>
                  </a:lnTo>
                  <a:lnTo>
                    <a:pt x="180921" y="182730"/>
                  </a:lnTo>
                  <a:lnTo>
                    <a:pt x="174754" y="177368"/>
                  </a:lnTo>
                  <a:lnTo>
                    <a:pt x="168110" y="172474"/>
                  </a:lnTo>
                  <a:lnTo>
                    <a:pt x="161336" y="167706"/>
                  </a:lnTo>
                  <a:lnTo>
                    <a:pt x="155117" y="162381"/>
                  </a:lnTo>
                  <a:lnTo>
                    <a:pt x="149073" y="156857"/>
                  </a:lnTo>
                  <a:lnTo>
                    <a:pt x="142637" y="151424"/>
                  </a:lnTo>
                  <a:lnTo>
                    <a:pt x="135788" y="145572"/>
                  </a:lnTo>
                  <a:lnTo>
                    <a:pt x="129238" y="139067"/>
                  </a:lnTo>
                  <a:lnTo>
                    <a:pt x="123206" y="132050"/>
                  </a:lnTo>
                  <a:lnTo>
                    <a:pt x="117032" y="124779"/>
                  </a:lnTo>
                  <a:lnTo>
                    <a:pt x="110385" y="117974"/>
                  </a:lnTo>
                  <a:lnTo>
                    <a:pt x="103610" y="111803"/>
                  </a:lnTo>
                  <a:lnTo>
                    <a:pt x="97390" y="105620"/>
                  </a:lnTo>
                  <a:lnTo>
                    <a:pt x="91346" y="99621"/>
                  </a:lnTo>
                  <a:lnTo>
                    <a:pt x="84910" y="93939"/>
                  </a:lnTo>
                  <a:lnTo>
                    <a:pt x="77998" y="87962"/>
                  </a:lnTo>
                  <a:lnTo>
                    <a:pt x="70740" y="81419"/>
                  </a:lnTo>
                  <a:lnTo>
                    <a:pt x="63273" y="74697"/>
                  </a:lnTo>
                  <a:lnTo>
                    <a:pt x="55693" y="68440"/>
                  </a:lnTo>
                  <a:lnTo>
                    <a:pt x="48053" y="61676"/>
                  </a:lnTo>
                  <a:lnTo>
                    <a:pt x="40527" y="53691"/>
                  </a:lnTo>
                  <a:lnTo>
                    <a:pt x="34389" y="46370"/>
                  </a:lnTo>
                  <a:lnTo>
                    <a:pt x="29536" y="40075"/>
                  </a:lnTo>
                  <a:lnTo>
                    <a:pt x="25280" y="34224"/>
                  </a:lnTo>
                  <a:lnTo>
                    <a:pt x="20771" y="27878"/>
                  </a:lnTo>
                  <a:lnTo>
                    <a:pt x="13349" y="17747"/>
                  </a:lnTo>
                  <a:lnTo>
                    <a:pt x="0"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nvGrpSpPr>
            <p:cNvPr id="351" name="Gruppieren 352">
              <a:extLst>
                <a:ext uri="{FF2B5EF4-FFF2-40B4-BE49-F238E27FC236}">
                  <a16:creationId xmlns:a16="http://schemas.microsoft.com/office/drawing/2014/main" id="{61269D1C-D443-4771-8458-64B846260C44}"/>
                </a:ext>
              </a:extLst>
            </p:cNvPr>
            <p:cNvGrpSpPr>
              <a:grpSpLocks/>
            </p:cNvGrpSpPr>
            <p:nvPr/>
          </p:nvGrpSpPr>
          <p:grpSpPr bwMode="auto">
            <a:xfrm>
              <a:off x="3209602" y="4128776"/>
              <a:ext cx="800673" cy="441013"/>
              <a:chOff x="2404988" y="2834569"/>
              <a:chExt cx="891240" cy="490522"/>
            </a:xfrm>
          </p:grpSpPr>
          <p:sp>
            <p:nvSpPr>
              <p:cNvPr id="352" name="Freihandform 343">
                <a:extLst>
                  <a:ext uri="{FF2B5EF4-FFF2-40B4-BE49-F238E27FC236}">
                    <a16:creationId xmlns:a16="http://schemas.microsoft.com/office/drawing/2014/main" id="{FBB471EC-2970-49CD-B0B1-974BBFDD8CB8}"/>
                  </a:ext>
                </a:extLst>
              </p:cNvPr>
              <p:cNvSpPr/>
              <p:nvPr/>
            </p:nvSpPr>
            <p:spPr>
              <a:xfrm>
                <a:off x="2404988" y="2939341"/>
                <a:ext cx="139802" cy="157158"/>
              </a:xfrm>
              <a:custGeom>
                <a:avLst/>
                <a:gdLst/>
                <a:ahLst/>
                <a:cxnLst/>
                <a:rect l="0" t="0" r="0" b="0"/>
                <a:pathLst>
                  <a:path w="139560" h="157693">
                    <a:moveTo>
                      <a:pt x="42648" y="16721"/>
                    </a:moveTo>
                    <a:lnTo>
                      <a:pt x="49443" y="11051"/>
                    </a:lnTo>
                    <a:lnTo>
                      <a:pt x="57989" y="6587"/>
                    </a:lnTo>
                    <a:lnTo>
                      <a:pt x="67745" y="3441"/>
                    </a:lnTo>
                    <a:lnTo>
                      <a:pt x="78303" y="1537"/>
                    </a:lnTo>
                    <a:lnTo>
                      <a:pt x="89333" y="485"/>
                    </a:lnTo>
                    <a:lnTo>
                      <a:pt x="100619" y="0"/>
                    </a:lnTo>
                    <a:lnTo>
                      <a:pt x="111989" y="479"/>
                    </a:lnTo>
                    <a:lnTo>
                      <a:pt x="122826" y="2426"/>
                    </a:lnTo>
                    <a:lnTo>
                      <a:pt x="131778" y="6204"/>
                    </a:lnTo>
                    <a:lnTo>
                      <a:pt x="137411" y="11578"/>
                    </a:lnTo>
                    <a:lnTo>
                      <a:pt x="139559" y="18009"/>
                    </a:lnTo>
                    <a:lnTo>
                      <a:pt x="139113" y="25050"/>
                    </a:lnTo>
                    <a:lnTo>
                      <a:pt x="137070" y="32420"/>
                    </a:lnTo>
                    <a:lnTo>
                      <a:pt x="134141" y="39956"/>
                    </a:lnTo>
                    <a:lnTo>
                      <a:pt x="130746" y="47577"/>
                    </a:lnTo>
                    <a:lnTo>
                      <a:pt x="127094" y="55237"/>
                    </a:lnTo>
                    <a:lnTo>
                      <a:pt x="123026" y="62917"/>
                    </a:lnTo>
                    <a:lnTo>
                      <a:pt x="118009" y="70606"/>
                    </a:lnTo>
                    <a:lnTo>
                      <a:pt x="111989" y="78299"/>
                    </a:lnTo>
                    <a:lnTo>
                      <a:pt x="105537" y="85994"/>
                    </a:lnTo>
                    <a:lnTo>
                      <a:pt x="99480" y="93691"/>
                    </a:lnTo>
                    <a:lnTo>
                      <a:pt x="93514" y="101387"/>
                    </a:lnTo>
                    <a:lnTo>
                      <a:pt x="87116" y="109084"/>
                    </a:lnTo>
                    <a:lnTo>
                      <a:pt x="80221" y="116781"/>
                    </a:lnTo>
                    <a:lnTo>
                      <a:pt x="72972" y="124478"/>
                    </a:lnTo>
                    <a:lnTo>
                      <a:pt x="65509" y="132175"/>
                    </a:lnTo>
                    <a:lnTo>
                      <a:pt x="57930" y="139809"/>
                    </a:lnTo>
                    <a:lnTo>
                      <a:pt x="50268" y="146751"/>
                    </a:lnTo>
                    <a:lnTo>
                      <a:pt x="42275" y="152365"/>
                    </a:lnTo>
                    <a:lnTo>
                      <a:pt x="33436" y="156156"/>
                    </a:lnTo>
                    <a:lnTo>
                      <a:pt x="24283" y="157692"/>
                    </a:lnTo>
                    <a:lnTo>
                      <a:pt x="15734" y="156863"/>
                    </a:lnTo>
                    <a:lnTo>
                      <a:pt x="8575" y="153605"/>
                    </a:lnTo>
                    <a:lnTo>
                      <a:pt x="3433" y="147817"/>
                    </a:lnTo>
                    <a:lnTo>
                      <a:pt x="534" y="140096"/>
                    </a:lnTo>
                    <a:lnTo>
                      <a:pt x="0" y="131718"/>
                    </a:lnTo>
                    <a:lnTo>
                      <a:pt x="1967" y="123413"/>
                    </a:lnTo>
                    <a:lnTo>
                      <a:pt x="6019" y="115033"/>
                    </a:lnTo>
                    <a:lnTo>
                      <a:pt x="11681" y="105059"/>
                    </a:lnTo>
                    <a:lnTo>
                      <a:pt x="19557" y="9176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3" name="Freihandform 344">
                <a:extLst>
                  <a:ext uri="{FF2B5EF4-FFF2-40B4-BE49-F238E27FC236}">
                    <a16:creationId xmlns:a16="http://schemas.microsoft.com/office/drawing/2014/main" id="{E71E9549-29B8-4B0D-AB97-06553B4FA160}"/>
                  </a:ext>
                </a:extLst>
              </p:cNvPr>
              <p:cNvSpPr/>
              <p:nvPr/>
            </p:nvSpPr>
            <p:spPr>
              <a:xfrm>
                <a:off x="2493953" y="2990139"/>
                <a:ext cx="6355" cy="11113"/>
              </a:xfrm>
              <a:custGeom>
                <a:avLst/>
                <a:gdLst/>
                <a:ahLst/>
                <a:cxnLst/>
                <a:rect l="0" t="0" r="0" b="0"/>
                <a:pathLst>
                  <a:path w="5774" h="11546">
                    <a:moveTo>
                      <a:pt x="5773" y="0"/>
                    </a:moveTo>
                    <a:lnTo>
                      <a:pt x="0" y="115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4" name="Freihandform 345">
                <a:extLst>
                  <a:ext uri="{FF2B5EF4-FFF2-40B4-BE49-F238E27FC236}">
                    <a16:creationId xmlns:a16="http://schemas.microsoft.com/office/drawing/2014/main" id="{23EF08E7-8498-4455-81DD-A502704B0C23}"/>
                  </a:ext>
                </a:extLst>
              </p:cNvPr>
              <p:cNvSpPr/>
              <p:nvPr/>
            </p:nvSpPr>
            <p:spPr>
              <a:xfrm>
                <a:off x="2465357" y="3036175"/>
                <a:ext cx="4765" cy="6350"/>
              </a:xfrm>
              <a:custGeom>
                <a:avLst/>
                <a:gdLst/>
                <a:ahLst/>
                <a:cxnLst/>
                <a:rect l="0" t="0" r="0" b="0"/>
                <a:pathLst>
                  <a:path w="5773" h="5774">
                    <a:moveTo>
                      <a:pt x="0" y="0"/>
                    </a:moveTo>
                    <a:lnTo>
                      <a:pt x="5772" y="5773"/>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5" name="Freihandform 346">
                <a:extLst>
                  <a:ext uri="{FF2B5EF4-FFF2-40B4-BE49-F238E27FC236}">
                    <a16:creationId xmlns:a16="http://schemas.microsoft.com/office/drawing/2014/main" id="{2D63DA9C-A114-45F5-BBE6-9CB1A0BCF6D9}"/>
                  </a:ext>
                </a:extLst>
              </p:cNvPr>
              <p:cNvSpPr/>
              <p:nvPr/>
            </p:nvSpPr>
            <p:spPr>
              <a:xfrm>
                <a:off x="2452648" y="3071099"/>
                <a:ext cx="6355" cy="11112"/>
              </a:xfrm>
              <a:custGeom>
                <a:avLst/>
                <a:gdLst/>
                <a:ahLst/>
                <a:cxnLst/>
                <a:rect l="0" t="0" r="0" b="0"/>
                <a:pathLst>
                  <a:path w="5774" h="11546">
                    <a:moveTo>
                      <a:pt x="5773" y="0"/>
                    </a:moveTo>
                    <a:lnTo>
                      <a:pt x="0" y="11545"/>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6" name="Freihandform 347">
                <a:extLst>
                  <a:ext uri="{FF2B5EF4-FFF2-40B4-BE49-F238E27FC236}">
                    <a16:creationId xmlns:a16="http://schemas.microsoft.com/office/drawing/2014/main" id="{B0AC1F3C-37DA-4E1D-BBD8-9A103FD92FC5}"/>
                  </a:ext>
                </a:extLst>
              </p:cNvPr>
              <p:cNvSpPr/>
              <p:nvPr/>
            </p:nvSpPr>
            <p:spPr>
              <a:xfrm>
                <a:off x="2430407" y="3088561"/>
                <a:ext cx="6355" cy="0"/>
              </a:xfrm>
              <a:custGeom>
                <a:avLst/>
                <a:gdLst/>
                <a:ahLst/>
                <a:cxnLst/>
                <a:rect l="0" t="0" r="0" b="0"/>
                <a:pathLst>
                  <a:path w="5774" h="1">
                    <a:moveTo>
                      <a:pt x="0" y="0"/>
                    </a:moveTo>
                    <a:lnTo>
                      <a:pt x="5773" y="0"/>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7" name="Freihandform 348">
                <a:extLst>
                  <a:ext uri="{FF2B5EF4-FFF2-40B4-BE49-F238E27FC236}">
                    <a16:creationId xmlns:a16="http://schemas.microsoft.com/office/drawing/2014/main" id="{356C7ECC-1C0D-4AF1-B799-372F6D614CF2}"/>
                  </a:ext>
                </a:extLst>
              </p:cNvPr>
              <p:cNvSpPr/>
              <p:nvPr/>
            </p:nvSpPr>
            <p:spPr>
              <a:xfrm>
                <a:off x="2557500" y="2834569"/>
                <a:ext cx="738728" cy="161920"/>
              </a:xfrm>
              <a:custGeom>
                <a:avLst/>
                <a:gdLst/>
                <a:ahLst/>
                <a:cxnLst/>
                <a:rect l="0" t="0" r="0" b="0"/>
                <a:pathLst>
                  <a:path w="738910" h="161477">
                    <a:moveTo>
                      <a:pt x="0" y="63340"/>
                    </a:moveTo>
                    <a:lnTo>
                      <a:pt x="1101" y="55075"/>
                    </a:lnTo>
                    <a:lnTo>
                      <a:pt x="4859" y="48832"/>
                    </a:lnTo>
                    <a:lnTo>
                      <a:pt x="10252" y="43634"/>
                    </a:lnTo>
                    <a:lnTo>
                      <a:pt x="16687" y="39059"/>
                    </a:lnTo>
                    <a:lnTo>
                      <a:pt x="23728" y="34836"/>
                    </a:lnTo>
                    <a:lnTo>
                      <a:pt x="31095" y="30801"/>
                    </a:lnTo>
                    <a:lnTo>
                      <a:pt x="38655" y="26885"/>
                    </a:lnTo>
                    <a:lnTo>
                      <a:pt x="46598" y="23317"/>
                    </a:lnTo>
                    <a:lnTo>
                      <a:pt x="55477" y="20602"/>
                    </a:lnTo>
                    <a:lnTo>
                      <a:pt x="65398" y="18255"/>
                    </a:lnTo>
                    <a:lnTo>
                      <a:pt x="76086" y="15922"/>
                    </a:lnTo>
                    <a:lnTo>
                      <a:pt x="85502" y="14200"/>
                    </a:lnTo>
                    <a:lnTo>
                      <a:pt x="93552" y="13132"/>
                    </a:lnTo>
                    <a:lnTo>
                      <a:pt x="100840" y="12224"/>
                    </a:lnTo>
                    <a:lnTo>
                      <a:pt x="107877" y="11135"/>
                    </a:lnTo>
                    <a:lnTo>
                      <a:pt x="116802" y="9545"/>
                    </a:lnTo>
                    <a:lnTo>
                      <a:pt x="125676" y="8163"/>
                    </a:lnTo>
                    <a:lnTo>
                      <a:pt x="133628" y="7239"/>
                    </a:lnTo>
                    <a:lnTo>
                      <a:pt x="140958" y="6393"/>
                    </a:lnTo>
                    <a:lnTo>
                      <a:pt x="147818" y="5369"/>
                    </a:lnTo>
                    <a:lnTo>
                      <a:pt x="154359" y="4143"/>
                    </a:lnTo>
                    <a:lnTo>
                      <a:pt x="160909" y="2971"/>
                    </a:lnTo>
                    <a:lnTo>
                      <a:pt x="167677" y="2032"/>
                    </a:lnTo>
                    <a:lnTo>
                      <a:pt x="174687" y="1343"/>
                    </a:lnTo>
                    <a:lnTo>
                      <a:pt x="181899" y="859"/>
                    </a:lnTo>
                    <a:lnTo>
                      <a:pt x="189263" y="525"/>
                    </a:lnTo>
                    <a:lnTo>
                      <a:pt x="196757" y="299"/>
                    </a:lnTo>
                    <a:lnTo>
                      <a:pt x="204575" y="147"/>
                    </a:lnTo>
                    <a:lnTo>
                      <a:pt x="212825" y="45"/>
                    </a:lnTo>
                    <a:lnTo>
                      <a:pt x="221440" y="0"/>
                    </a:lnTo>
                    <a:lnTo>
                      <a:pt x="230105" y="228"/>
                    </a:lnTo>
                    <a:lnTo>
                      <a:pt x="238605" y="853"/>
                    </a:lnTo>
                    <a:lnTo>
                      <a:pt x="246902" y="1819"/>
                    </a:lnTo>
                    <a:lnTo>
                      <a:pt x="255024" y="2819"/>
                    </a:lnTo>
                    <a:lnTo>
                      <a:pt x="263014" y="3644"/>
                    </a:lnTo>
                    <a:lnTo>
                      <a:pt x="270934" y="4282"/>
                    </a:lnTo>
                    <a:lnTo>
                      <a:pt x="279039" y="4990"/>
                    </a:lnTo>
                    <a:lnTo>
                      <a:pt x="287483" y="5946"/>
                    </a:lnTo>
                    <a:lnTo>
                      <a:pt x="296226" y="7136"/>
                    </a:lnTo>
                    <a:lnTo>
                      <a:pt x="304978" y="8288"/>
                    </a:lnTo>
                    <a:lnTo>
                      <a:pt x="313535" y="9213"/>
                    </a:lnTo>
                    <a:lnTo>
                      <a:pt x="321894" y="9919"/>
                    </a:lnTo>
                    <a:lnTo>
                      <a:pt x="330315" y="10672"/>
                    </a:lnTo>
                    <a:lnTo>
                      <a:pt x="338978" y="11658"/>
                    </a:lnTo>
                    <a:lnTo>
                      <a:pt x="347896" y="12892"/>
                    </a:lnTo>
                    <a:lnTo>
                      <a:pt x="357023" y="14331"/>
                    </a:lnTo>
                    <a:lnTo>
                      <a:pt x="366305" y="15921"/>
                    </a:lnTo>
                    <a:lnTo>
                      <a:pt x="375695" y="17618"/>
                    </a:lnTo>
                    <a:lnTo>
                      <a:pt x="385161" y="19390"/>
                    </a:lnTo>
                    <a:lnTo>
                      <a:pt x="394679" y="21212"/>
                    </a:lnTo>
                    <a:lnTo>
                      <a:pt x="404230" y="23091"/>
                    </a:lnTo>
                    <a:lnTo>
                      <a:pt x="413805" y="25244"/>
                    </a:lnTo>
                    <a:lnTo>
                      <a:pt x="423395" y="27793"/>
                    </a:lnTo>
                    <a:lnTo>
                      <a:pt x="432996" y="30707"/>
                    </a:lnTo>
                    <a:lnTo>
                      <a:pt x="442603" y="33905"/>
                    </a:lnTo>
                    <a:lnTo>
                      <a:pt x="452215" y="37309"/>
                    </a:lnTo>
                    <a:lnTo>
                      <a:pt x="461830" y="40834"/>
                    </a:lnTo>
                    <a:lnTo>
                      <a:pt x="471447" y="44206"/>
                    </a:lnTo>
                    <a:lnTo>
                      <a:pt x="481066" y="47264"/>
                    </a:lnTo>
                    <a:lnTo>
                      <a:pt x="490709" y="50060"/>
                    </a:lnTo>
                    <a:lnTo>
                      <a:pt x="500602" y="53108"/>
                    </a:lnTo>
                    <a:lnTo>
                      <a:pt x="510878" y="56738"/>
                    </a:lnTo>
                    <a:lnTo>
                      <a:pt x="521461" y="60926"/>
                    </a:lnTo>
                    <a:lnTo>
                      <a:pt x="531823" y="65331"/>
                    </a:lnTo>
                    <a:lnTo>
                      <a:pt x="541622" y="69699"/>
                    </a:lnTo>
                    <a:lnTo>
                      <a:pt x="550900" y="73954"/>
                    </a:lnTo>
                    <a:lnTo>
                      <a:pt x="560220" y="78097"/>
                    </a:lnTo>
                    <a:lnTo>
                      <a:pt x="569965" y="82151"/>
                    </a:lnTo>
                    <a:lnTo>
                      <a:pt x="580159" y="86141"/>
                    </a:lnTo>
                    <a:lnTo>
                      <a:pt x="590493" y="90085"/>
                    </a:lnTo>
                    <a:lnTo>
                      <a:pt x="600739" y="93998"/>
                    </a:lnTo>
                    <a:lnTo>
                      <a:pt x="610836" y="97913"/>
                    </a:lnTo>
                    <a:lnTo>
                      <a:pt x="620799" y="102064"/>
                    </a:lnTo>
                    <a:lnTo>
                      <a:pt x="630658" y="106587"/>
                    </a:lnTo>
                    <a:lnTo>
                      <a:pt x="640417" y="111434"/>
                    </a:lnTo>
                    <a:lnTo>
                      <a:pt x="649874" y="116306"/>
                    </a:lnTo>
                    <a:lnTo>
                      <a:pt x="658914" y="120993"/>
                    </a:lnTo>
                    <a:lnTo>
                      <a:pt x="667598" y="125466"/>
                    </a:lnTo>
                    <a:lnTo>
                      <a:pt x="676238" y="129756"/>
                    </a:lnTo>
                    <a:lnTo>
                      <a:pt x="685048" y="133908"/>
                    </a:lnTo>
                    <a:lnTo>
                      <a:pt x="694016" y="137964"/>
                    </a:lnTo>
                    <a:lnTo>
                      <a:pt x="702661" y="141951"/>
                    </a:lnTo>
                    <a:lnTo>
                      <a:pt x="711179" y="146181"/>
                    </a:lnTo>
                    <a:lnTo>
                      <a:pt x="722275" y="152115"/>
                    </a:lnTo>
                    <a:lnTo>
                      <a:pt x="738909" y="161476"/>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8" name="Freihandform 349">
                <a:extLst>
                  <a:ext uri="{FF2B5EF4-FFF2-40B4-BE49-F238E27FC236}">
                    <a16:creationId xmlns:a16="http://schemas.microsoft.com/office/drawing/2014/main" id="{9D9E5F7E-204B-4D0C-8808-4E5D805EF81F}"/>
                  </a:ext>
                </a:extLst>
              </p:cNvPr>
              <p:cNvSpPr/>
              <p:nvPr/>
            </p:nvSpPr>
            <p:spPr>
              <a:xfrm>
                <a:off x="2660762" y="3059987"/>
                <a:ext cx="317733" cy="103185"/>
              </a:xfrm>
              <a:custGeom>
                <a:avLst/>
                <a:gdLst/>
                <a:ahLst/>
                <a:cxnLst/>
                <a:rect l="0" t="0" r="0" b="0"/>
                <a:pathLst>
                  <a:path w="317501" h="103910">
                    <a:moveTo>
                      <a:pt x="0" y="0"/>
                    </a:moveTo>
                    <a:lnTo>
                      <a:pt x="9659" y="0"/>
                    </a:lnTo>
                    <a:lnTo>
                      <a:pt x="18685" y="24"/>
                    </a:lnTo>
                    <a:lnTo>
                      <a:pt x="26511" y="347"/>
                    </a:lnTo>
                    <a:lnTo>
                      <a:pt x="35537" y="1504"/>
                    </a:lnTo>
                    <a:lnTo>
                      <a:pt x="44428" y="3042"/>
                    </a:lnTo>
                    <a:lnTo>
                      <a:pt x="52753" y="4654"/>
                    </a:lnTo>
                    <a:lnTo>
                      <a:pt x="61059" y="6335"/>
                    </a:lnTo>
                    <a:lnTo>
                      <a:pt x="69118" y="8082"/>
                    </a:lnTo>
                    <a:lnTo>
                      <a:pt x="76685" y="9882"/>
                    </a:lnTo>
                    <a:lnTo>
                      <a:pt x="83763" y="11721"/>
                    </a:lnTo>
                    <a:lnTo>
                      <a:pt x="90450" y="13587"/>
                    </a:lnTo>
                    <a:lnTo>
                      <a:pt x="97117" y="15543"/>
                    </a:lnTo>
                    <a:lnTo>
                      <a:pt x="106025" y="18140"/>
                    </a:lnTo>
                    <a:lnTo>
                      <a:pt x="115365" y="20691"/>
                    </a:lnTo>
                    <a:lnTo>
                      <a:pt x="124195" y="22903"/>
                    </a:lnTo>
                    <a:lnTo>
                      <a:pt x="132475" y="24945"/>
                    </a:lnTo>
                    <a:lnTo>
                      <a:pt x="140129" y="26914"/>
                    </a:lnTo>
                    <a:lnTo>
                      <a:pt x="147266" y="28879"/>
                    </a:lnTo>
                    <a:lnTo>
                      <a:pt x="154240" y="31083"/>
                    </a:lnTo>
                    <a:lnTo>
                      <a:pt x="161299" y="33665"/>
                    </a:lnTo>
                    <a:lnTo>
                      <a:pt x="168509" y="36576"/>
                    </a:lnTo>
                    <a:lnTo>
                      <a:pt x="175855" y="39514"/>
                    </a:lnTo>
                    <a:lnTo>
                      <a:pt x="183309" y="42272"/>
                    </a:lnTo>
                    <a:lnTo>
                      <a:pt x="190840" y="44840"/>
                    </a:lnTo>
                    <a:lnTo>
                      <a:pt x="198424" y="47476"/>
                    </a:lnTo>
                    <a:lnTo>
                      <a:pt x="206046" y="50359"/>
                    </a:lnTo>
                    <a:lnTo>
                      <a:pt x="213692" y="53474"/>
                    </a:lnTo>
                    <a:lnTo>
                      <a:pt x="221355" y="56551"/>
                    </a:lnTo>
                    <a:lnTo>
                      <a:pt x="229030" y="59402"/>
                    </a:lnTo>
                    <a:lnTo>
                      <a:pt x="236712" y="62032"/>
                    </a:lnTo>
                    <a:lnTo>
                      <a:pt x="244398" y="64711"/>
                    </a:lnTo>
                    <a:lnTo>
                      <a:pt x="252089" y="67621"/>
                    </a:lnTo>
                    <a:lnTo>
                      <a:pt x="259758" y="70779"/>
                    </a:lnTo>
                    <a:lnTo>
                      <a:pt x="267178" y="74142"/>
                    </a:lnTo>
                    <a:lnTo>
                      <a:pt x="274217" y="77657"/>
                    </a:lnTo>
                    <a:lnTo>
                      <a:pt x="280903" y="81278"/>
                    </a:lnTo>
                    <a:lnTo>
                      <a:pt x="287312" y="84974"/>
                    </a:lnTo>
                    <a:lnTo>
                      <a:pt x="293959" y="89003"/>
                    </a:lnTo>
                    <a:lnTo>
                      <a:pt x="303143" y="94750"/>
                    </a:lnTo>
                    <a:lnTo>
                      <a:pt x="317500" y="103909"/>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59" name="Freihandform 350">
                <a:extLst>
                  <a:ext uri="{FF2B5EF4-FFF2-40B4-BE49-F238E27FC236}">
                    <a16:creationId xmlns:a16="http://schemas.microsoft.com/office/drawing/2014/main" id="{4F698F32-4165-4896-9917-7A881C9CEB38}"/>
                  </a:ext>
                </a:extLst>
              </p:cNvPr>
              <p:cNvSpPr/>
              <p:nvPr/>
            </p:nvSpPr>
            <p:spPr>
              <a:xfrm>
                <a:off x="2614692" y="3174283"/>
                <a:ext cx="168398" cy="122234"/>
              </a:xfrm>
              <a:custGeom>
                <a:avLst/>
                <a:gdLst/>
                <a:ahLst/>
                <a:cxnLst/>
                <a:rect l="0" t="0" r="0" b="0"/>
                <a:pathLst>
                  <a:path w="167410" h="121228">
                    <a:moveTo>
                      <a:pt x="0" y="0"/>
                    </a:moveTo>
                    <a:lnTo>
                      <a:pt x="9659" y="3055"/>
                    </a:lnTo>
                    <a:lnTo>
                      <a:pt x="18850" y="5788"/>
                    </a:lnTo>
                    <a:lnTo>
                      <a:pt x="28204" y="9394"/>
                    </a:lnTo>
                    <a:lnTo>
                      <a:pt x="37949" y="14184"/>
                    </a:lnTo>
                    <a:lnTo>
                      <a:pt x="48102" y="19269"/>
                    </a:lnTo>
                    <a:lnTo>
                      <a:pt x="58550" y="24577"/>
                    </a:lnTo>
                    <a:lnTo>
                      <a:pt x="67296" y="29270"/>
                    </a:lnTo>
                    <a:lnTo>
                      <a:pt x="74342" y="33304"/>
                    </a:lnTo>
                    <a:lnTo>
                      <a:pt x="80602" y="37087"/>
                    </a:lnTo>
                    <a:lnTo>
                      <a:pt x="86697" y="40953"/>
                    </a:lnTo>
                    <a:lnTo>
                      <a:pt x="94132" y="46236"/>
                    </a:lnTo>
                    <a:lnTo>
                      <a:pt x="102536" y="52943"/>
                    </a:lnTo>
                    <a:lnTo>
                      <a:pt x="109885" y="59272"/>
                    </a:lnTo>
                    <a:lnTo>
                      <a:pt x="116106" y="64917"/>
                    </a:lnTo>
                    <a:lnTo>
                      <a:pt x="121874" y="70106"/>
                    </a:lnTo>
                    <a:lnTo>
                      <a:pt x="127516" y="74914"/>
                    </a:lnTo>
                    <a:lnTo>
                      <a:pt x="133103" y="79453"/>
                    </a:lnTo>
                    <a:lnTo>
                      <a:pt x="138327" y="84227"/>
                    </a:lnTo>
                    <a:lnTo>
                      <a:pt x="143951" y="91129"/>
                    </a:lnTo>
                    <a:lnTo>
                      <a:pt x="150334" y="99718"/>
                    </a:lnTo>
                    <a:lnTo>
                      <a:pt x="157873" y="109532"/>
                    </a:lnTo>
                    <a:lnTo>
                      <a:pt x="167409" y="121227"/>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360" name="Freihandform 351">
                <a:extLst>
                  <a:ext uri="{FF2B5EF4-FFF2-40B4-BE49-F238E27FC236}">
                    <a16:creationId xmlns:a16="http://schemas.microsoft.com/office/drawing/2014/main" id="{504623DD-6F9B-4E85-9C36-807FE130DEEC}"/>
                  </a:ext>
                </a:extLst>
              </p:cNvPr>
              <p:cNvSpPr/>
              <p:nvPr/>
            </p:nvSpPr>
            <p:spPr>
              <a:xfrm>
                <a:off x="2500308" y="3215557"/>
                <a:ext cx="68312" cy="109534"/>
              </a:xfrm>
              <a:custGeom>
                <a:avLst/>
                <a:gdLst/>
                <a:ahLst/>
                <a:cxnLst/>
                <a:rect l="0" t="0" r="0" b="0"/>
                <a:pathLst>
                  <a:path w="69273" h="109682">
                    <a:moveTo>
                      <a:pt x="0" y="0"/>
                    </a:moveTo>
                    <a:lnTo>
                      <a:pt x="6110" y="7097"/>
                    </a:lnTo>
                    <a:lnTo>
                      <a:pt x="11313" y="14744"/>
                    </a:lnTo>
                    <a:lnTo>
                      <a:pt x="15757" y="21507"/>
                    </a:lnTo>
                    <a:lnTo>
                      <a:pt x="21196" y="29021"/>
                    </a:lnTo>
                    <a:lnTo>
                      <a:pt x="27782" y="37236"/>
                    </a:lnTo>
                    <a:lnTo>
                      <a:pt x="34669" y="45763"/>
                    </a:lnTo>
                    <a:lnTo>
                      <a:pt x="40997" y="55024"/>
                    </a:lnTo>
                    <a:lnTo>
                      <a:pt x="46981" y="64931"/>
                    </a:lnTo>
                    <a:lnTo>
                      <a:pt x="51987" y="73391"/>
                    </a:lnTo>
                    <a:lnTo>
                      <a:pt x="56173" y="80930"/>
                    </a:lnTo>
                    <a:lnTo>
                      <a:pt x="61402" y="91708"/>
                    </a:lnTo>
                    <a:lnTo>
                      <a:pt x="69272" y="109681"/>
                    </a:lnTo>
                  </a:path>
                </a:pathLst>
              </a:custGeom>
              <a:noFill/>
              <a:ln w="127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743" name="Ellipse 742">
              <a:extLst>
                <a:ext uri="{FF2B5EF4-FFF2-40B4-BE49-F238E27FC236}">
                  <a16:creationId xmlns:a16="http://schemas.microsoft.com/office/drawing/2014/main" id="{506EBF91-997D-4D0A-9A1B-5EBAF9465DA4}"/>
                </a:ext>
              </a:extLst>
            </p:cNvPr>
            <p:cNvSpPr/>
            <p:nvPr/>
          </p:nvSpPr>
          <p:spPr>
            <a:xfrm rot="2433040">
              <a:off x="2186421" y="4224053"/>
              <a:ext cx="519228" cy="365369"/>
            </a:xfrm>
            <a:prstGeom prst="ellipse">
              <a:avLst/>
            </a:prstGeom>
            <a:solidFill>
              <a:sysClr val="window" lastClr="FFFFFF">
                <a:lumMod val="65000"/>
                <a:alpha val="58000"/>
              </a:sysClr>
            </a:solidFill>
            <a:ln w="25400" cap="flat" cmpd="sng" algn="ctr">
              <a:noFill/>
              <a:prstDash val="solid"/>
            </a:ln>
            <a:effectLst/>
            <a:scene3d>
              <a:camera prst="orthographicFront">
                <a:rot lat="4799999" lon="0" rev="0"/>
              </a:camera>
              <a:lightRig rig="threePt" dir="t"/>
            </a:scene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44" name="Textfeld 26">
            <a:extLst>
              <a:ext uri="{FF2B5EF4-FFF2-40B4-BE49-F238E27FC236}">
                <a16:creationId xmlns:a16="http://schemas.microsoft.com/office/drawing/2014/main" id="{555F521A-6A23-4333-BA8D-8142343B5BDB}"/>
              </a:ext>
            </a:extLst>
          </p:cNvPr>
          <p:cNvSpPr txBox="1">
            <a:spLocks noChangeArrowheads="1"/>
          </p:cNvSpPr>
          <p:nvPr/>
        </p:nvSpPr>
        <p:spPr bwMode="auto">
          <a:xfrm>
            <a:off x="2189135" y="4641151"/>
            <a:ext cx="4567123" cy="1577084"/>
          </a:xfrm>
          <a:prstGeom prst="rect">
            <a:avLst/>
          </a:prstGeom>
          <a:solidFill>
            <a:srgbClr val="E2BF78">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68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500"/>
                                        <p:tgtEl>
                                          <p:spTgt spid="114"/>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6"/>
                                        </p:tgtEl>
                                        <p:attrNameLst>
                                          <p:attrName>style.visibility</p:attrName>
                                        </p:attrNameLst>
                                      </p:cBhvr>
                                      <p:to>
                                        <p:strVal val="visible"/>
                                      </p:to>
                                    </p:set>
                                    <p:animEffect transition="in" filter="fade">
                                      <p:cBhvr>
                                        <p:cTn id="40" dur="500"/>
                                        <p:tgtEl>
                                          <p:spTgt spid="7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7"/>
                                        </p:tgtEl>
                                        <p:attrNameLst>
                                          <p:attrName>style.visibility</p:attrName>
                                        </p:attrNameLst>
                                      </p:cBhvr>
                                      <p:to>
                                        <p:strVal val="visible"/>
                                      </p:to>
                                    </p:set>
                                    <p:animEffect transition="in" filter="fade">
                                      <p:cBhvr>
                                        <p:cTn id="43" dur="500"/>
                                        <p:tgtEl>
                                          <p:spTgt spid="727"/>
                                        </p:tgtEl>
                                      </p:cBhvr>
                                    </p:animEffect>
                                  </p:childTnLst>
                                </p:cTn>
                              </p:par>
                              <p:par>
                                <p:cTn id="44" presetID="10" presetClass="entr" presetSubtype="0" fill="hold" nodeType="withEffect">
                                  <p:stCondLst>
                                    <p:cond delay="0"/>
                                  </p:stCondLst>
                                  <p:childTnLst>
                                    <p:set>
                                      <p:cBhvr>
                                        <p:cTn id="45" dur="1" fill="hold">
                                          <p:stCondLst>
                                            <p:cond delay="0"/>
                                          </p:stCondLst>
                                        </p:cTn>
                                        <p:tgtEl>
                                          <p:spTgt spid="728"/>
                                        </p:tgtEl>
                                        <p:attrNameLst>
                                          <p:attrName>style.visibility</p:attrName>
                                        </p:attrNameLst>
                                      </p:cBhvr>
                                      <p:to>
                                        <p:strVal val="visible"/>
                                      </p:to>
                                    </p:set>
                                    <p:animEffect transition="in" filter="fade">
                                      <p:cBhvr>
                                        <p:cTn id="46" dur="500"/>
                                        <p:tgtEl>
                                          <p:spTgt spid="7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70" grpId="0" animBg="1"/>
      <p:bldP spid="726" grpId="0" animBg="1"/>
      <p:bldP spid="7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42&quot;&gt;&lt;object type=&quot;3&quot; unique_id=&quot;10043&quot;&gt;&lt;property id=&quot;20148&quot; value=&quot;5&quot;/&gt;&lt;property id=&quot;20300&quot; value=&quot;Folie 1 - &amp;quot;Präventionsprogramm Agiles Arbeiten erfolgreich und  gesund gestalten &amp;quot;&quot;/&gt;&lt;property id=&quot;20307&quot; value=&quot;334&quot;/&gt;&lt;/object&gt;&lt;object type=&quot;3&quot; unique_id=&quot;10044&quot;&gt;&lt;property id=&quot;20148&quot; value=&quot;5&quot;/&gt;&lt;property id=&quot;20300&quot; value=&quot;Folie 2 - &amp;quot;Was steckt hinter ‚AGIL‘ – und was hat das mit ‚GESUND‘ zu tun?  &amp;quot;&quot;/&gt;&lt;property id=&quot;20307&quot; value=&quot;283&quot;/&gt;&lt;/object&gt;&lt;object type=&quot;3&quot; unique_id=&quot;10045&quot;&gt;&lt;property id=&quot;20148&quot; value=&quot;5&quot;/&gt;&lt;property id=&quot;20300&quot; value=&quot;Folie 3 - &amp;quot;Das Wasserfallmodell: Software-Entwicklung  (Royce 1970) &amp;quot;&quot;/&gt;&lt;property id=&quot;20307&quot; value=&quot;284&quot;/&gt;&lt;/object&gt;&lt;object type=&quot;3&quot; unique_id=&quot;10046&quot;&gt;&lt;property id=&quot;20148&quot; value=&quot;5&quot;/&gt;&lt;property id=&quot;20300&quot; value=&quot;Folie 4 - &amp;quot;Agiles Vorgehen in einem Projekt:  kleine Etappen  kurze Feedbackschleifen  häufige Anpassung &amp;quot;&quot;/&gt;&lt;property id=&quot;20307&quot; value=&quot;332&quot;/&gt;&lt;/object&gt;&lt;object type=&quot;3&quot; unique_id=&quot;10047&quot;&gt;&lt;property id=&quot;20148&quot; value=&quot;5&quot;/&gt;&lt;property id=&quot;20300&quot; value=&quot;Folie 5 - &amp;quot;Agile Werte – das Manifest &amp;quot;&quot;/&gt;&lt;property id=&quot;20307&quot; value=&quot;289&quot;/&gt;&lt;/object&gt;&lt;object type=&quot;3&quot; unique_id=&quot;10048&quot;&gt;&lt;property id=&quot;20148&quot; value=&quot;5&quot;/&gt;&lt;property id=&quot;20300&quot; value=&quot;Folie 6 - &amp;quot;Agilität…  Wundertüte? Wortgeklingel? Oder ‚alter Wein in neuen Schläuchen‘?&amp;quot;&quot;/&gt;&lt;property id=&quot;20307&quot; value=&quot;333&quot;/&gt;&lt;/object&gt;&lt;object type=&quot;3&quot; unique_id=&quot;10049&quot;&gt;&lt;property id=&quot;20148&quot; value=&quot;5&quot;/&gt;&lt;property id=&quot;20300&quot; value=&quot;Folie 7 - &amp;quot;sichtbar machen  überprüfen  anpassen&amp;quot;&quot;/&gt;&lt;property id=&quot;20307&quot; value=&quot;336&quot;/&gt;&lt;/object&gt;&lt;object type=&quot;3&quot; unique_id=&quot;10050&quot;&gt;&lt;property id=&quot;20148&quot; value=&quot;5&quot;/&gt;&lt;property id=&quot;20300&quot; value=&quot;Folie 8 - &amp;quot;Was ist agil – und was nicht?  Einige verbreitete Missverständnisse…&amp;quot;&quot;/&gt;&lt;property id=&quot;20307&quot; value=&quot;330&quot;/&gt;&lt;/object&gt;&lt;object type=&quot;3&quot; unique_id=&quot;10051&quot;&gt;&lt;property id=&quot;20148&quot; value=&quot;5&quot;/&gt;&lt;property id=&quot;20300&quot; value=&quot;Folie 9 - &amp;quot;Agiles Arbeiten mit Benefit für die Gesundheit:  Worauf kommt es an? &amp;quot;&quot;/&gt;&lt;property id=&quot;20307&quot; value=&quot;337&quot;/&gt;&lt;/object&gt;&lt;object type=&quot;3&quot; unique_id=&quot;10052&quot;&gt;&lt;property id=&quot;20148&quot; value=&quot;5&quot;/&gt;&lt;property id=&quot;20300&quot; value=&quot;Folie 10 - &amp;quot;Mindset und Purpose: ein Praxisbeispiel zu gesundheitlichen Belastungen &amp;quot;&quot;/&gt;&lt;property id=&quot;20307&quot; value=&quot;347&quot;/&gt;&lt;/object&gt;&lt;object type=&quot;3&quot; unique_id=&quot;10053&quot;&gt;&lt;property id=&quot;20148&quot; value=&quot;5&quot;/&gt;&lt;property id=&quot;20300&quot; value=&quot;Folie 11 - &amp;quot;Transparenz durch Praktiken: ein Praxisbeispiel zu gesundheitlichen Belastungen &amp;quot;&quot;/&gt;&lt;property id=&quot;20307&quot; value=&quot;341&quot;/&gt;&lt;/object&gt;&lt;object type=&quot;3&quot; unique_id=&quot;10054&quot;&gt;&lt;property id=&quot;20148&quot; value=&quot;5&quot;/&gt;&lt;property id=&quot;20300&quot; value=&quot;Folie 12 - &amp;quot;„Achtsame Organisation“:  ein Praxisbeispiel zu gesundheitlichen Belastungen &amp;quot;&quot;/&gt;&lt;property id=&quot;20307&quot; value=&quot;351&quot;/&gt;&lt;/object&gt;&lt;object type=&quot;3&quot; unique_id=&quot;10055&quot;&gt;&lt;property id=&quot;20148&quot; value=&quot;5&quot;/&gt;&lt;property id=&quot;20300&quot; value=&quot;Folie 13 - &amp;quot; Agiles Handwerkszeug:  Scrum und Kanban  im Überblick   &amp;quot;&quot;/&gt;&lt;property id=&quot;20307&quot; value=&quot;317&quot;/&gt;&lt;/object&gt;&lt;object type=&quot;3&quot; unique_id=&quot;10056&quot;&gt;&lt;property id=&quot;20148&quot; value=&quot;5&quot;/&gt;&lt;property id=&quot;20300&quot; value=&quot;Folie 14 - &amp;quot;Was ist Scrum?&amp;quot;&quot;/&gt;&lt;property id=&quot;20307&quot; value=&quot;292&quot;/&gt;&lt;/object&gt;&lt;object type=&quot;3&quot; unique_id=&quot;10057&quot;&gt;&lt;property id=&quot;20148&quot; value=&quot;5&quot;/&gt;&lt;property id=&quot;20300&quot; value=&quot;Folie 15 - &amp;quot;Was ist Scrum?&amp;quot;&quot;/&gt;&lt;property id=&quot;20307&quot; value=&quot;291&quot;/&gt;&lt;/object&gt;&lt;object type=&quot;3&quot; unique_id=&quot;10058&quot;&gt;&lt;property id=&quot;20148&quot; value=&quot;5&quot;/&gt;&lt;property id=&quot;20300&quot; value=&quot;Folie 16 - &amp;quot;Der Scrum-Prozess auf einen Blick: 3 Rollen * 4 Meetings * 3 Dokumente&amp;quot;&quot;/&gt;&lt;property id=&quot;20307&quot; value=&quot;335&quot;/&gt;&lt;/object&gt;&lt;object type=&quot;3&quot; unique_id=&quot;10059&quot;&gt;&lt;property id=&quot;20148&quot; value=&quot;5&quot;/&gt;&lt;property id=&quot;20300&quot; value=&quot;Folie 17 - &amp;quot;Die Scrum-Praxis: Meetings&amp;quot;&quot;/&gt;&lt;property id=&quot;20307&quot; value=&quot;297&quot;/&gt;&lt;/object&gt;&lt;object type=&quot;3&quot; unique_id=&quot;10060&quot;&gt;&lt;property id=&quot;20148&quot; value=&quot;5&quot;/&gt;&lt;property id=&quot;20300&quot; value=&quot;Folie 18 - &amp;quot;Die Scrum-Praxis: Meetings&amp;quot;&quot;/&gt;&lt;property id=&quot;20307&quot; value=&quot;298&quot;/&gt;&lt;/object&gt;&lt;object type=&quot;3&quot; unique_id=&quot;10061&quot;&gt;&lt;property id=&quot;20148&quot; value=&quot;5&quot;/&gt;&lt;property id=&quot;20300&quot; value=&quot;Folie 19 - &amp;quot;Die Scrum-Praxis: Meetings&amp;quot;&quot;/&gt;&lt;property id=&quot;20307&quot; value=&quot;299&quot;/&gt;&lt;/object&gt;&lt;object type=&quot;3&quot; unique_id=&quot;10062&quot;&gt;&lt;property id=&quot;20148&quot; value=&quot;5&quot;/&gt;&lt;property id=&quot;20300&quot; value=&quot;Folie 20 - &amp;quot;Die Scrum-Praxis: Meetings&amp;quot;&quot;/&gt;&lt;property id=&quot;20307&quot; value=&quot;300&quot;/&gt;&lt;/object&gt;&lt;object type=&quot;3&quot; unique_id=&quot;10063&quot;&gt;&lt;property id=&quot;20148&quot; value=&quot;5&quot;/&gt;&lt;property id=&quot;20300&quot; value=&quot;Folie 21 - &amp;quot;Drei Rollen im Scrum-Prozess&amp;quot;&quot;/&gt;&lt;property id=&quot;20307&quot; value=&quot;302&quot;/&gt;&lt;/object&gt;&lt;object type=&quot;3&quot; unique_id=&quot;10064&quot;&gt;&lt;property id=&quot;20148&quot; value=&quot;5&quot;/&gt;&lt;property id=&quot;20300&quot; value=&quot;Folie 22 - &amp;quot;Agiles Board: das Grundprinzip&amp;quot;&quot;/&gt;&lt;property id=&quot;20307&quot; value=&quot;348&quot;/&gt;&lt;/object&gt;&lt;object type=&quot;3&quot; unique_id=&quot;10065&quot;&gt;&lt;property id=&quot;20148&quot; value=&quot;5&quot;/&gt;&lt;property id=&quot;20300&quot; value=&quot;Folie 23 - &amp;quot;Scrum Board: ein Beispiel&amp;quot;&quot;/&gt;&lt;property id=&quot;20307&quot; value=&quot;328&quot;/&gt;&lt;/object&gt;&lt;object type=&quot;3&quot; unique_id=&quot;10068&quot;&gt;&lt;property id=&quot;20148&quot; value=&quot;5&quot;/&gt;&lt;property id=&quot;20300&quot; value=&quot;Folie 25&quot;/&gt;&lt;property id=&quot;20307&quot; value=&quot;358&quot;/&gt;&lt;/object&gt;&lt;object type=&quot;3&quot; unique_id=&quot;10069&quot;&gt;&lt;property id=&quot;20148&quot; value=&quot;5&quot;/&gt;&lt;property id=&quot;20300&quot; value=&quot;Folie 26&quot;/&gt;&lt;property id=&quot;20307&quot; value=&quot;359&quot;/&gt;&lt;/object&gt;&lt;object type=&quot;3&quot; unique_id=&quot;10070&quot;&gt;&lt;property id=&quot;20148&quot; value=&quot;5&quot;/&gt;&lt;property id=&quot;20300&quot; value=&quot;Folie 27&quot;/&gt;&lt;property id=&quot;20307&quot; value=&quot;360&quot;/&gt;&lt;/object&gt;&lt;object type=&quot;3&quot; unique_id=&quot;10071&quot;&gt;&lt;property id=&quot;20148&quot; value=&quot;5&quot;/&gt;&lt;property id=&quot;20300&quot; value=&quot;Folie 28&quot;/&gt;&lt;property id=&quot;20307&quot; value=&quot;361&quot;/&gt;&lt;/object&gt;&lt;object type=&quot;3&quot; unique_id=&quot;10072&quot;&gt;&lt;property id=&quot;20148&quot; value=&quot;5&quot;/&gt;&lt;property id=&quot;20300&quot; value=&quot;Folie 29&quot;/&gt;&lt;property id=&quot;20307&quot; value=&quot;362&quot;/&gt;&lt;/object&gt;&lt;object type=&quot;3&quot; unique_id=&quot;10073&quot;&gt;&lt;property id=&quot;20148&quot; value=&quot;5&quot;/&gt;&lt;property id=&quot;20300&quot; value=&quot;Folie 30&quot;/&gt;&lt;property id=&quot;20307&quot; value=&quot;364&quot;/&gt;&lt;/object&gt;&lt;object type=&quot;3&quot; unique_id=&quot;10074&quot;&gt;&lt;property id=&quot;20148&quot; value=&quot;5&quot;/&gt;&lt;property id=&quot;20300&quot; value=&quot;Folie 31 - &amp;quot;Gesunder agiler Einführungsprozess: Empfehlungen für die Praxis&amp;quot;&quot;/&gt;&lt;property id=&quot;20307&quot; value=&quot;352&quot;/&gt;&lt;/object&gt;&lt;object type=&quot;3&quot; unique_id=&quot;10278&quot;&gt;&lt;property id=&quot;20148&quot; value=&quot;5&quot;/&gt;&lt;property id=&quot;20300&quot; value=&quot;Folie 24 - &amp;quot;Kanban-Board – das Prinzip:  Transparenz schaffen und  die Zahl der ‚offenen Baustellen‘ begrenzen&amp;quot;&quot;/&gt;&lt;property id=&quot;20307&quot; value=&quot;346&quot;/&gt;&lt;/object&gt;&lt;/object&gt;&lt;object type=&quot;8&quot; unique_id=&quot;10108&quot;&gt;&lt;/object&gt;&lt;/object&gt;&lt;/database&gt;"/>
  <p:tag name="SECTOMILLISECCONVERTED"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1">
  <a:themeElements>
    <a:clrScheme name="Benutzerdefiniert 3">
      <a:dk1>
        <a:sysClr val="windowText" lastClr="000000"/>
      </a:dk1>
      <a:lt1>
        <a:sysClr val="window" lastClr="FFFFFF"/>
      </a:lt1>
      <a:dk2>
        <a:srgbClr val="000000"/>
      </a:dk2>
      <a:lt2>
        <a:srgbClr val="FFFFFF"/>
      </a:lt2>
      <a:accent1>
        <a:srgbClr val="0075AA"/>
      </a:accent1>
      <a:accent2>
        <a:srgbClr val="BCBDBE"/>
      </a:accent2>
      <a:accent3>
        <a:srgbClr val="7B7C7E"/>
      </a:accent3>
      <a:accent4>
        <a:srgbClr val="B2B2B2"/>
      </a:accent4>
      <a:accent5>
        <a:srgbClr val="4D4D4D"/>
      </a:accent5>
      <a:accent6>
        <a:srgbClr val="EAEAEA"/>
      </a:accent6>
      <a:hlink>
        <a:srgbClr val="000000"/>
      </a:hlink>
      <a:folHlink>
        <a:srgbClr val="000000"/>
      </a:folHlink>
    </a:clrScheme>
    <a:fontScheme name="rkw">
      <a:majorFont>
        <a:latin typeface="Segoe UI"/>
        <a:ea typeface=""/>
        <a:cs typeface=""/>
      </a:majorFont>
      <a:minorFont>
        <a:latin typeface="Segoe UI Semibol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3550</Words>
  <Application>Microsoft Office PowerPoint</Application>
  <PresentationFormat>Bildschirmpräsentation (4:3)</PresentationFormat>
  <Paragraphs>294</Paragraphs>
  <Slides>31</Slides>
  <Notes>31</Notes>
  <HiddenSlides>5</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31</vt:i4>
      </vt:variant>
    </vt:vector>
  </HeadingPairs>
  <TitlesOfParts>
    <vt:vector size="44" baseType="lpstr">
      <vt:lpstr>Arial</vt:lpstr>
      <vt:lpstr>Calibri</vt:lpstr>
      <vt:lpstr>Calibri Light</vt:lpstr>
      <vt:lpstr>DGUV Meta-Bold</vt:lpstr>
      <vt:lpstr>DGUV Meta-Normal</vt:lpstr>
      <vt:lpstr>Segoe UI</vt:lpstr>
      <vt:lpstr>Segoe UI Semibold</vt:lpstr>
      <vt:lpstr>Symbol</vt:lpstr>
      <vt:lpstr>Times New Roman</vt:lpstr>
      <vt:lpstr>Verdana</vt:lpstr>
      <vt:lpstr>Wingdings</vt:lpstr>
      <vt:lpstr>Office</vt:lpstr>
      <vt:lpstr>Design1</vt:lpstr>
      <vt:lpstr>Präventionsprogramm Agiles Arbeiten erfolgreich und  gesund gestalten </vt:lpstr>
      <vt:lpstr>Was steckt hinter ‚AGIL‘ – und was hat das mit ‚GESUND‘ zu tun?  </vt:lpstr>
      <vt:lpstr>Das Wasserfallmodell: Software-Entwicklung  (Royce 1970) </vt:lpstr>
      <vt:lpstr>Agiles Vorgehen in einem Projekt:  kleine Etappen  kurze Feedbackschleifen  häufige Anpassung </vt:lpstr>
      <vt:lpstr>Agile Werte – das Manifest </vt:lpstr>
      <vt:lpstr>Agilität…  Wundertüte? Wortgeklingel? Oder ‚alter Wein in neuen Schläuchen‘?</vt:lpstr>
      <vt:lpstr>sichtbar machen  überprüfen  anpassen</vt:lpstr>
      <vt:lpstr>Was ist agil – und was nicht?  Einige verbreitete Missverständnisse…</vt:lpstr>
      <vt:lpstr>Agiles Arbeiten mit Benefit für die Gesundheit:  Worauf kommt es an? </vt:lpstr>
      <vt:lpstr>Mindset und Purpose: ein Praxisbeispiel zu gesundheitlichen Belastungen </vt:lpstr>
      <vt:lpstr>Transparenz durch Praktiken: ein Praxisbeispiel zu gesundheitlichen Belastungen </vt:lpstr>
      <vt:lpstr>„Achtsame Organisation“:  ein Praxisbeispiel zu gesundheitlichen Belastungen </vt:lpstr>
      <vt:lpstr> Agiles Handwerkszeug:  Scrum und Kanban  im Überblick   </vt:lpstr>
      <vt:lpstr>Was ist Scrum?</vt:lpstr>
      <vt:lpstr>Was ist Scrum?</vt:lpstr>
      <vt:lpstr>Der Scrum-Prozess auf einen Blick: 3 Rollen * 4 Meetings * 3 Dokumente</vt:lpstr>
      <vt:lpstr>Die Scrum-Praxis: Meetings</vt:lpstr>
      <vt:lpstr>Die Scrum-Praxis: Meetings</vt:lpstr>
      <vt:lpstr>Die Scrum-Praxis: Meetings</vt:lpstr>
      <vt:lpstr>Die Scrum-Praxis: Meetings</vt:lpstr>
      <vt:lpstr>Drei Rollen im Scrum-Prozess</vt:lpstr>
      <vt:lpstr>Agiles Board: das Grundprinzip</vt:lpstr>
      <vt:lpstr>Scrum Board: ein Beispiel</vt:lpstr>
      <vt:lpstr>Kanban-Board – das Prinzip:  Transparenz schaffen und  die Zahl der ‚offenen Baustellen‘ begrenzen</vt:lpstr>
      <vt:lpstr>PowerPoint-Präsentation</vt:lpstr>
      <vt:lpstr>PowerPoint-Präsentation</vt:lpstr>
      <vt:lpstr>PowerPoint-Präsentation</vt:lpstr>
      <vt:lpstr>PowerPoint-Präsentation</vt:lpstr>
      <vt:lpstr>PowerPoint-Präsentation</vt:lpstr>
      <vt:lpstr>PowerPoint-Präsentation</vt:lpstr>
      <vt:lpstr>Gesunder agiler Einführungsprozess: Empfehlungen für die Praxis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Roth</dc:creator>
  <cp:lastModifiedBy>Melanie Fiebiger</cp:lastModifiedBy>
  <cp:revision>19</cp:revision>
  <dcterms:created xsi:type="dcterms:W3CDTF">2022-01-13T14:53:16Z</dcterms:created>
  <dcterms:modified xsi:type="dcterms:W3CDTF">2022-08-17T16:24:26Z</dcterms:modified>
</cp:coreProperties>
</file>